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522" r:id="rId24"/>
    <p:sldId id="317" r:id="rId25"/>
    <p:sldId id="314" r:id="rId26"/>
    <p:sldId id="306" r:id="rId27"/>
    <p:sldId id="307" r:id="rId28"/>
    <p:sldId id="309" r:id="rId29"/>
    <p:sldId id="308" r:id="rId30"/>
    <p:sldId id="310" r:id="rId31"/>
    <p:sldId id="315" r:id="rId32"/>
    <p:sldId id="313" r:id="rId33"/>
    <p:sldId id="277" r:id="rId34"/>
    <p:sldId id="278" r:id="rId35"/>
    <p:sldId id="279" r:id="rId36"/>
    <p:sldId id="280" r:id="rId37"/>
    <p:sldId id="281" r:id="rId38"/>
    <p:sldId id="282" r:id="rId39"/>
    <p:sldId id="521" r:id="rId40"/>
    <p:sldId id="509" r:id="rId41"/>
    <p:sldId id="510" r:id="rId42"/>
    <p:sldId id="511" r:id="rId43"/>
    <p:sldId id="513" r:id="rId44"/>
    <p:sldId id="524" r:id="rId45"/>
    <p:sldId id="525" r:id="rId46"/>
    <p:sldId id="526" r:id="rId47"/>
    <p:sldId id="283" r:id="rId48"/>
    <p:sldId id="284" r:id="rId49"/>
    <p:sldId id="285" r:id="rId50"/>
    <p:sldId id="527" r:id="rId51"/>
    <p:sldId id="528" r:id="rId52"/>
    <p:sldId id="529" r:id="rId53"/>
    <p:sldId id="530" r:id="rId54"/>
    <p:sldId id="531" r:id="rId55"/>
    <p:sldId id="532" r:id="rId56"/>
    <p:sldId id="533" r:id="rId57"/>
    <p:sldId id="534" r:id="rId58"/>
    <p:sldId id="535" r:id="rId59"/>
    <p:sldId id="536" r:id="rId60"/>
    <p:sldId id="537" r:id="rId61"/>
    <p:sldId id="538" r:id="rId62"/>
    <p:sldId id="539" r:id="rId63"/>
    <p:sldId id="540" r:id="rId64"/>
    <p:sldId id="541" r:id="rId65"/>
    <p:sldId id="542" r:id="rId66"/>
    <p:sldId id="543" r:id="rId67"/>
    <p:sldId id="544" r:id="rId68"/>
    <p:sldId id="304" r:id="rId69"/>
    <p:sldId id="305" r:id="rId70"/>
    <p:sldId id="545" r:id="rId71"/>
    <p:sldId id="546" r:id="rId72"/>
    <p:sldId id="520" r:id="rId73"/>
    <p:sldId id="286" r:id="rId74"/>
    <p:sldId id="287" r:id="rId75"/>
    <p:sldId id="288" r:id="rId76"/>
    <p:sldId id="289" r:id="rId77"/>
    <p:sldId id="290" r:id="rId78"/>
    <p:sldId id="291" r:id="rId79"/>
    <p:sldId id="292" r:id="rId80"/>
    <p:sldId id="293" r:id="rId81"/>
    <p:sldId id="294" r:id="rId82"/>
    <p:sldId id="316" r:id="rId83"/>
    <p:sldId id="547" r:id="rId84"/>
    <p:sldId id="318" r:id="rId85"/>
    <p:sldId id="319" r:id="rId86"/>
    <p:sldId id="320" r:id="rId87"/>
    <p:sldId id="321" r:id="rId88"/>
    <p:sldId id="322" r:id="rId89"/>
    <p:sldId id="323" r:id="rId90"/>
    <p:sldId id="324" r:id="rId91"/>
    <p:sldId id="325" r:id="rId92"/>
    <p:sldId id="326" r:id="rId93"/>
    <p:sldId id="327" r:id="rId94"/>
    <p:sldId id="328" r:id="rId95"/>
    <p:sldId id="329" r:id="rId96"/>
    <p:sldId id="330" r:id="rId97"/>
    <p:sldId id="331" r:id="rId98"/>
    <p:sldId id="299" r:id="rId99"/>
    <p:sldId id="300" r:id="rId10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1"/>
    <p:restoredTop sz="94679"/>
  </p:normalViewPr>
  <p:slideViewPr>
    <p:cSldViewPr>
      <p:cViewPr varScale="1">
        <p:scale>
          <a:sx n="158" d="100"/>
          <a:sy n="158" d="100"/>
        </p:scale>
        <p:origin x="173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EF5F-7E6F-C843-8A12-3AA24BA9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B361D-C0F8-F141-B7A2-04C032531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48C53-7DAB-5841-9C55-06A55EB3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C6C11-51EB-6C42-8B06-9AC1368D9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7BDC0-AE73-A646-B8FA-F479791F5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07865-53A7-284D-A346-2EFB42F6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BA65B-4F29-664E-AE67-1EB668A5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26FF0-5213-FD4D-B422-AF60E84A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D9036-ED7D-3640-B340-6B35560B048A}" type="slidenum">
              <a:rPr lang="ja-JP" altLang="en-CA"/>
              <a:pPr/>
              <a:t>‹#›</a:t>
            </a:fld>
            <a:endParaRPr lang="ja-JP" altLang="en-CA"/>
          </a:p>
        </p:txBody>
      </p:sp>
    </p:spTree>
    <p:extLst>
      <p:ext uri="{BB962C8B-B14F-4D97-AF65-F5344CB8AC3E}">
        <p14:creationId xmlns:p14="http://schemas.microsoft.com/office/powerpoint/2010/main" val="35674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295-7DC2-6E4D-9508-81CA1F8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709C7-3BDD-5542-8EE8-B10BA0F5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87996-463B-CD46-8CAC-59C50A09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01DF2-3A04-6B4F-8D11-D1316D52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9F64E-2539-4944-BA82-AD3DF3C2DF3B}" type="slidenum">
              <a:rPr lang="ja-JP" altLang="en-CA"/>
              <a:pPr/>
              <a:t>‹#›</a:t>
            </a:fld>
            <a:endParaRPr lang="ja-JP" altLang="en-CA"/>
          </a:p>
        </p:txBody>
      </p:sp>
    </p:spTree>
    <p:extLst>
      <p:ext uri="{BB962C8B-B14F-4D97-AF65-F5344CB8AC3E}">
        <p14:creationId xmlns:p14="http://schemas.microsoft.com/office/powerpoint/2010/main" val="387891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63E4E-AE0A-2747-A574-6BE7CB84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FBB01-6D5B-584D-A011-48F40D67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D206E-A80D-514E-BDE8-3A581D52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BE1A58-A85B-4043-9B78-38AE59E84FF7}" type="slidenum">
              <a:rPr lang="ja-JP" altLang="en-CA"/>
              <a:pPr/>
              <a:t>‹#›</a:t>
            </a:fld>
            <a:endParaRPr lang="ja-JP" altLang="en-CA"/>
          </a:p>
        </p:txBody>
      </p:sp>
    </p:spTree>
    <p:extLst>
      <p:ext uri="{BB962C8B-B14F-4D97-AF65-F5344CB8AC3E}">
        <p14:creationId xmlns:p14="http://schemas.microsoft.com/office/powerpoint/2010/main" val="40425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E1EF-AAD0-5C47-A3C4-14783EF9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241C-12A1-A345-A0F7-90534D327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D6C08-AE6C-C24A-84FC-A4C61E9AC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92E44-C7CB-2943-9736-841C9C81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60AED-C553-6D42-A3C5-A9D1B222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D97D2-9303-954A-98E2-838EC02A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5580C-9489-A54C-A26A-3FE1BB3F694E}" type="slidenum">
              <a:rPr lang="ja-JP" altLang="en-CA"/>
              <a:pPr/>
              <a:t>‹#›</a:t>
            </a:fld>
            <a:endParaRPr lang="ja-JP" altLang="en-CA"/>
          </a:p>
        </p:txBody>
      </p:sp>
    </p:spTree>
    <p:extLst>
      <p:ext uri="{BB962C8B-B14F-4D97-AF65-F5344CB8AC3E}">
        <p14:creationId xmlns:p14="http://schemas.microsoft.com/office/powerpoint/2010/main" val="1466429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5ACB-9CF1-764B-A389-78D32F51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4A270-3996-A242-A67F-A1CA5ED15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141EB-D72D-CC48-9504-C4BF77577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B336B-7257-6B45-92F1-8FFB9A81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63021-2780-0648-A89A-DEF1A76A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B5E14-CB3A-D341-A56F-F551FA55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B3C79-E8A1-7A49-B517-C7C1D43632C1}" type="slidenum">
              <a:rPr lang="ja-JP" altLang="en-CA"/>
              <a:pPr/>
              <a:t>‹#›</a:t>
            </a:fld>
            <a:endParaRPr lang="ja-JP" altLang="en-CA"/>
          </a:p>
        </p:txBody>
      </p:sp>
    </p:spTree>
    <p:extLst>
      <p:ext uri="{BB962C8B-B14F-4D97-AF65-F5344CB8AC3E}">
        <p14:creationId xmlns:p14="http://schemas.microsoft.com/office/powerpoint/2010/main" val="3777208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F4FA-B538-A94E-8333-A9EEC9BE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535CA-F855-2D41-BF77-0FFFFC83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FBEF4-F75C-B741-B47B-0826EBB0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D0BA2-61E9-794B-AA90-F8832EFF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6217-3E94-AF4D-B880-87F4F55C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7E882-9D62-4846-8F64-ECFBE274E054}" type="slidenum">
              <a:rPr lang="ja-JP" altLang="en-CA"/>
              <a:pPr/>
              <a:t>‹#›</a:t>
            </a:fld>
            <a:endParaRPr lang="ja-JP" altLang="en-CA"/>
          </a:p>
        </p:txBody>
      </p:sp>
    </p:spTree>
    <p:extLst>
      <p:ext uri="{BB962C8B-B14F-4D97-AF65-F5344CB8AC3E}">
        <p14:creationId xmlns:p14="http://schemas.microsoft.com/office/powerpoint/2010/main" val="2026427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87FDC-F404-8749-837F-0975D7B7D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C38A6-5DDC-7F40-A80F-43C64A6D4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833A3-E303-0942-8FDB-7EB2987F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636B-E98B-6944-B1E0-870FAF06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5C4F3-EAC7-9C46-8BD3-B5EDAA27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A1637-4C44-D649-96FB-9E165115B1CB}" type="slidenum">
              <a:rPr lang="ja-JP" altLang="en-CA"/>
              <a:pPr/>
              <a:t>‹#›</a:t>
            </a:fld>
            <a:endParaRPr lang="ja-JP" altLang="en-CA"/>
          </a:p>
        </p:txBody>
      </p:sp>
    </p:spTree>
    <p:extLst>
      <p:ext uri="{BB962C8B-B14F-4D97-AF65-F5344CB8AC3E}">
        <p14:creationId xmlns:p14="http://schemas.microsoft.com/office/powerpoint/2010/main" val="1424646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Title, Media Cli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8E9A-4135-4342-B32A-7FFFB95D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E654375B-C1D0-8F4F-AF9D-19364958B0FF}"/>
              </a:ext>
            </a:extLst>
          </p:cNvPr>
          <p:cNvSpPr>
            <a:spLocks noGrp="1"/>
          </p:cNvSpPr>
          <p:nvPr>
            <p:ph type="media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5CFD5-7D9B-2344-959C-6D836111E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93EDF-795B-0F42-AA11-8BE8E973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2E7B0-478D-9C48-BC8D-517DBA50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259C7-EE5D-9B4B-8995-0262CFF5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35A79AB-621D-8644-A2A9-87AB78991365}" type="slidenum">
              <a:rPr lang="ja-JP" altLang="en-CA"/>
              <a:pPr/>
              <a:t>‹#›</a:t>
            </a:fld>
            <a:endParaRPr lang="ja-JP" altLang="en-CA"/>
          </a:p>
        </p:txBody>
      </p:sp>
    </p:spTree>
    <p:extLst>
      <p:ext uri="{BB962C8B-B14F-4D97-AF65-F5344CB8AC3E}">
        <p14:creationId xmlns:p14="http://schemas.microsoft.com/office/powerpoint/2010/main" val="99910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ABE2-F86C-5C44-ACC1-E026302BA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E8522-7DC0-984F-BAB9-7852425B5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D3799-B7F4-AB46-AEA8-A2E32D77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01B25-B4EF-C54C-A13A-185D094C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5F99-13B1-8B4D-8AA1-AB69D5C2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EB997-EB55-174E-BA4A-8837924DFA7E}" type="slidenum">
              <a:rPr lang="ja-JP" altLang="en-CA"/>
              <a:pPr/>
              <a:t>‹#›</a:t>
            </a:fld>
            <a:endParaRPr lang="ja-JP" altLang="en-CA"/>
          </a:p>
        </p:txBody>
      </p:sp>
    </p:spTree>
    <p:extLst>
      <p:ext uri="{BB962C8B-B14F-4D97-AF65-F5344CB8AC3E}">
        <p14:creationId xmlns:p14="http://schemas.microsoft.com/office/powerpoint/2010/main" val="273179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F55F-54A4-EB49-8B44-2A9A94F4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D71D-385C-0649-9258-96A78753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30E56-5DAE-C64B-A8D1-F1EEBDEF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B2711-FB4C-7542-87EC-8F2A6FFD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0E65-CFAD-5D41-995F-9DE6DD01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116F5-E71E-3B4A-A9A2-F7A87A7006A5}" type="slidenum">
              <a:rPr lang="ja-JP" altLang="en-CA"/>
              <a:pPr/>
              <a:t>‹#›</a:t>
            </a:fld>
            <a:endParaRPr lang="ja-JP" altLang="en-CA"/>
          </a:p>
        </p:txBody>
      </p:sp>
    </p:spTree>
    <p:extLst>
      <p:ext uri="{BB962C8B-B14F-4D97-AF65-F5344CB8AC3E}">
        <p14:creationId xmlns:p14="http://schemas.microsoft.com/office/powerpoint/2010/main" val="298970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E01A-74E3-2F4C-B426-1C0E7F0D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2F912-7CA7-E241-B0A1-475E56A36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FBC3-34F3-AD46-B6F5-20A711E3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96915-2335-6F4A-B9EA-45ED83E6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9B49-E939-5E4B-A795-DD696980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1A6DC-5C4B-974C-B838-D1EFEA0C72BF}" type="slidenum">
              <a:rPr lang="ja-JP" altLang="en-CA"/>
              <a:pPr/>
              <a:t>‹#›</a:t>
            </a:fld>
            <a:endParaRPr lang="ja-JP" altLang="en-CA"/>
          </a:p>
        </p:txBody>
      </p:sp>
    </p:spTree>
    <p:extLst>
      <p:ext uri="{BB962C8B-B14F-4D97-AF65-F5344CB8AC3E}">
        <p14:creationId xmlns:p14="http://schemas.microsoft.com/office/powerpoint/2010/main" val="386765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2D6D-8135-994D-9D71-6BE38599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398E-E655-6B40-BE37-F2EB776A8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D70ED-B65D-E24A-BF18-3F2697692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B0B8-0165-664C-A7B3-90452A68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509CA-052E-3C47-9056-7E266600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6B100-1EAD-D748-AD13-FEF65A8E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CF4DE-FBC4-2A48-B3BB-08596E2E7BA6}" type="slidenum">
              <a:rPr lang="ja-JP" altLang="en-CA"/>
              <a:pPr/>
              <a:t>‹#›</a:t>
            </a:fld>
            <a:endParaRPr lang="ja-JP" altLang="en-CA"/>
          </a:p>
        </p:txBody>
      </p:sp>
    </p:spTree>
    <p:extLst>
      <p:ext uri="{BB962C8B-B14F-4D97-AF65-F5344CB8AC3E}">
        <p14:creationId xmlns:p14="http://schemas.microsoft.com/office/powerpoint/2010/main" val="148655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76200"/>
            <a:ext cx="32384" cy="1052830"/>
          </a:xfrm>
          <a:custGeom>
            <a:avLst/>
            <a:gdLst/>
            <a:ahLst/>
            <a:cxnLst/>
            <a:rect l="l" t="t" r="r" b="b"/>
            <a:pathLst>
              <a:path w="32384" h="1052830">
                <a:moveTo>
                  <a:pt x="32004" y="1052322"/>
                </a:moveTo>
                <a:lnTo>
                  <a:pt x="32003" y="0"/>
                </a:lnTo>
                <a:lnTo>
                  <a:pt x="0" y="0"/>
                </a:lnTo>
                <a:lnTo>
                  <a:pt x="0" y="1052322"/>
                </a:lnTo>
                <a:lnTo>
                  <a:pt x="32004" y="1052322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00" y="867155"/>
            <a:ext cx="8226552" cy="312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2989" y="95504"/>
            <a:ext cx="3478021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102" y="1155791"/>
            <a:ext cx="7372984" cy="2077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2990" y="6437065"/>
            <a:ext cx="330834" cy="30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FE7B4DA-AFCA-1541-AA79-5E23C72B8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991033E-2CE6-434B-ABA9-7684E4E3D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text styles</a:t>
            </a:r>
          </a:p>
          <a:p>
            <a:pPr lvl="1"/>
            <a:r>
              <a:rPr lang="en-CA" altLang="ja-JP"/>
              <a:t>Second level</a:t>
            </a:r>
          </a:p>
          <a:p>
            <a:pPr lvl="2"/>
            <a:r>
              <a:rPr lang="en-CA" altLang="ja-JP"/>
              <a:t>Third level</a:t>
            </a:r>
          </a:p>
          <a:p>
            <a:pPr lvl="3"/>
            <a:r>
              <a:rPr lang="en-CA" altLang="ja-JP"/>
              <a:t>Fourth level</a:t>
            </a:r>
          </a:p>
          <a:p>
            <a:pPr lvl="4"/>
            <a:r>
              <a:rPr lang="en-CA" altLang="ja-JP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6CFCB3-60A8-224D-9847-0C72EDCBE9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ea typeface="ＭＳ Ｐゴシック" panose="020B0600070205080204" pitchFamily="34" charset="-128"/>
              </a:defRPr>
            </a:lvl1pPr>
          </a:lstStyle>
          <a:p>
            <a:endParaRPr lang="ja-JP" altLang="en-C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CDD7154-EAE5-6740-A3B8-9D82F99E31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ea typeface="ＭＳ Ｐゴシック" panose="020B0600070205080204" pitchFamily="34" charset="-128"/>
              </a:defRPr>
            </a:lvl1pPr>
          </a:lstStyle>
          <a:p>
            <a:endParaRPr lang="ja-JP" altLang="en-C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4034E8D-C33C-BC4F-AE1F-0D32411A1D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ea typeface="ＭＳ Ｐゴシック" panose="020B0600070205080204" pitchFamily="34" charset="-128"/>
              </a:defRPr>
            </a:lvl1pPr>
          </a:lstStyle>
          <a:p>
            <a:fld id="{FB601D3F-D314-EB48-89AF-AE79CE68D472}" type="slidenum">
              <a:rPr lang="ja-JP" altLang="en-CA"/>
              <a:pPr/>
              <a:t>‹#›</a:t>
            </a:fld>
            <a:endParaRPr lang="ja-JP" altLang="en-CA"/>
          </a:p>
        </p:txBody>
      </p:sp>
    </p:spTree>
    <p:extLst>
      <p:ext uri="{BB962C8B-B14F-4D97-AF65-F5344CB8AC3E}">
        <p14:creationId xmlns:p14="http://schemas.microsoft.com/office/powerpoint/2010/main" val="5192206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10243" y="6437065"/>
            <a:ext cx="2032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2000" spc="-5" dirty="0">
                <a:latin typeface="Times New Roman"/>
                <a:cs typeface="Times New Roman"/>
              </a:rPr>
              <a:t>1</a:t>
            </a:fld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0150" y="2359248"/>
            <a:ext cx="1663700" cy="941283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4000" b="1" dirty="0">
                <a:solidFill>
                  <a:srgbClr val="CC3300"/>
                </a:solidFill>
                <a:latin typeface="Times New Roman"/>
                <a:cs typeface="Times New Roman"/>
              </a:rPr>
              <a:t>Graphs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41" y="95504"/>
            <a:ext cx="8532495" cy="4286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1.1 Definitions and</a:t>
            </a:r>
            <a:r>
              <a:rPr sz="32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Terminologies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 marR="8255">
              <a:lnSpc>
                <a:spcPct val="100000"/>
              </a:lnSpc>
              <a:buChar char="•"/>
              <a:tabLst>
                <a:tab pos="271145" algn="l"/>
              </a:tabLst>
            </a:pPr>
            <a:r>
              <a:rPr sz="3200" spc="-5" dirty="0">
                <a:latin typeface="Times New Roman"/>
                <a:cs typeface="Times New Roman"/>
              </a:rPr>
              <a:t>If a graph is directed, the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in-degree of a vertex </a:t>
            </a:r>
            <a:r>
              <a:rPr sz="3200" spc="-5" dirty="0">
                <a:latin typeface="Times New Roman"/>
                <a:cs typeface="Times New Roman"/>
              </a:rPr>
              <a:t>is  the number of edges entering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it.</a:t>
            </a:r>
            <a:endParaRPr sz="3200">
              <a:latin typeface="Times New Roman"/>
              <a:cs typeface="Times New Roman"/>
            </a:endParaRPr>
          </a:p>
          <a:p>
            <a:pPr marL="12700" marR="8255">
              <a:lnSpc>
                <a:spcPct val="100000"/>
              </a:lnSpc>
              <a:spcBef>
                <a:spcPts val="755"/>
              </a:spcBef>
              <a:buChar char="•"/>
              <a:tabLst>
                <a:tab pos="367030" algn="l"/>
                <a:tab pos="368300" algn="l"/>
                <a:tab pos="1212215" algn="l"/>
                <a:tab pos="3275329" algn="l"/>
                <a:tab pos="3825240" algn="l"/>
                <a:tab pos="4239895" algn="l"/>
                <a:tab pos="5534660" algn="l"/>
                <a:tab pos="6017260" algn="l"/>
                <a:tab pos="6724650" algn="l"/>
                <a:tab pos="817689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	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out-degree	of	a	vertex	</a:t>
            </a:r>
            <a:r>
              <a:rPr sz="3200" spc="-5" dirty="0">
                <a:latin typeface="Times New Roman"/>
                <a:cs typeface="Times New Roman"/>
              </a:rPr>
              <a:t>is	the	number	of  edges leaving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it.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65"/>
              </a:spcBef>
              <a:buChar char="•"/>
              <a:tabLst>
                <a:tab pos="26797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degree of a vertex </a:t>
            </a:r>
            <a:r>
              <a:rPr sz="3200" spc="-5" dirty="0">
                <a:latin typeface="Times New Roman"/>
                <a:cs typeface="Times New Roman"/>
              </a:rPr>
              <a:t>is the sum of its in-degree  and out-degree.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635" y="95504"/>
            <a:ext cx="8529955" cy="5942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1.1 Definitions and</a:t>
            </a:r>
            <a:r>
              <a:rPr sz="32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Terminologies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  <a:buChar char="•"/>
              <a:tabLst>
                <a:tab pos="287655" algn="l"/>
              </a:tabLst>
            </a:pPr>
            <a:r>
              <a:rPr sz="3200" spc="-5" dirty="0">
                <a:latin typeface="Times New Roman"/>
                <a:cs typeface="Times New Roman"/>
              </a:rPr>
              <a:t>If each edge </a:t>
            </a:r>
            <a:r>
              <a:rPr sz="3200" i="1" spc="-5" dirty="0">
                <a:latin typeface="Times New Roman"/>
                <a:cs typeface="Times New Roman"/>
              </a:rPr>
              <a:t>e </a:t>
            </a:r>
            <a:r>
              <a:rPr sz="3200" spc="-5" dirty="0">
                <a:latin typeface="Times New Roman"/>
                <a:cs typeface="Times New Roman"/>
              </a:rPr>
              <a:t>= (</a:t>
            </a:r>
            <a:r>
              <a:rPr sz="3200" i="1" spc="-5" dirty="0">
                <a:latin typeface="Times New Roman"/>
                <a:cs typeface="Times New Roman"/>
              </a:rPr>
              <a:t>u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) in </a:t>
            </a:r>
            <a:r>
              <a:rPr sz="3200" i="1" spc="-5" dirty="0">
                <a:latin typeface="Times New Roman"/>
                <a:cs typeface="Times New Roman"/>
              </a:rPr>
              <a:t>G </a:t>
            </a:r>
            <a:r>
              <a:rPr sz="3200" spc="-5" dirty="0">
                <a:latin typeface="Times New Roman"/>
                <a:cs typeface="Times New Roman"/>
              </a:rPr>
              <a:t>has a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weight </a:t>
            </a:r>
            <a:r>
              <a:rPr sz="3200" i="1" spc="-5" dirty="0">
                <a:latin typeface="Times New Roman"/>
                <a:cs typeface="Times New Roman"/>
              </a:rPr>
              <a:t>w </a:t>
            </a:r>
            <a:r>
              <a:rPr sz="3200" spc="-10" dirty="0">
                <a:latin typeface="Times New Roman"/>
                <a:cs typeface="Times New Roman"/>
              </a:rPr>
              <a:t>(also  </a:t>
            </a:r>
            <a:r>
              <a:rPr sz="3200" spc="-5" dirty="0">
                <a:latin typeface="Times New Roman"/>
                <a:cs typeface="Times New Roman"/>
              </a:rPr>
              <a:t>called cost or length), the graph is called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weighted  graph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  <a:buChar char="•"/>
              <a:tabLst>
                <a:tab pos="347345" algn="l"/>
              </a:tabLst>
            </a:pPr>
            <a:r>
              <a:rPr sz="3200" spc="-5" dirty="0">
                <a:latin typeface="Times New Roman"/>
                <a:cs typeface="Times New Roman"/>
              </a:rPr>
              <a:t>Vertex </a:t>
            </a:r>
            <a:r>
              <a:rPr sz="3200" i="1" spc="-5" dirty="0">
                <a:latin typeface="Times New Roman"/>
                <a:cs typeface="Times New Roman"/>
              </a:rPr>
              <a:t>v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adjacent </a:t>
            </a:r>
            <a:r>
              <a:rPr sz="3200" spc="-5" dirty="0">
                <a:latin typeface="Times New Roman"/>
                <a:cs typeface="Times New Roman"/>
              </a:rPr>
              <a:t>(also called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neighbor</a:t>
            </a:r>
            <a:r>
              <a:rPr sz="3200" spc="-10" dirty="0"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to  vertex </a:t>
            </a:r>
            <a:r>
              <a:rPr sz="3200" i="1" spc="-5" dirty="0">
                <a:latin typeface="Times New Roman"/>
                <a:cs typeface="Times New Roman"/>
              </a:rPr>
              <a:t>u </a:t>
            </a:r>
            <a:r>
              <a:rPr sz="3200" spc="-5" dirty="0">
                <a:latin typeface="Times New Roman"/>
                <a:cs typeface="Times New Roman"/>
              </a:rPr>
              <a:t>if there is an edge from </a:t>
            </a:r>
            <a:r>
              <a:rPr sz="3200" i="1" spc="-5" dirty="0">
                <a:latin typeface="Times New Roman"/>
                <a:cs typeface="Times New Roman"/>
              </a:rPr>
              <a:t>u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13335" marR="5080" algn="just">
              <a:lnSpc>
                <a:spcPct val="100000"/>
              </a:lnSpc>
              <a:buChar char="•"/>
              <a:tabLst>
                <a:tab pos="387985" algn="l"/>
              </a:tabLst>
            </a:pPr>
            <a:r>
              <a:rPr sz="3200" spc="-5" dirty="0">
                <a:latin typeface="Times New Roman"/>
                <a:cs typeface="Times New Roman"/>
              </a:rPr>
              <a:t>A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path </a:t>
            </a:r>
            <a:r>
              <a:rPr sz="3200" spc="-5" dirty="0">
                <a:latin typeface="Times New Roman"/>
                <a:cs typeface="Times New Roman"/>
              </a:rPr>
              <a:t>in a graph is a sequence of vertices  connected by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41" y="95504"/>
            <a:ext cx="8531225" cy="545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1.1 Definitions and</a:t>
            </a:r>
            <a:r>
              <a:rPr sz="32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Terminologies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 marR="7620">
              <a:lnSpc>
                <a:spcPct val="100000"/>
              </a:lnSpc>
              <a:buChar char="•"/>
              <a:tabLst>
                <a:tab pos="392430" algn="l"/>
                <a:tab pos="393065" algn="l"/>
                <a:tab pos="967740" algn="l"/>
                <a:tab pos="3211830" algn="l"/>
                <a:tab pos="4748530" algn="l"/>
                <a:tab pos="5165090" algn="l"/>
                <a:tab pos="6191250" algn="l"/>
                <a:tab pos="7511415" algn="l"/>
                <a:tab pos="8019415" algn="l"/>
              </a:tabLst>
            </a:pP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unweighted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graph</a:t>
            </a:r>
            <a:r>
              <a:rPr sz="32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path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length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the  </a:t>
            </a:r>
            <a:r>
              <a:rPr sz="3200" spc="-5" dirty="0">
                <a:latin typeface="Times New Roman"/>
                <a:cs typeface="Times New Roman"/>
              </a:rPr>
              <a:t>number of edges on the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25971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distance </a:t>
            </a:r>
            <a:r>
              <a:rPr sz="3200" spc="-5" dirty="0">
                <a:latin typeface="Times New Roman"/>
                <a:cs typeface="Times New Roman"/>
              </a:rPr>
              <a:t>between two vertices is the length of  the shortest path between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them.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12700" marR="8890">
              <a:lnSpc>
                <a:spcPct val="100000"/>
              </a:lnSpc>
              <a:buChar char="•"/>
              <a:tabLst>
                <a:tab pos="330835" algn="l"/>
                <a:tab pos="331470" algn="l"/>
                <a:tab pos="801370" algn="l"/>
                <a:tab pos="2533015" algn="l"/>
                <a:tab pos="3499485" algn="l"/>
                <a:tab pos="4758690" algn="l"/>
                <a:tab pos="5207000" algn="l"/>
                <a:tab pos="5880735" algn="l"/>
                <a:tab pos="6734809" algn="l"/>
                <a:tab pos="7249795" algn="l"/>
              </a:tabLst>
            </a:pPr>
            <a:r>
              <a:rPr sz="3200" spc="-5" dirty="0">
                <a:latin typeface="Times New Roman"/>
                <a:cs typeface="Times New Roman"/>
              </a:rPr>
              <a:t>A	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weighted	path	length	</a:t>
            </a:r>
            <a:r>
              <a:rPr sz="3200" spc="-5" dirty="0">
                <a:latin typeface="Times New Roman"/>
                <a:cs typeface="Times New Roman"/>
              </a:rPr>
              <a:t>is	the	sum	of	weights  (costs or lengths) on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541" y="95504"/>
            <a:ext cx="8656320" cy="4967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1.1 Definitions and</a:t>
            </a:r>
            <a:r>
              <a:rPr sz="32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Terminologies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650">
              <a:latin typeface="Times New Roman"/>
              <a:cs typeface="Times New Roman"/>
            </a:endParaRPr>
          </a:p>
          <a:p>
            <a:pPr marL="76200" marR="68580" indent="-635">
              <a:lnSpc>
                <a:spcPts val="3779"/>
              </a:lnSpc>
              <a:buChar char="•"/>
              <a:tabLst>
                <a:tab pos="363220" algn="l"/>
              </a:tabLst>
            </a:pPr>
            <a:r>
              <a:rPr sz="3200" spc="-5" dirty="0">
                <a:latin typeface="Times New Roman"/>
                <a:cs typeface="Times New Roman"/>
              </a:rPr>
              <a:t>If |</a:t>
            </a:r>
            <a:r>
              <a:rPr sz="3200" i="1" spc="-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| = </a:t>
            </a:r>
            <a:r>
              <a:rPr sz="3200" spc="-5" dirty="0">
                <a:latin typeface="Symbol"/>
                <a:cs typeface="Symbol"/>
              </a:rPr>
              <a:t></a:t>
            </a:r>
            <a:r>
              <a:rPr sz="3200" spc="-5" dirty="0">
                <a:latin typeface="Times New Roman"/>
                <a:cs typeface="Times New Roman"/>
              </a:rPr>
              <a:t>(|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150" spc="-7" baseline="26455" dirty="0"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), then the graph </a:t>
            </a:r>
            <a:r>
              <a:rPr sz="3200" i="1" spc="-5" dirty="0">
                <a:latin typeface="Times New Roman"/>
                <a:cs typeface="Times New Roman"/>
              </a:rPr>
              <a:t>G </a:t>
            </a:r>
            <a:r>
              <a:rPr sz="3200" spc="-5" dirty="0">
                <a:latin typeface="Times New Roman"/>
                <a:cs typeface="Times New Roman"/>
              </a:rPr>
              <a:t>is called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dense 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graph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4750">
              <a:latin typeface="Times New Roman"/>
              <a:cs typeface="Times New Roman"/>
            </a:endParaRPr>
          </a:p>
          <a:p>
            <a:pPr marL="76835" marR="68580" indent="-635">
              <a:lnSpc>
                <a:spcPts val="3779"/>
              </a:lnSpc>
              <a:buChar char="•"/>
              <a:tabLst>
                <a:tab pos="363220" algn="l"/>
              </a:tabLst>
            </a:pPr>
            <a:r>
              <a:rPr sz="3200" spc="-5" dirty="0">
                <a:latin typeface="Times New Roman"/>
                <a:cs typeface="Times New Roman"/>
              </a:rPr>
              <a:t>If |</a:t>
            </a:r>
            <a:r>
              <a:rPr sz="3200" i="1" spc="-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| = </a:t>
            </a:r>
            <a:r>
              <a:rPr sz="3200" spc="-5" dirty="0">
                <a:latin typeface="Symbol"/>
                <a:cs typeface="Symbol"/>
              </a:rPr>
              <a:t></a:t>
            </a:r>
            <a:r>
              <a:rPr sz="3200" spc="-5" dirty="0">
                <a:latin typeface="Times New Roman"/>
                <a:cs typeface="Times New Roman"/>
              </a:rPr>
              <a:t>(|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|), then the graph </a:t>
            </a:r>
            <a:r>
              <a:rPr sz="3200" i="1" spc="-5" dirty="0">
                <a:latin typeface="Times New Roman"/>
                <a:cs typeface="Times New Roman"/>
              </a:rPr>
              <a:t>G </a:t>
            </a:r>
            <a:r>
              <a:rPr sz="3200" spc="-5" dirty="0">
                <a:latin typeface="Times New Roman"/>
                <a:cs typeface="Times New Roman"/>
              </a:rPr>
              <a:t>is called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sparse  graph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320675" indent="-244475">
              <a:lnSpc>
                <a:spcPct val="100000"/>
              </a:lnSpc>
              <a:buChar char="•"/>
              <a:tabLst>
                <a:tab pos="321310" algn="l"/>
              </a:tabLst>
            </a:pPr>
            <a:r>
              <a:rPr sz="3200" spc="-5" dirty="0">
                <a:latin typeface="Times New Roman"/>
                <a:cs typeface="Times New Roman"/>
              </a:rPr>
              <a:t>A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cycle </a:t>
            </a:r>
            <a:r>
              <a:rPr sz="3200" spc="-5" dirty="0">
                <a:latin typeface="Times New Roman"/>
                <a:cs typeface="Times New Roman"/>
              </a:rPr>
              <a:t>is a path from a vertex back to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itself.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229" y="95504"/>
            <a:ext cx="8529320" cy="5261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1.1 Definitions and</a:t>
            </a:r>
            <a:r>
              <a:rPr sz="32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Terminologies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Char char="•"/>
              <a:tabLst>
                <a:tab pos="297180" algn="l"/>
              </a:tabLst>
            </a:pPr>
            <a:r>
              <a:rPr sz="3200" spc="-5" dirty="0">
                <a:latin typeface="Times New Roman"/>
                <a:cs typeface="Times New Roman"/>
              </a:rPr>
              <a:t>A graph with no cycle is called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acyclic </a:t>
            </a:r>
            <a:r>
              <a:rPr sz="3200" spc="-5" dirty="0">
                <a:latin typeface="Times New Roman"/>
                <a:cs typeface="Times New Roman"/>
              </a:rPr>
              <a:t>graph. A  directed acyclic graph is called a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DAG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755"/>
              </a:spcBef>
              <a:buChar char="•"/>
              <a:tabLst>
                <a:tab pos="425450" algn="l"/>
              </a:tabLst>
            </a:pPr>
            <a:r>
              <a:rPr sz="3200" spc="-5" dirty="0">
                <a:latin typeface="Times New Roman"/>
                <a:cs typeface="Times New Roman"/>
              </a:rPr>
              <a:t>A graph in which every pair of vertices is  connected by a path is said to be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connected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765"/>
              </a:spcBef>
              <a:buChar char="•"/>
              <a:tabLst>
                <a:tab pos="320040" algn="l"/>
              </a:tabLst>
            </a:pPr>
            <a:r>
              <a:rPr sz="3200" dirty="0">
                <a:latin typeface="Times New Roman"/>
                <a:cs typeface="Times New Roman"/>
              </a:rPr>
              <a:t>Let </a:t>
            </a:r>
            <a:r>
              <a:rPr sz="3200" i="1" spc="-5" dirty="0">
                <a:latin typeface="Times New Roman"/>
                <a:cs typeface="Times New Roman"/>
              </a:rPr>
              <a:t>G </a:t>
            </a:r>
            <a:r>
              <a:rPr sz="3200" spc="-5" dirty="0">
                <a:latin typeface="Times New Roman"/>
                <a:cs typeface="Times New Roman"/>
              </a:rPr>
              <a:t>be a simple graph (i.e., no parallel edges  and no self-loop/cycle) with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vertices and </a:t>
            </a:r>
            <a:r>
              <a:rPr sz="3200" i="1" spc="-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edges.  If </a:t>
            </a:r>
            <a:r>
              <a:rPr sz="3200" i="1" spc="-5" dirty="0">
                <a:latin typeface="Times New Roman"/>
                <a:cs typeface="Times New Roman"/>
              </a:rPr>
              <a:t>G </a:t>
            </a:r>
            <a:r>
              <a:rPr sz="3200" spc="-5" dirty="0">
                <a:latin typeface="Times New Roman"/>
                <a:cs typeface="Times New Roman"/>
              </a:rPr>
              <a:t>is undirected, then </a:t>
            </a:r>
            <a:r>
              <a:rPr sz="3200" i="1" spc="-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≤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- 1)/2. If </a:t>
            </a:r>
            <a:r>
              <a:rPr sz="3200" i="1" spc="-5" dirty="0">
                <a:latin typeface="Times New Roman"/>
                <a:cs typeface="Times New Roman"/>
              </a:rPr>
              <a:t>G </a:t>
            </a:r>
            <a:r>
              <a:rPr sz="3200" spc="-5" dirty="0">
                <a:latin typeface="Times New Roman"/>
                <a:cs typeface="Times New Roman"/>
              </a:rPr>
              <a:t>is  directed, then </a:t>
            </a:r>
            <a:r>
              <a:rPr sz="3200" i="1" spc="-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≤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-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1).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635" y="95504"/>
            <a:ext cx="8532495" cy="4677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1.2 Data Structures Used to Store</a:t>
            </a:r>
            <a:r>
              <a:rPr sz="320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Graphs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Char char="•"/>
              <a:tabLst>
                <a:tab pos="353695" algn="l"/>
              </a:tabLst>
            </a:pPr>
            <a:r>
              <a:rPr sz="3200" spc="-5" dirty="0">
                <a:latin typeface="Times New Roman"/>
                <a:cs typeface="Times New Roman"/>
              </a:rPr>
              <a:t>A graph can be stored by using an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adjacency  matrix </a:t>
            </a:r>
            <a:r>
              <a:rPr sz="3200" spc="-5" dirty="0">
                <a:latin typeface="Times New Roman"/>
                <a:cs typeface="Times New Roman"/>
              </a:rPr>
              <a:t>(i.e., two-dimensional array, also called </a:t>
            </a:r>
            <a:r>
              <a:rPr sz="3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neighbor matrix</a:t>
            </a:r>
            <a:r>
              <a:rPr sz="3200" spc="-5" dirty="0">
                <a:latin typeface="Times New Roman"/>
                <a:cs typeface="Times New Roman"/>
              </a:rPr>
              <a:t>) or an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adjacency list </a:t>
            </a:r>
            <a:r>
              <a:rPr sz="3200" spc="-5" dirty="0">
                <a:latin typeface="Times New Roman"/>
                <a:cs typeface="Times New Roman"/>
              </a:rPr>
              <a:t>(i.e., </a:t>
            </a:r>
            <a:r>
              <a:rPr sz="3200" spc="-10" dirty="0">
                <a:latin typeface="Times New Roman"/>
                <a:cs typeface="Times New Roman"/>
              </a:rPr>
              <a:t>singly  </a:t>
            </a:r>
            <a:r>
              <a:rPr sz="3200" spc="-5" dirty="0">
                <a:latin typeface="Times New Roman"/>
                <a:cs typeface="Times New Roman"/>
              </a:rPr>
              <a:t>linked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list).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750"/>
              </a:spcBef>
              <a:buChar char="•"/>
              <a:tabLst>
                <a:tab pos="256540" algn="l"/>
              </a:tabLst>
            </a:pPr>
            <a:r>
              <a:rPr sz="3200" spc="-5" dirty="0">
                <a:latin typeface="Times New Roman"/>
                <a:cs typeface="Times New Roman"/>
              </a:rPr>
              <a:t>Normally, dense and sparse graphs are represented  by using adjacency matrix and an adjacency list,  respectively.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Adjacency</a:t>
            </a:r>
            <a:r>
              <a:rPr spc="-45" dirty="0"/>
              <a:t> </a:t>
            </a:r>
            <a:r>
              <a:rPr spc="-5" dirty="0"/>
              <a:t>Matrix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8245" y="1180319"/>
            <a:ext cx="8532495" cy="25209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just">
              <a:lnSpc>
                <a:spcPct val="101400"/>
              </a:lnSpc>
              <a:spcBef>
                <a:spcPts val="275"/>
              </a:spcBef>
              <a:buChar char="•"/>
              <a:tabLst>
                <a:tab pos="313690" algn="l"/>
              </a:tabLst>
            </a:pPr>
            <a:r>
              <a:rPr sz="3200" dirty="0">
                <a:latin typeface="Times New Roman"/>
                <a:cs typeface="Times New Roman"/>
              </a:rPr>
              <a:t>An </a:t>
            </a:r>
            <a:r>
              <a:rPr sz="3200" spc="-5" dirty="0">
                <a:latin typeface="Times New Roman"/>
                <a:cs typeface="Times New Roman"/>
              </a:rPr>
              <a:t>adjacency matrix (e.g.,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3200" dirty="0">
                <a:latin typeface="Courier New"/>
                <a:cs typeface="Courier New"/>
              </a:rPr>
              <a:t>adjMat</a:t>
            </a:r>
            <a:r>
              <a:rPr sz="3200" dirty="0">
                <a:solidFill>
                  <a:srgbClr val="FF0000"/>
                </a:solidFill>
                <a:latin typeface="Courier New"/>
                <a:cs typeface="Courier New"/>
              </a:rPr>
              <a:t>[][]</a:t>
            </a:r>
            <a:r>
              <a:rPr sz="3200" dirty="0">
                <a:latin typeface="Times New Roman"/>
                <a:cs typeface="Times New Roman"/>
              </a:rPr>
              <a:t>)  </a:t>
            </a:r>
            <a:r>
              <a:rPr sz="3200" spc="-5" dirty="0">
                <a:latin typeface="Times New Roman"/>
                <a:cs typeface="Times New Roman"/>
              </a:rPr>
              <a:t>is a two-dimensional array in which the elements  indicate whether an edge is present between two  vertices. If a graph has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vertices, an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×</a:t>
            </a:r>
            <a:r>
              <a:rPr sz="3200" i="1" spc="-5" dirty="0">
                <a:latin typeface="Times New Roman"/>
                <a:cs typeface="Times New Roman"/>
              </a:rPr>
              <a:t>n  </a:t>
            </a:r>
            <a:r>
              <a:rPr sz="3200" spc="-5" dirty="0">
                <a:latin typeface="Times New Roman"/>
                <a:cs typeface="Times New Roman"/>
              </a:rPr>
              <a:t>adjacency matrix is needed to store the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graph.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Adjacency</a:t>
            </a:r>
            <a:r>
              <a:rPr spc="-45" dirty="0"/>
              <a:t> </a:t>
            </a:r>
            <a:r>
              <a:rPr spc="-5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245" y="1238399"/>
            <a:ext cx="6795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25717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Example</a:t>
            </a:r>
            <a:r>
              <a:rPr sz="3200" spc="-5" dirty="0">
                <a:latin typeface="Times New Roman"/>
                <a:cs typeface="Times New Roman"/>
              </a:rPr>
              <a:t>: Consider the following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graph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0" y="2532126"/>
            <a:ext cx="2895600" cy="287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Adjacency</a:t>
            </a:r>
            <a:r>
              <a:rPr spc="-45" dirty="0"/>
              <a:t> </a:t>
            </a:r>
            <a:r>
              <a:rPr spc="-5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245" y="1238399"/>
            <a:ext cx="82327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 indent="-243840">
              <a:lnSpc>
                <a:spcPct val="100000"/>
              </a:lnSpc>
              <a:spcBef>
                <a:spcPts val="95"/>
              </a:spcBef>
              <a:buChar char="•"/>
              <a:tabLst>
                <a:tab pos="25654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adjacency matrix for the graph is as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follows.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9091" y="2140458"/>
            <a:ext cx="3718109" cy="2177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3600" y="2379726"/>
            <a:ext cx="2895600" cy="2878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155" y="95504"/>
            <a:ext cx="2633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Adjacency</a:t>
            </a:r>
            <a:r>
              <a:rPr spc="-50" dirty="0"/>
              <a:t> </a:t>
            </a:r>
            <a:r>
              <a:rPr spc="-5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262" y="1238399"/>
            <a:ext cx="8531225" cy="2072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269875" algn="l"/>
              </a:tabLst>
            </a:pPr>
            <a:r>
              <a:rPr sz="3200" spc="-5" dirty="0">
                <a:latin typeface="Times New Roman"/>
                <a:cs typeface="Times New Roman"/>
              </a:rPr>
              <a:t>An adjacency list is an array of singly linked lists.  Each individual list shows </a:t>
            </a:r>
            <a:r>
              <a:rPr sz="3200" b="1" spc="-5" dirty="0">
                <a:latin typeface="Times New Roman"/>
                <a:cs typeface="Times New Roman"/>
              </a:rPr>
              <a:t>what vertices a given  vertex is adjacent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5904" indent="-243840" algn="just">
              <a:lnSpc>
                <a:spcPct val="100000"/>
              </a:lnSpc>
              <a:spcBef>
                <a:spcPts val="760"/>
              </a:spcBef>
              <a:buChar char="•"/>
              <a:tabLst>
                <a:tab pos="25654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adjacency lists for the graph is given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next.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2389" y="3776471"/>
            <a:ext cx="2771410" cy="17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3730752"/>
            <a:ext cx="2438400" cy="2423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95504"/>
            <a:ext cx="28809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Lecture</a:t>
            </a:r>
            <a:r>
              <a:rPr spc="-35" dirty="0"/>
              <a:t> </a:t>
            </a:r>
            <a:r>
              <a:rPr spc="-5" dirty="0"/>
              <a:t>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10243" y="6437065"/>
            <a:ext cx="2032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2000" spc="-5" dirty="0">
                <a:latin typeface="Times New Roman"/>
                <a:cs typeface="Times New Roman"/>
              </a:rPr>
              <a:t>2</a:t>
            </a:fld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936" y="976288"/>
            <a:ext cx="7543800" cy="4464685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marL="444500" indent="-432434">
              <a:lnSpc>
                <a:spcPct val="100000"/>
              </a:lnSpc>
              <a:spcBef>
                <a:spcPts val="2155"/>
              </a:spcBef>
              <a:buAutoNum type="arabicPeriod"/>
              <a:tabLst>
                <a:tab pos="445134" algn="l"/>
              </a:tabLst>
            </a:pPr>
            <a:r>
              <a:rPr sz="3400" b="1" dirty="0">
                <a:solidFill>
                  <a:srgbClr val="3333FF"/>
                </a:solidFill>
                <a:latin typeface="Times New Roman"/>
                <a:cs typeface="Times New Roman"/>
              </a:rPr>
              <a:t>Graph</a:t>
            </a:r>
            <a:r>
              <a:rPr sz="3400" b="1" spc="-1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3400" b="1" spc="-5" dirty="0">
                <a:solidFill>
                  <a:srgbClr val="3333FF"/>
                </a:solidFill>
                <a:latin typeface="Times New Roman"/>
                <a:cs typeface="Times New Roman"/>
              </a:rPr>
              <a:t>Basics</a:t>
            </a:r>
            <a:endParaRPr sz="3400">
              <a:latin typeface="Times New Roman"/>
              <a:cs typeface="Times New Roman"/>
            </a:endParaRPr>
          </a:p>
          <a:p>
            <a:pPr marL="925830" lvl="1" indent="-609600">
              <a:lnSpc>
                <a:spcPct val="100000"/>
              </a:lnSpc>
              <a:spcBef>
                <a:spcPts val="1925"/>
              </a:spcBef>
              <a:buAutoNum type="arabicPeriod"/>
              <a:tabLst>
                <a:tab pos="92646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Definitions and Terminologies</a:t>
            </a:r>
            <a:endParaRPr sz="3200">
              <a:latin typeface="Times New Roman"/>
              <a:cs typeface="Times New Roman"/>
            </a:endParaRPr>
          </a:p>
          <a:p>
            <a:pPr marL="926465" lvl="1" indent="-61023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9271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Data Structures Used to Store</a:t>
            </a:r>
            <a:r>
              <a:rPr sz="3200" b="1" spc="3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Graphs</a:t>
            </a:r>
            <a:endParaRPr sz="3200">
              <a:latin typeface="Times New Roman"/>
              <a:cs typeface="Times New Roman"/>
            </a:endParaRPr>
          </a:p>
          <a:p>
            <a:pPr marL="418465" indent="-406400">
              <a:lnSpc>
                <a:spcPct val="100000"/>
              </a:lnSpc>
              <a:spcBef>
                <a:spcPts val="1925"/>
              </a:spcBef>
              <a:buAutoNum type="arabicPeriod"/>
              <a:tabLst>
                <a:tab pos="4191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Graph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Traversal</a:t>
            </a:r>
            <a:endParaRPr sz="3200">
              <a:latin typeface="Times New Roman"/>
              <a:cs typeface="Times New Roman"/>
            </a:endParaRPr>
          </a:p>
          <a:p>
            <a:pPr marL="925830" lvl="1" indent="-60960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92646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Depth-First Search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(DFS)</a:t>
            </a:r>
            <a:endParaRPr sz="32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1925"/>
              </a:spcBef>
            </a:pPr>
            <a:r>
              <a:rPr sz="3200" b="1" spc="-5" dirty="0">
                <a:latin typeface="Times New Roman"/>
                <a:cs typeface="Times New Roman"/>
              </a:rPr>
              <a:t>2.2. Breadth-First Search (BFS)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95504"/>
            <a:ext cx="28809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Lecture</a:t>
            </a:r>
            <a:r>
              <a:rPr spc="-35" dirty="0"/>
              <a:t> </a:t>
            </a:r>
            <a:r>
              <a:rPr spc="-5" dirty="0"/>
              <a:t>Content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8041" y="994305"/>
            <a:ext cx="7541895" cy="446024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418465" indent="-406400">
              <a:lnSpc>
                <a:spcPct val="100000"/>
              </a:lnSpc>
              <a:spcBef>
                <a:spcPts val="2020"/>
              </a:spcBef>
              <a:buAutoNum type="arabicPeriod"/>
              <a:tabLst>
                <a:tab pos="4191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Graph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Basics</a:t>
            </a:r>
            <a:endParaRPr sz="3200">
              <a:latin typeface="Times New Roman"/>
              <a:cs typeface="Times New Roman"/>
            </a:endParaRPr>
          </a:p>
          <a:p>
            <a:pPr marL="925830" lvl="1" indent="-60960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92646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Definitions and Terminologies</a:t>
            </a:r>
            <a:endParaRPr sz="3200">
              <a:latin typeface="Times New Roman"/>
              <a:cs typeface="Times New Roman"/>
            </a:endParaRPr>
          </a:p>
          <a:p>
            <a:pPr marL="926465" lvl="1" indent="-610235">
              <a:lnSpc>
                <a:spcPct val="100000"/>
              </a:lnSpc>
              <a:spcBef>
                <a:spcPts val="1925"/>
              </a:spcBef>
              <a:buAutoNum type="arabicPeriod"/>
              <a:tabLst>
                <a:tab pos="9271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Data Structures Used to Store</a:t>
            </a:r>
            <a:r>
              <a:rPr sz="3200" b="1" spc="3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Graphs</a:t>
            </a:r>
            <a:endParaRPr sz="3200">
              <a:latin typeface="Times New Roman"/>
              <a:cs typeface="Times New Roman"/>
            </a:endParaRPr>
          </a:p>
          <a:p>
            <a:pPr marL="443865" indent="-431800">
              <a:lnSpc>
                <a:spcPct val="100000"/>
              </a:lnSpc>
              <a:spcBef>
                <a:spcPts val="2025"/>
              </a:spcBef>
              <a:buAutoNum type="arabicPeriod"/>
              <a:tabLst>
                <a:tab pos="444500" algn="l"/>
              </a:tabLst>
            </a:pPr>
            <a:r>
              <a:rPr sz="3400" b="1" spc="-5" dirty="0">
                <a:solidFill>
                  <a:srgbClr val="3333FF"/>
                </a:solidFill>
                <a:latin typeface="Times New Roman"/>
                <a:cs typeface="Times New Roman"/>
              </a:rPr>
              <a:t>Graph</a:t>
            </a:r>
            <a:r>
              <a:rPr sz="3400" b="1" spc="-1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3400" b="1" spc="-5" dirty="0">
                <a:solidFill>
                  <a:srgbClr val="3333FF"/>
                </a:solidFill>
                <a:latin typeface="Times New Roman"/>
                <a:cs typeface="Times New Roman"/>
              </a:rPr>
              <a:t>Traversal</a:t>
            </a:r>
            <a:endParaRPr sz="3400">
              <a:latin typeface="Times New Roman"/>
              <a:cs typeface="Times New Roman"/>
            </a:endParaRPr>
          </a:p>
          <a:p>
            <a:pPr marL="925830" lvl="1" indent="-610235">
              <a:lnSpc>
                <a:spcPct val="100000"/>
              </a:lnSpc>
              <a:spcBef>
                <a:spcPts val="1930"/>
              </a:spcBef>
              <a:buAutoNum type="arabicPeriod"/>
              <a:tabLst>
                <a:tab pos="92646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Depth-First Search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(DFS)</a:t>
            </a:r>
            <a:endParaRPr sz="3200">
              <a:latin typeface="Times New Roman"/>
              <a:cs typeface="Times New Roman"/>
            </a:endParaRPr>
          </a:p>
          <a:p>
            <a:pPr marL="316230">
              <a:lnSpc>
                <a:spcPct val="100000"/>
              </a:lnSpc>
              <a:spcBef>
                <a:spcPts val="1920"/>
              </a:spcBef>
            </a:pPr>
            <a:r>
              <a:rPr sz="3200" b="1" spc="-5" dirty="0">
                <a:latin typeface="Times New Roman"/>
                <a:cs typeface="Times New Roman"/>
              </a:rPr>
              <a:t>2.2. Breadth-First Search (BFS)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95504"/>
            <a:ext cx="3378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 Graph</a:t>
            </a:r>
            <a:r>
              <a:rPr spc="-40" dirty="0"/>
              <a:t> </a:t>
            </a:r>
            <a:r>
              <a:rPr spc="-5" dirty="0"/>
              <a:t>Traversal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7229" y="1238399"/>
            <a:ext cx="8535035" cy="4606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39725" algn="l"/>
              </a:tabLst>
            </a:pPr>
            <a:r>
              <a:rPr sz="3200" spc="-5" dirty="0">
                <a:latin typeface="Times New Roman"/>
                <a:cs typeface="Times New Roman"/>
              </a:rPr>
              <a:t>Three traversals of a tree are preorder, inorder,  and postorder. Tree traversal is always starts at the  root of the tree.</a:t>
            </a:r>
            <a:endParaRPr sz="32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0000"/>
              </a:lnSpc>
              <a:spcBef>
                <a:spcPts val="760"/>
              </a:spcBef>
              <a:buChar char="•"/>
              <a:tabLst>
                <a:tab pos="327660" algn="l"/>
              </a:tabLst>
            </a:pPr>
            <a:r>
              <a:rPr sz="3200" spc="-5" dirty="0">
                <a:latin typeface="Times New Roman"/>
                <a:cs typeface="Times New Roman"/>
              </a:rPr>
              <a:t>Two traversals of a graph are depth-first search  (DFS) and breadth-first search (BFS). Since a graph  has no root, we must specify a vertex at which to  begin a traversal.</a:t>
            </a:r>
            <a:endParaRPr sz="3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  <a:spcBef>
                <a:spcPts val="750"/>
              </a:spcBef>
              <a:buChar char="•"/>
              <a:tabLst>
                <a:tab pos="258445" algn="l"/>
              </a:tabLst>
            </a:pPr>
            <a:r>
              <a:rPr sz="3200" spc="-5" dirty="0">
                <a:latin typeface="Times New Roman"/>
                <a:cs typeface="Times New Roman"/>
              </a:rPr>
              <a:t>Depth-first search is essentially a generalization of  the preorder traversal of a rooted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6C9614B-9C12-8D4B-9E41-5EB6E0D9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D31C0A89-94B3-8549-A15D-EFFD7EFBE714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417794" name="Rectangle 2">
            <a:extLst>
              <a:ext uri="{FF2B5EF4-FFF2-40B4-BE49-F238E27FC236}">
                <a16:creationId xmlns:a16="http://schemas.microsoft.com/office/drawing/2014/main" id="{7324F02A-903B-0D41-86CE-F4BB32C69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264C2F9B-A64F-1C46-819E-A824A4DDF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420938"/>
            <a:ext cx="9144000" cy="3709987"/>
          </a:xfrm>
        </p:spPr>
        <p:txBody>
          <a:bodyPr/>
          <a:lstStyle/>
          <a:p>
            <a:r>
              <a:rPr lang="en-US" altLang="en-US"/>
              <a:t>Again, a simple and powerful algorithm</a:t>
            </a:r>
          </a:p>
          <a:p>
            <a:r>
              <a:rPr lang="en-US" altLang="en-US"/>
              <a:t>Given a starting vertex s</a:t>
            </a:r>
          </a:p>
          <a:p>
            <a:r>
              <a:rPr lang="en-US" altLang="en-US"/>
              <a:t>Pick an adjacent vertex, visit it.</a:t>
            </a:r>
          </a:p>
          <a:p>
            <a:pPr lvl="1"/>
            <a:r>
              <a:rPr lang="en-US" altLang="en-US"/>
              <a:t>Then visit one of its adjacent vertices</a:t>
            </a:r>
          </a:p>
          <a:p>
            <a:pPr lvl="1"/>
            <a:r>
              <a:rPr lang="en-US" altLang="en-US"/>
              <a:t>…..</a:t>
            </a:r>
          </a:p>
          <a:p>
            <a:pPr lvl="1"/>
            <a:r>
              <a:rPr lang="en-US" altLang="en-US"/>
              <a:t>Until impossible, then backtrack, visit another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51CEB7D-0966-E743-8E48-AA74F588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D31C0A89-94B3-8549-A15D-EFFD7EFBE714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435202" name="Rectangle 2">
            <a:extLst>
              <a:ext uri="{FF2B5EF4-FFF2-40B4-BE49-F238E27FC236}">
                <a16:creationId xmlns:a16="http://schemas.microsoft.com/office/drawing/2014/main" id="{6D2A9E99-23EF-314A-82EF-643F5CFAE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7821613" cy="935038"/>
          </a:xfrm>
        </p:spPr>
        <p:txBody>
          <a:bodyPr/>
          <a:lstStyle/>
          <a:p>
            <a:r>
              <a:rPr lang="en-US" altLang="en-US" sz="3500"/>
              <a:t>DFS(graph g, vertex s)</a:t>
            </a:r>
            <a:br>
              <a:rPr lang="en-US" altLang="en-US" sz="3500"/>
            </a:br>
            <a:r>
              <a:rPr lang="en-US" altLang="en-US" sz="2500" b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Assume all vertices initially unmarked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8887D1BF-E224-9E4E-8DB6-465923C42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9144000" cy="4868863"/>
          </a:xfrm>
        </p:spPr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mark s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visit s 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// e.g., print its data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for each edge &lt;s, V&gt;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if V is not marked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 DFS(G, V)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F4ED410-3269-FF41-AEBE-A517D064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D31C0A89-94B3-8549-A15D-EFFD7EFBE714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430082" name="Rectangle 2">
            <a:extLst>
              <a:ext uri="{FF2B5EF4-FFF2-40B4-BE49-F238E27FC236}">
                <a16:creationId xmlns:a16="http://schemas.microsoft.com/office/drawing/2014/main" id="{20FEFB9E-B990-2447-A86A-260D6D79A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229225"/>
            <a:ext cx="8229600" cy="1152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Start with A. Mark it.</a:t>
            </a:r>
          </a:p>
        </p:txBody>
      </p:sp>
      <p:grpSp>
        <p:nvGrpSpPr>
          <p:cNvPr id="430083" name="Group 3">
            <a:extLst>
              <a:ext uri="{FF2B5EF4-FFF2-40B4-BE49-F238E27FC236}">
                <a16:creationId xmlns:a16="http://schemas.microsoft.com/office/drawing/2014/main" id="{B86BD698-39CE-024F-9CF2-B895DB81FC8E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430084" name="Oval 4">
              <a:extLst>
                <a:ext uri="{FF2B5EF4-FFF2-40B4-BE49-F238E27FC236}">
                  <a16:creationId xmlns:a16="http://schemas.microsoft.com/office/drawing/2014/main" id="{0BBE8936-9F38-5445-944C-1D913A974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5" name="Text Box 5">
              <a:extLst>
                <a:ext uri="{FF2B5EF4-FFF2-40B4-BE49-F238E27FC236}">
                  <a16:creationId xmlns:a16="http://schemas.microsoft.com/office/drawing/2014/main" id="{2A820381-2167-0A4A-9A6C-40D56DB87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430086" name="Group 6">
            <a:extLst>
              <a:ext uri="{FF2B5EF4-FFF2-40B4-BE49-F238E27FC236}">
                <a16:creationId xmlns:a16="http://schemas.microsoft.com/office/drawing/2014/main" id="{E6900F2D-5F02-904C-B272-B4392409F1BC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430087" name="Oval 7">
              <a:extLst>
                <a:ext uri="{FF2B5EF4-FFF2-40B4-BE49-F238E27FC236}">
                  <a16:creationId xmlns:a16="http://schemas.microsoft.com/office/drawing/2014/main" id="{8204F69A-8655-6F49-A0CA-56639D6D2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8" name="Text Box 8">
              <a:extLst>
                <a:ext uri="{FF2B5EF4-FFF2-40B4-BE49-F238E27FC236}">
                  <a16:creationId xmlns:a16="http://schemas.microsoft.com/office/drawing/2014/main" id="{4D8334D2-D601-5649-A427-8C935B436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B</a:t>
              </a:r>
            </a:p>
          </p:txBody>
        </p:sp>
      </p:grpSp>
      <p:grpSp>
        <p:nvGrpSpPr>
          <p:cNvPr id="430089" name="Group 9">
            <a:extLst>
              <a:ext uri="{FF2B5EF4-FFF2-40B4-BE49-F238E27FC236}">
                <a16:creationId xmlns:a16="http://schemas.microsoft.com/office/drawing/2014/main" id="{54B8478A-9E84-8349-91CB-2391A43F5D5A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430090" name="Oval 10">
              <a:extLst>
                <a:ext uri="{FF2B5EF4-FFF2-40B4-BE49-F238E27FC236}">
                  <a16:creationId xmlns:a16="http://schemas.microsoft.com/office/drawing/2014/main" id="{2B3F79EE-DC2B-184D-A7B4-687AD5528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1" name="Text Box 11">
              <a:extLst>
                <a:ext uri="{FF2B5EF4-FFF2-40B4-BE49-F238E27FC236}">
                  <a16:creationId xmlns:a16="http://schemas.microsoft.com/office/drawing/2014/main" id="{AA466855-2C12-B848-9E38-5B7FAE309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G</a:t>
              </a:r>
            </a:p>
          </p:txBody>
        </p:sp>
      </p:grpSp>
      <p:grpSp>
        <p:nvGrpSpPr>
          <p:cNvPr id="430092" name="Group 12">
            <a:extLst>
              <a:ext uri="{FF2B5EF4-FFF2-40B4-BE49-F238E27FC236}">
                <a16:creationId xmlns:a16="http://schemas.microsoft.com/office/drawing/2014/main" id="{532597B9-97FC-D045-A001-8685EF34B6D2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430093" name="Oval 13">
              <a:extLst>
                <a:ext uri="{FF2B5EF4-FFF2-40B4-BE49-F238E27FC236}">
                  <a16:creationId xmlns:a16="http://schemas.microsoft.com/office/drawing/2014/main" id="{CE82242E-9049-FA45-AE5A-55B498081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4" name="Text Box 14">
              <a:extLst>
                <a:ext uri="{FF2B5EF4-FFF2-40B4-BE49-F238E27FC236}">
                  <a16:creationId xmlns:a16="http://schemas.microsoft.com/office/drawing/2014/main" id="{0DAEA493-1913-6C43-8197-ADAA3A490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C</a:t>
              </a:r>
            </a:p>
          </p:txBody>
        </p:sp>
      </p:grpSp>
      <p:grpSp>
        <p:nvGrpSpPr>
          <p:cNvPr id="430095" name="Group 15">
            <a:extLst>
              <a:ext uri="{FF2B5EF4-FFF2-40B4-BE49-F238E27FC236}">
                <a16:creationId xmlns:a16="http://schemas.microsoft.com/office/drawing/2014/main" id="{E4630CB9-3635-F244-8F15-D677925BC19F}"/>
              </a:ext>
            </a:extLst>
          </p:cNvPr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430096" name="Oval 16">
              <a:extLst>
                <a:ext uri="{FF2B5EF4-FFF2-40B4-BE49-F238E27FC236}">
                  <a16:creationId xmlns:a16="http://schemas.microsoft.com/office/drawing/2014/main" id="{F9E30CA8-6605-F841-A374-1B6D1249F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7" name="Text Box 17">
              <a:extLst>
                <a:ext uri="{FF2B5EF4-FFF2-40B4-BE49-F238E27FC236}">
                  <a16:creationId xmlns:a16="http://schemas.microsoft.com/office/drawing/2014/main" id="{79F8EDB6-074A-A743-8AF3-E6CFAB89E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E</a:t>
              </a:r>
            </a:p>
          </p:txBody>
        </p:sp>
      </p:grpSp>
      <p:grpSp>
        <p:nvGrpSpPr>
          <p:cNvPr id="430098" name="Group 18">
            <a:extLst>
              <a:ext uri="{FF2B5EF4-FFF2-40B4-BE49-F238E27FC236}">
                <a16:creationId xmlns:a16="http://schemas.microsoft.com/office/drawing/2014/main" id="{F4A2E664-F0F4-1749-A75F-D3D4600C9437}"/>
              </a:ext>
            </a:extLst>
          </p:cNvPr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430099" name="Oval 19">
              <a:extLst>
                <a:ext uri="{FF2B5EF4-FFF2-40B4-BE49-F238E27FC236}">
                  <a16:creationId xmlns:a16="http://schemas.microsoft.com/office/drawing/2014/main" id="{EDC655E5-8424-D64C-800F-AF94BF06B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00" name="Text Box 20">
              <a:extLst>
                <a:ext uri="{FF2B5EF4-FFF2-40B4-BE49-F238E27FC236}">
                  <a16:creationId xmlns:a16="http://schemas.microsoft.com/office/drawing/2014/main" id="{492FD873-F59B-904A-9770-48E2F716B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D</a:t>
              </a:r>
            </a:p>
          </p:txBody>
        </p:sp>
      </p:grpSp>
      <p:grpSp>
        <p:nvGrpSpPr>
          <p:cNvPr id="430101" name="Group 21">
            <a:extLst>
              <a:ext uri="{FF2B5EF4-FFF2-40B4-BE49-F238E27FC236}">
                <a16:creationId xmlns:a16="http://schemas.microsoft.com/office/drawing/2014/main" id="{E8F9DD39-1702-724C-9DF4-126756E968C8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430102" name="Oval 22">
              <a:extLst>
                <a:ext uri="{FF2B5EF4-FFF2-40B4-BE49-F238E27FC236}">
                  <a16:creationId xmlns:a16="http://schemas.microsoft.com/office/drawing/2014/main" id="{34A6B95A-84E1-C245-AC02-F4553B99B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03" name="Text Box 23">
              <a:extLst>
                <a:ext uri="{FF2B5EF4-FFF2-40B4-BE49-F238E27FC236}">
                  <a16:creationId xmlns:a16="http://schemas.microsoft.com/office/drawing/2014/main" id="{7BF02AF9-A578-F14C-8043-307BF6732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F</a:t>
              </a:r>
            </a:p>
          </p:txBody>
        </p:sp>
      </p:grpSp>
      <p:sp>
        <p:nvSpPr>
          <p:cNvPr id="430104" name="Line 24">
            <a:extLst>
              <a:ext uri="{FF2B5EF4-FFF2-40B4-BE49-F238E27FC236}">
                <a16:creationId xmlns:a16="http://schemas.microsoft.com/office/drawing/2014/main" id="{E3EAE80B-0492-5840-B8A7-3931540D99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05" name="Line 25">
            <a:extLst>
              <a:ext uri="{FF2B5EF4-FFF2-40B4-BE49-F238E27FC236}">
                <a16:creationId xmlns:a16="http://schemas.microsoft.com/office/drawing/2014/main" id="{042D36DD-C829-474B-851A-57B112940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06" name="Line 26">
            <a:extLst>
              <a:ext uri="{FF2B5EF4-FFF2-40B4-BE49-F238E27FC236}">
                <a16:creationId xmlns:a16="http://schemas.microsoft.com/office/drawing/2014/main" id="{FC3D2C44-CE61-2E44-9D43-0F0FE07AB7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07" name="Line 27">
            <a:extLst>
              <a:ext uri="{FF2B5EF4-FFF2-40B4-BE49-F238E27FC236}">
                <a16:creationId xmlns:a16="http://schemas.microsoft.com/office/drawing/2014/main" id="{A57498B3-E68E-EE4B-9474-FEA0FF0D55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08" name="Line 28">
            <a:extLst>
              <a:ext uri="{FF2B5EF4-FFF2-40B4-BE49-F238E27FC236}">
                <a16:creationId xmlns:a16="http://schemas.microsoft.com/office/drawing/2014/main" id="{F87DD97A-E7BB-2249-B194-4A07249BA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09" name="Line 29">
            <a:extLst>
              <a:ext uri="{FF2B5EF4-FFF2-40B4-BE49-F238E27FC236}">
                <a16:creationId xmlns:a16="http://schemas.microsoft.com/office/drawing/2014/main" id="{2757BF6A-362F-D446-800D-35AE528D82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0" name="Line 30">
            <a:extLst>
              <a:ext uri="{FF2B5EF4-FFF2-40B4-BE49-F238E27FC236}">
                <a16:creationId xmlns:a16="http://schemas.microsoft.com/office/drawing/2014/main" id="{98353639-15EE-104B-9D1C-20883B7E0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1" name="Line 31">
            <a:extLst>
              <a:ext uri="{FF2B5EF4-FFF2-40B4-BE49-F238E27FC236}">
                <a16:creationId xmlns:a16="http://schemas.microsoft.com/office/drawing/2014/main" id="{CBD41DBC-FD3B-6847-9677-E9C154AD3B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2" name="Rectangle 32">
            <a:extLst>
              <a:ext uri="{FF2B5EF4-FFF2-40B4-BE49-F238E27FC236}">
                <a16:creationId xmlns:a16="http://schemas.microsoft.com/office/drawing/2014/main" id="{97B66D9F-2844-DC49-B9DD-CA170062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82296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/>
              <a:t>Current vertex: 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881F8C10-31A8-4347-A0D2-C53B9BB1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D31C0A89-94B3-8549-A15D-EFFD7EFBE714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421890" name="Rectangle 2">
            <a:extLst>
              <a:ext uri="{FF2B5EF4-FFF2-40B4-BE49-F238E27FC236}">
                <a16:creationId xmlns:a16="http://schemas.microsoft.com/office/drawing/2014/main" id="{BBD91878-8150-4843-9D94-16835C964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229225"/>
            <a:ext cx="8229600" cy="1152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Expand A’s adjacent vertices.  Pick one (B). 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Mark it and re-visit.</a:t>
            </a:r>
          </a:p>
        </p:txBody>
      </p:sp>
      <p:grpSp>
        <p:nvGrpSpPr>
          <p:cNvPr id="421891" name="Group 3">
            <a:extLst>
              <a:ext uri="{FF2B5EF4-FFF2-40B4-BE49-F238E27FC236}">
                <a16:creationId xmlns:a16="http://schemas.microsoft.com/office/drawing/2014/main" id="{B4CD009D-BA24-F443-A7D3-C52C9F36DBE9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421892" name="Oval 4">
              <a:extLst>
                <a:ext uri="{FF2B5EF4-FFF2-40B4-BE49-F238E27FC236}">
                  <a16:creationId xmlns:a16="http://schemas.microsoft.com/office/drawing/2014/main" id="{A0E2A157-6AD1-C94B-A576-5CD4C6B83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93" name="Text Box 5">
              <a:extLst>
                <a:ext uri="{FF2B5EF4-FFF2-40B4-BE49-F238E27FC236}">
                  <a16:creationId xmlns:a16="http://schemas.microsoft.com/office/drawing/2014/main" id="{7827DF5E-E573-DD4C-BB8C-ED1CD1DC3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421894" name="Group 6">
            <a:extLst>
              <a:ext uri="{FF2B5EF4-FFF2-40B4-BE49-F238E27FC236}">
                <a16:creationId xmlns:a16="http://schemas.microsoft.com/office/drawing/2014/main" id="{713AAB2E-9EE1-FB47-B3F4-3D70179A82B1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421895" name="Oval 7">
              <a:extLst>
                <a:ext uri="{FF2B5EF4-FFF2-40B4-BE49-F238E27FC236}">
                  <a16:creationId xmlns:a16="http://schemas.microsoft.com/office/drawing/2014/main" id="{688FB42B-A96A-EC44-ABBD-80BBDD8B5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96" name="Text Box 8">
              <a:extLst>
                <a:ext uri="{FF2B5EF4-FFF2-40B4-BE49-F238E27FC236}">
                  <a16:creationId xmlns:a16="http://schemas.microsoft.com/office/drawing/2014/main" id="{AC869A17-D570-884A-ADE5-12C0E6C00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421897" name="Group 9">
            <a:extLst>
              <a:ext uri="{FF2B5EF4-FFF2-40B4-BE49-F238E27FC236}">
                <a16:creationId xmlns:a16="http://schemas.microsoft.com/office/drawing/2014/main" id="{197DC7A0-EF65-744E-9A54-E41205D2B1D8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421898" name="Oval 10">
              <a:extLst>
                <a:ext uri="{FF2B5EF4-FFF2-40B4-BE49-F238E27FC236}">
                  <a16:creationId xmlns:a16="http://schemas.microsoft.com/office/drawing/2014/main" id="{16437B00-4536-E741-9E8F-A78C2647D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99" name="Text Box 11">
              <a:extLst>
                <a:ext uri="{FF2B5EF4-FFF2-40B4-BE49-F238E27FC236}">
                  <a16:creationId xmlns:a16="http://schemas.microsoft.com/office/drawing/2014/main" id="{DB98643F-51AF-C54C-B9E9-98DFF9634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G</a:t>
              </a:r>
            </a:p>
          </p:txBody>
        </p:sp>
      </p:grpSp>
      <p:grpSp>
        <p:nvGrpSpPr>
          <p:cNvPr id="421900" name="Group 12">
            <a:extLst>
              <a:ext uri="{FF2B5EF4-FFF2-40B4-BE49-F238E27FC236}">
                <a16:creationId xmlns:a16="http://schemas.microsoft.com/office/drawing/2014/main" id="{B00CC5CE-5CC7-9C42-BE2F-034D562AAFF5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421901" name="Oval 13">
              <a:extLst>
                <a:ext uri="{FF2B5EF4-FFF2-40B4-BE49-F238E27FC236}">
                  <a16:creationId xmlns:a16="http://schemas.microsoft.com/office/drawing/2014/main" id="{CB888174-DC3A-CD4D-9CD0-443FA773B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02" name="Text Box 14">
              <a:extLst>
                <a:ext uri="{FF2B5EF4-FFF2-40B4-BE49-F238E27FC236}">
                  <a16:creationId xmlns:a16="http://schemas.microsoft.com/office/drawing/2014/main" id="{904DB085-145D-8F40-BB61-9D103B678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C</a:t>
              </a:r>
            </a:p>
          </p:txBody>
        </p:sp>
      </p:grpSp>
      <p:grpSp>
        <p:nvGrpSpPr>
          <p:cNvPr id="421903" name="Group 15">
            <a:extLst>
              <a:ext uri="{FF2B5EF4-FFF2-40B4-BE49-F238E27FC236}">
                <a16:creationId xmlns:a16="http://schemas.microsoft.com/office/drawing/2014/main" id="{CA76D366-41F0-EA45-806A-69591274B806}"/>
              </a:ext>
            </a:extLst>
          </p:cNvPr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421904" name="Oval 16">
              <a:extLst>
                <a:ext uri="{FF2B5EF4-FFF2-40B4-BE49-F238E27FC236}">
                  <a16:creationId xmlns:a16="http://schemas.microsoft.com/office/drawing/2014/main" id="{977719DA-18DB-7846-B942-2CA22D789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05" name="Text Box 17">
              <a:extLst>
                <a:ext uri="{FF2B5EF4-FFF2-40B4-BE49-F238E27FC236}">
                  <a16:creationId xmlns:a16="http://schemas.microsoft.com/office/drawing/2014/main" id="{A1F868CA-43F3-3B44-9443-5C167AC40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E</a:t>
              </a:r>
            </a:p>
          </p:txBody>
        </p:sp>
      </p:grpSp>
      <p:grpSp>
        <p:nvGrpSpPr>
          <p:cNvPr id="421906" name="Group 18">
            <a:extLst>
              <a:ext uri="{FF2B5EF4-FFF2-40B4-BE49-F238E27FC236}">
                <a16:creationId xmlns:a16="http://schemas.microsoft.com/office/drawing/2014/main" id="{6CF98CC9-4F9D-2C48-96EF-FCE46184AC9E}"/>
              </a:ext>
            </a:extLst>
          </p:cNvPr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421907" name="Oval 19">
              <a:extLst>
                <a:ext uri="{FF2B5EF4-FFF2-40B4-BE49-F238E27FC236}">
                  <a16:creationId xmlns:a16="http://schemas.microsoft.com/office/drawing/2014/main" id="{324664CF-7C1E-E343-9375-659536C8F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08" name="Text Box 20">
              <a:extLst>
                <a:ext uri="{FF2B5EF4-FFF2-40B4-BE49-F238E27FC236}">
                  <a16:creationId xmlns:a16="http://schemas.microsoft.com/office/drawing/2014/main" id="{4D1953A4-8144-A143-B3FD-DE8534C3E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D</a:t>
              </a:r>
            </a:p>
          </p:txBody>
        </p:sp>
      </p:grpSp>
      <p:grpSp>
        <p:nvGrpSpPr>
          <p:cNvPr id="421909" name="Group 21">
            <a:extLst>
              <a:ext uri="{FF2B5EF4-FFF2-40B4-BE49-F238E27FC236}">
                <a16:creationId xmlns:a16="http://schemas.microsoft.com/office/drawing/2014/main" id="{068405FF-6E73-7F4F-A693-D46763006EA9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421910" name="Oval 22">
              <a:extLst>
                <a:ext uri="{FF2B5EF4-FFF2-40B4-BE49-F238E27FC236}">
                  <a16:creationId xmlns:a16="http://schemas.microsoft.com/office/drawing/2014/main" id="{0B195D84-C53A-E34D-BD9C-CCEE5E5DC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11" name="Text Box 23">
              <a:extLst>
                <a:ext uri="{FF2B5EF4-FFF2-40B4-BE49-F238E27FC236}">
                  <a16:creationId xmlns:a16="http://schemas.microsoft.com/office/drawing/2014/main" id="{8941A76A-E847-5842-92A2-F0F0B6696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F</a:t>
              </a:r>
            </a:p>
          </p:txBody>
        </p:sp>
      </p:grpSp>
      <p:sp>
        <p:nvSpPr>
          <p:cNvPr id="421912" name="Line 24">
            <a:extLst>
              <a:ext uri="{FF2B5EF4-FFF2-40B4-BE49-F238E27FC236}">
                <a16:creationId xmlns:a16="http://schemas.microsoft.com/office/drawing/2014/main" id="{9B0DF7B1-2FCB-1B4E-8C7A-0BF445B44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913" name="Line 25">
            <a:extLst>
              <a:ext uri="{FF2B5EF4-FFF2-40B4-BE49-F238E27FC236}">
                <a16:creationId xmlns:a16="http://schemas.microsoft.com/office/drawing/2014/main" id="{38523A23-3CC7-A04D-ADA0-EB8920A1D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914" name="Line 26">
            <a:extLst>
              <a:ext uri="{FF2B5EF4-FFF2-40B4-BE49-F238E27FC236}">
                <a16:creationId xmlns:a16="http://schemas.microsoft.com/office/drawing/2014/main" id="{E99CA65F-89DF-7640-8141-83D33DB5A6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915" name="Line 27">
            <a:extLst>
              <a:ext uri="{FF2B5EF4-FFF2-40B4-BE49-F238E27FC236}">
                <a16:creationId xmlns:a16="http://schemas.microsoft.com/office/drawing/2014/main" id="{9D536871-840B-5341-B56F-F80A9AEE00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916" name="Line 28">
            <a:extLst>
              <a:ext uri="{FF2B5EF4-FFF2-40B4-BE49-F238E27FC236}">
                <a16:creationId xmlns:a16="http://schemas.microsoft.com/office/drawing/2014/main" id="{DCE21944-E89F-5545-ADDC-C90A4A046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917" name="Line 29">
            <a:extLst>
              <a:ext uri="{FF2B5EF4-FFF2-40B4-BE49-F238E27FC236}">
                <a16:creationId xmlns:a16="http://schemas.microsoft.com/office/drawing/2014/main" id="{F354E573-0760-6E4E-9CD5-DFBD46E073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918" name="Line 30">
            <a:extLst>
              <a:ext uri="{FF2B5EF4-FFF2-40B4-BE49-F238E27FC236}">
                <a16:creationId xmlns:a16="http://schemas.microsoft.com/office/drawing/2014/main" id="{90322BCA-B227-F045-BD9F-488742D29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919" name="Line 31">
            <a:extLst>
              <a:ext uri="{FF2B5EF4-FFF2-40B4-BE49-F238E27FC236}">
                <a16:creationId xmlns:a16="http://schemas.microsoft.com/office/drawing/2014/main" id="{A35BAB61-9975-4443-AF15-0E7DB21749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920" name="Rectangle 32">
            <a:extLst>
              <a:ext uri="{FF2B5EF4-FFF2-40B4-BE49-F238E27FC236}">
                <a16:creationId xmlns:a16="http://schemas.microsoft.com/office/drawing/2014/main" id="{47A4740C-9D40-484D-98E8-13C92E4C5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82296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/>
              <a:t>Current: B  </a:t>
            </a:r>
            <a:endParaRPr lang="en-US" altLang="en-US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20D22AB8-20CB-EC47-9563-7CF69D55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D31C0A89-94B3-8549-A15D-EFFD7EFBE714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422914" name="Rectangle 2">
            <a:extLst>
              <a:ext uri="{FF2B5EF4-FFF2-40B4-BE49-F238E27FC236}">
                <a16:creationId xmlns:a16="http://schemas.microsoft.com/office/drawing/2014/main" id="{2A2B0DCB-DC95-CF44-A4DD-79AEE4AE8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229225"/>
            <a:ext cx="8686800" cy="1152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Now expand B, and visit its neighbor, C.</a:t>
            </a:r>
          </a:p>
        </p:txBody>
      </p:sp>
      <p:grpSp>
        <p:nvGrpSpPr>
          <p:cNvPr id="422915" name="Group 3">
            <a:extLst>
              <a:ext uri="{FF2B5EF4-FFF2-40B4-BE49-F238E27FC236}">
                <a16:creationId xmlns:a16="http://schemas.microsoft.com/office/drawing/2014/main" id="{7EAFD598-B851-3547-96C1-23E61E746874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422916" name="Oval 4">
              <a:extLst>
                <a:ext uri="{FF2B5EF4-FFF2-40B4-BE49-F238E27FC236}">
                  <a16:creationId xmlns:a16="http://schemas.microsoft.com/office/drawing/2014/main" id="{CBE23C7C-B5C3-6E4C-B5FD-50DEB85CB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17" name="Text Box 5">
              <a:extLst>
                <a:ext uri="{FF2B5EF4-FFF2-40B4-BE49-F238E27FC236}">
                  <a16:creationId xmlns:a16="http://schemas.microsoft.com/office/drawing/2014/main" id="{A8D8ECA0-7BF6-114B-8996-8A0074A21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422918" name="Group 6">
            <a:extLst>
              <a:ext uri="{FF2B5EF4-FFF2-40B4-BE49-F238E27FC236}">
                <a16:creationId xmlns:a16="http://schemas.microsoft.com/office/drawing/2014/main" id="{6F29D1CA-850C-7449-B7E2-FDA20A5610AE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422919" name="Oval 7">
              <a:extLst>
                <a:ext uri="{FF2B5EF4-FFF2-40B4-BE49-F238E27FC236}">
                  <a16:creationId xmlns:a16="http://schemas.microsoft.com/office/drawing/2014/main" id="{8931E622-CB8B-984B-B4BF-5BD4F5B34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0" name="Text Box 8">
              <a:extLst>
                <a:ext uri="{FF2B5EF4-FFF2-40B4-BE49-F238E27FC236}">
                  <a16:creationId xmlns:a16="http://schemas.microsoft.com/office/drawing/2014/main" id="{1F09ABB6-ED3C-C649-8868-28DCD406C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422921" name="Group 9">
            <a:extLst>
              <a:ext uri="{FF2B5EF4-FFF2-40B4-BE49-F238E27FC236}">
                <a16:creationId xmlns:a16="http://schemas.microsoft.com/office/drawing/2014/main" id="{6ECD2DEF-2B96-3743-BA00-6669E1C31DE5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422922" name="Oval 10">
              <a:extLst>
                <a:ext uri="{FF2B5EF4-FFF2-40B4-BE49-F238E27FC236}">
                  <a16:creationId xmlns:a16="http://schemas.microsoft.com/office/drawing/2014/main" id="{124F1C0C-2F98-EF4D-BEFB-F588C515E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3" name="Text Box 11">
              <a:extLst>
                <a:ext uri="{FF2B5EF4-FFF2-40B4-BE49-F238E27FC236}">
                  <a16:creationId xmlns:a16="http://schemas.microsoft.com/office/drawing/2014/main" id="{CF5CEF60-A7FA-704F-A0AB-107D742E8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G</a:t>
              </a:r>
            </a:p>
          </p:txBody>
        </p:sp>
      </p:grpSp>
      <p:grpSp>
        <p:nvGrpSpPr>
          <p:cNvPr id="422924" name="Group 12">
            <a:extLst>
              <a:ext uri="{FF2B5EF4-FFF2-40B4-BE49-F238E27FC236}">
                <a16:creationId xmlns:a16="http://schemas.microsoft.com/office/drawing/2014/main" id="{0C85AC1A-A77A-AE4B-82A7-9A52A14BF6CE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422925" name="Oval 13">
              <a:extLst>
                <a:ext uri="{FF2B5EF4-FFF2-40B4-BE49-F238E27FC236}">
                  <a16:creationId xmlns:a16="http://schemas.microsoft.com/office/drawing/2014/main" id="{59729B6E-E388-4645-8593-EAEC4B252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6" name="Text Box 14">
              <a:extLst>
                <a:ext uri="{FF2B5EF4-FFF2-40B4-BE49-F238E27FC236}">
                  <a16:creationId xmlns:a16="http://schemas.microsoft.com/office/drawing/2014/main" id="{E09099C3-993B-0942-92A6-B291A1F4B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422927" name="Group 15">
            <a:extLst>
              <a:ext uri="{FF2B5EF4-FFF2-40B4-BE49-F238E27FC236}">
                <a16:creationId xmlns:a16="http://schemas.microsoft.com/office/drawing/2014/main" id="{5EE11C0B-1249-F04E-8FBD-629095766AEE}"/>
              </a:ext>
            </a:extLst>
          </p:cNvPr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422928" name="Oval 16">
              <a:extLst>
                <a:ext uri="{FF2B5EF4-FFF2-40B4-BE49-F238E27FC236}">
                  <a16:creationId xmlns:a16="http://schemas.microsoft.com/office/drawing/2014/main" id="{32A9F308-0012-D84D-9443-E7174A931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9" name="Text Box 17">
              <a:extLst>
                <a:ext uri="{FF2B5EF4-FFF2-40B4-BE49-F238E27FC236}">
                  <a16:creationId xmlns:a16="http://schemas.microsoft.com/office/drawing/2014/main" id="{AE21644D-E808-EC48-B7AF-C64FA6591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E</a:t>
              </a:r>
            </a:p>
          </p:txBody>
        </p:sp>
      </p:grpSp>
      <p:grpSp>
        <p:nvGrpSpPr>
          <p:cNvPr id="422930" name="Group 18">
            <a:extLst>
              <a:ext uri="{FF2B5EF4-FFF2-40B4-BE49-F238E27FC236}">
                <a16:creationId xmlns:a16="http://schemas.microsoft.com/office/drawing/2014/main" id="{65800560-AE7C-EE41-BE21-3DD7C1368545}"/>
              </a:ext>
            </a:extLst>
          </p:cNvPr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422931" name="Oval 19">
              <a:extLst>
                <a:ext uri="{FF2B5EF4-FFF2-40B4-BE49-F238E27FC236}">
                  <a16:creationId xmlns:a16="http://schemas.microsoft.com/office/drawing/2014/main" id="{21E477BD-8DC5-744B-B036-644466010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32" name="Text Box 20">
              <a:extLst>
                <a:ext uri="{FF2B5EF4-FFF2-40B4-BE49-F238E27FC236}">
                  <a16:creationId xmlns:a16="http://schemas.microsoft.com/office/drawing/2014/main" id="{8D2D5926-2069-4F49-82F0-D6F38216A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D</a:t>
              </a:r>
            </a:p>
          </p:txBody>
        </p:sp>
      </p:grpSp>
      <p:grpSp>
        <p:nvGrpSpPr>
          <p:cNvPr id="422933" name="Group 21">
            <a:extLst>
              <a:ext uri="{FF2B5EF4-FFF2-40B4-BE49-F238E27FC236}">
                <a16:creationId xmlns:a16="http://schemas.microsoft.com/office/drawing/2014/main" id="{80BDCC4B-7E47-CA41-BCFD-D9FA190D1673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422934" name="Oval 22">
              <a:extLst>
                <a:ext uri="{FF2B5EF4-FFF2-40B4-BE49-F238E27FC236}">
                  <a16:creationId xmlns:a16="http://schemas.microsoft.com/office/drawing/2014/main" id="{2ECB87DC-03E2-4349-965F-F931A7925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35" name="Text Box 23">
              <a:extLst>
                <a:ext uri="{FF2B5EF4-FFF2-40B4-BE49-F238E27FC236}">
                  <a16:creationId xmlns:a16="http://schemas.microsoft.com/office/drawing/2014/main" id="{BEAF0C73-8081-7D45-9BA8-C101B34EF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F</a:t>
              </a:r>
            </a:p>
          </p:txBody>
        </p:sp>
      </p:grpSp>
      <p:sp>
        <p:nvSpPr>
          <p:cNvPr id="422936" name="Line 24">
            <a:extLst>
              <a:ext uri="{FF2B5EF4-FFF2-40B4-BE49-F238E27FC236}">
                <a16:creationId xmlns:a16="http://schemas.microsoft.com/office/drawing/2014/main" id="{48DC0D03-A4E1-784B-AA1E-D46DBEAA34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937" name="Line 25">
            <a:extLst>
              <a:ext uri="{FF2B5EF4-FFF2-40B4-BE49-F238E27FC236}">
                <a16:creationId xmlns:a16="http://schemas.microsoft.com/office/drawing/2014/main" id="{BD101DB1-D7AC-B34B-A915-E508236AA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938" name="Line 26">
            <a:extLst>
              <a:ext uri="{FF2B5EF4-FFF2-40B4-BE49-F238E27FC236}">
                <a16:creationId xmlns:a16="http://schemas.microsoft.com/office/drawing/2014/main" id="{8237598B-2263-CD4A-B9E3-5D34DF7D0E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939" name="Line 27">
            <a:extLst>
              <a:ext uri="{FF2B5EF4-FFF2-40B4-BE49-F238E27FC236}">
                <a16:creationId xmlns:a16="http://schemas.microsoft.com/office/drawing/2014/main" id="{38543506-1F7C-514B-B106-445928DF1B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940" name="Line 28">
            <a:extLst>
              <a:ext uri="{FF2B5EF4-FFF2-40B4-BE49-F238E27FC236}">
                <a16:creationId xmlns:a16="http://schemas.microsoft.com/office/drawing/2014/main" id="{0DAFA641-D794-AC49-8442-B8B236CFF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941" name="Line 29">
            <a:extLst>
              <a:ext uri="{FF2B5EF4-FFF2-40B4-BE49-F238E27FC236}">
                <a16:creationId xmlns:a16="http://schemas.microsoft.com/office/drawing/2014/main" id="{2ACB754A-3262-7D47-ACBA-878A66EA4B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942" name="Line 30">
            <a:extLst>
              <a:ext uri="{FF2B5EF4-FFF2-40B4-BE49-F238E27FC236}">
                <a16:creationId xmlns:a16="http://schemas.microsoft.com/office/drawing/2014/main" id="{B32A9635-5096-FB45-88A1-A5A263F26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943" name="Line 31">
            <a:extLst>
              <a:ext uri="{FF2B5EF4-FFF2-40B4-BE49-F238E27FC236}">
                <a16:creationId xmlns:a16="http://schemas.microsoft.com/office/drawing/2014/main" id="{1AF1DF2E-5C4F-3D4A-B7E8-496AA8AE0E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944" name="Rectangle 32">
            <a:extLst>
              <a:ext uri="{FF2B5EF4-FFF2-40B4-BE49-F238E27FC236}">
                <a16:creationId xmlns:a16="http://schemas.microsoft.com/office/drawing/2014/main" id="{FDCA0A77-E900-124B-8B66-7DA49B505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82296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/>
              <a:t>Current: 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CFC7ACCB-0D46-1C45-AB30-4F8445F8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D31C0A89-94B3-8549-A15D-EFFD7EFBE714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8BC91887-DC1A-9547-A524-2E1D52D00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229225"/>
            <a:ext cx="8686800" cy="1152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Visit F.  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Pick one of its neighbors, E.</a:t>
            </a:r>
          </a:p>
        </p:txBody>
      </p:sp>
      <p:grpSp>
        <p:nvGrpSpPr>
          <p:cNvPr id="424963" name="Group 3">
            <a:extLst>
              <a:ext uri="{FF2B5EF4-FFF2-40B4-BE49-F238E27FC236}">
                <a16:creationId xmlns:a16="http://schemas.microsoft.com/office/drawing/2014/main" id="{44CCAB38-25F3-0548-B30F-C1341808E201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424964" name="Oval 4">
              <a:extLst>
                <a:ext uri="{FF2B5EF4-FFF2-40B4-BE49-F238E27FC236}">
                  <a16:creationId xmlns:a16="http://schemas.microsoft.com/office/drawing/2014/main" id="{03275AD0-2C7A-8347-9280-75ECFC5F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65" name="Text Box 5">
              <a:extLst>
                <a:ext uri="{FF2B5EF4-FFF2-40B4-BE49-F238E27FC236}">
                  <a16:creationId xmlns:a16="http://schemas.microsoft.com/office/drawing/2014/main" id="{CE415DBF-05C6-C541-8E85-FAAF88631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424966" name="Group 6">
            <a:extLst>
              <a:ext uri="{FF2B5EF4-FFF2-40B4-BE49-F238E27FC236}">
                <a16:creationId xmlns:a16="http://schemas.microsoft.com/office/drawing/2014/main" id="{1D99D51D-E089-5E45-BB0F-DB2581B13FE7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424967" name="Oval 7">
              <a:extLst>
                <a:ext uri="{FF2B5EF4-FFF2-40B4-BE49-F238E27FC236}">
                  <a16:creationId xmlns:a16="http://schemas.microsoft.com/office/drawing/2014/main" id="{409C312A-895B-6A4C-80FB-D58ACB9B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68" name="Text Box 8">
              <a:extLst>
                <a:ext uri="{FF2B5EF4-FFF2-40B4-BE49-F238E27FC236}">
                  <a16:creationId xmlns:a16="http://schemas.microsoft.com/office/drawing/2014/main" id="{FCE44A14-485E-994F-9781-4BF8D322D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424969" name="Group 9">
            <a:extLst>
              <a:ext uri="{FF2B5EF4-FFF2-40B4-BE49-F238E27FC236}">
                <a16:creationId xmlns:a16="http://schemas.microsoft.com/office/drawing/2014/main" id="{760C432B-C854-4242-A8BB-38DAF923370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424970" name="Oval 10">
              <a:extLst>
                <a:ext uri="{FF2B5EF4-FFF2-40B4-BE49-F238E27FC236}">
                  <a16:creationId xmlns:a16="http://schemas.microsoft.com/office/drawing/2014/main" id="{795DD620-C796-C24B-930E-0EBB70453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1" name="Text Box 11">
              <a:extLst>
                <a:ext uri="{FF2B5EF4-FFF2-40B4-BE49-F238E27FC236}">
                  <a16:creationId xmlns:a16="http://schemas.microsoft.com/office/drawing/2014/main" id="{759CE980-CF1F-D146-AD71-FD0AE2A5D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G</a:t>
              </a:r>
            </a:p>
          </p:txBody>
        </p:sp>
      </p:grpSp>
      <p:grpSp>
        <p:nvGrpSpPr>
          <p:cNvPr id="424972" name="Group 12">
            <a:extLst>
              <a:ext uri="{FF2B5EF4-FFF2-40B4-BE49-F238E27FC236}">
                <a16:creationId xmlns:a16="http://schemas.microsoft.com/office/drawing/2014/main" id="{86771EC9-9017-4742-BD50-6BFA30C331A0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424973" name="Oval 13">
              <a:extLst>
                <a:ext uri="{FF2B5EF4-FFF2-40B4-BE49-F238E27FC236}">
                  <a16:creationId xmlns:a16="http://schemas.microsoft.com/office/drawing/2014/main" id="{6032874B-A4CE-774E-8FF8-EAF8A9B1A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4" name="Text Box 14">
              <a:extLst>
                <a:ext uri="{FF2B5EF4-FFF2-40B4-BE49-F238E27FC236}">
                  <a16:creationId xmlns:a16="http://schemas.microsoft.com/office/drawing/2014/main" id="{ABB0676F-D8A1-DC4C-B7C6-89A640D8A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424975" name="Group 15">
            <a:extLst>
              <a:ext uri="{FF2B5EF4-FFF2-40B4-BE49-F238E27FC236}">
                <a16:creationId xmlns:a16="http://schemas.microsoft.com/office/drawing/2014/main" id="{79A022D3-E6B5-C941-B88E-0C4147B88839}"/>
              </a:ext>
            </a:extLst>
          </p:cNvPr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424976" name="Oval 16">
              <a:extLst>
                <a:ext uri="{FF2B5EF4-FFF2-40B4-BE49-F238E27FC236}">
                  <a16:creationId xmlns:a16="http://schemas.microsoft.com/office/drawing/2014/main" id="{CDBF159E-BC5D-7147-8C13-2979E8FC0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7" name="Text Box 17">
              <a:extLst>
                <a:ext uri="{FF2B5EF4-FFF2-40B4-BE49-F238E27FC236}">
                  <a16:creationId xmlns:a16="http://schemas.microsoft.com/office/drawing/2014/main" id="{E5E8BC43-9286-0A4E-9240-7D6F492F5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E</a:t>
              </a:r>
            </a:p>
          </p:txBody>
        </p:sp>
      </p:grpSp>
      <p:grpSp>
        <p:nvGrpSpPr>
          <p:cNvPr id="424978" name="Group 18">
            <a:extLst>
              <a:ext uri="{FF2B5EF4-FFF2-40B4-BE49-F238E27FC236}">
                <a16:creationId xmlns:a16="http://schemas.microsoft.com/office/drawing/2014/main" id="{F847AA1A-1713-7942-A350-E880401FA978}"/>
              </a:ext>
            </a:extLst>
          </p:cNvPr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424979" name="Oval 19">
              <a:extLst>
                <a:ext uri="{FF2B5EF4-FFF2-40B4-BE49-F238E27FC236}">
                  <a16:creationId xmlns:a16="http://schemas.microsoft.com/office/drawing/2014/main" id="{5765D0B8-B67D-4C42-9C87-2C74352A6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80" name="Text Box 20">
              <a:extLst>
                <a:ext uri="{FF2B5EF4-FFF2-40B4-BE49-F238E27FC236}">
                  <a16:creationId xmlns:a16="http://schemas.microsoft.com/office/drawing/2014/main" id="{0C88CFD3-4E32-C741-BF39-3C1F22D07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D</a:t>
              </a:r>
            </a:p>
          </p:txBody>
        </p:sp>
      </p:grpSp>
      <p:grpSp>
        <p:nvGrpSpPr>
          <p:cNvPr id="424981" name="Group 21">
            <a:extLst>
              <a:ext uri="{FF2B5EF4-FFF2-40B4-BE49-F238E27FC236}">
                <a16:creationId xmlns:a16="http://schemas.microsoft.com/office/drawing/2014/main" id="{26C8195E-5B56-264D-B007-220312BE38B1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424982" name="Oval 22">
              <a:extLst>
                <a:ext uri="{FF2B5EF4-FFF2-40B4-BE49-F238E27FC236}">
                  <a16:creationId xmlns:a16="http://schemas.microsoft.com/office/drawing/2014/main" id="{D6104526-925F-144E-B1E7-8CB1E9AFB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83" name="Text Box 23">
              <a:extLst>
                <a:ext uri="{FF2B5EF4-FFF2-40B4-BE49-F238E27FC236}">
                  <a16:creationId xmlns:a16="http://schemas.microsoft.com/office/drawing/2014/main" id="{699B4B29-E8C2-D14D-89D8-6779E8AAC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F</a:t>
              </a:r>
            </a:p>
          </p:txBody>
        </p:sp>
      </p:grpSp>
      <p:sp>
        <p:nvSpPr>
          <p:cNvPr id="424984" name="Line 24">
            <a:extLst>
              <a:ext uri="{FF2B5EF4-FFF2-40B4-BE49-F238E27FC236}">
                <a16:creationId xmlns:a16="http://schemas.microsoft.com/office/drawing/2014/main" id="{33A3C4A8-114E-D847-9755-2CAB3989F0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985" name="Line 25">
            <a:extLst>
              <a:ext uri="{FF2B5EF4-FFF2-40B4-BE49-F238E27FC236}">
                <a16:creationId xmlns:a16="http://schemas.microsoft.com/office/drawing/2014/main" id="{1CFE74A7-BD0E-384C-8175-E55F645C6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986" name="Line 26">
            <a:extLst>
              <a:ext uri="{FF2B5EF4-FFF2-40B4-BE49-F238E27FC236}">
                <a16:creationId xmlns:a16="http://schemas.microsoft.com/office/drawing/2014/main" id="{685BD75E-7B10-6D4B-8685-1CFD7DE3F8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987" name="Line 27">
            <a:extLst>
              <a:ext uri="{FF2B5EF4-FFF2-40B4-BE49-F238E27FC236}">
                <a16:creationId xmlns:a16="http://schemas.microsoft.com/office/drawing/2014/main" id="{F3905EC6-7F3A-EC43-9795-E03381D9B5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988" name="Line 28">
            <a:extLst>
              <a:ext uri="{FF2B5EF4-FFF2-40B4-BE49-F238E27FC236}">
                <a16:creationId xmlns:a16="http://schemas.microsoft.com/office/drawing/2014/main" id="{C8D41193-AF67-8C4D-8E38-F104EA8D3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989" name="Line 29">
            <a:extLst>
              <a:ext uri="{FF2B5EF4-FFF2-40B4-BE49-F238E27FC236}">
                <a16:creationId xmlns:a16="http://schemas.microsoft.com/office/drawing/2014/main" id="{DD512373-303D-0648-95B3-97A29910C3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990" name="Line 30">
            <a:extLst>
              <a:ext uri="{FF2B5EF4-FFF2-40B4-BE49-F238E27FC236}">
                <a16:creationId xmlns:a16="http://schemas.microsoft.com/office/drawing/2014/main" id="{C93CBEA6-85E1-8F48-889A-AF6EC1417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991" name="Line 31">
            <a:extLst>
              <a:ext uri="{FF2B5EF4-FFF2-40B4-BE49-F238E27FC236}">
                <a16:creationId xmlns:a16="http://schemas.microsoft.com/office/drawing/2014/main" id="{8B0EA76E-BA2D-B147-941C-2E8EF11E40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992" name="Rectangle 32">
            <a:extLst>
              <a:ext uri="{FF2B5EF4-FFF2-40B4-BE49-F238E27FC236}">
                <a16:creationId xmlns:a16="http://schemas.microsoft.com/office/drawing/2014/main" id="{38A52956-0783-DF44-A581-C2C2EE0A1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82296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/>
              <a:t>Current: F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D2C141F7-ADC3-D74B-8B43-3B9829B2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D31C0A89-94B3-8549-A15D-EFFD7EFBE714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423938" name="Rectangle 2">
            <a:extLst>
              <a:ext uri="{FF2B5EF4-FFF2-40B4-BE49-F238E27FC236}">
                <a16:creationId xmlns:a16="http://schemas.microsoft.com/office/drawing/2014/main" id="{2A33D7A3-E384-8F47-9A94-BA08FCBD0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229225"/>
            <a:ext cx="8686800" cy="1152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E’s adjacent vertices are A, D and F.   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A and F are marked, so pick D.</a:t>
            </a:r>
          </a:p>
        </p:txBody>
      </p:sp>
      <p:grpSp>
        <p:nvGrpSpPr>
          <p:cNvPr id="423939" name="Group 3">
            <a:extLst>
              <a:ext uri="{FF2B5EF4-FFF2-40B4-BE49-F238E27FC236}">
                <a16:creationId xmlns:a16="http://schemas.microsoft.com/office/drawing/2014/main" id="{546437AF-37DC-B24D-8716-7A61EBE07B21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423940" name="Oval 4">
              <a:extLst>
                <a:ext uri="{FF2B5EF4-FFF2-40B4-BE49-F238E27FC236}">
                  <a16:creationId xmlns:a16="http://schemas.microsoft.com/office/drawing/2014/main" id="{0EF001A4-F29A-B142-BC1E-CD10951D0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1" name="Text Box 5">
              <a:extLst>
                <a:ext uri="{FF2B5EF4-FFF2-40B4-BE49-F238E27FC236}">
                  <a16:creationId xmlns:a16="http://schemas.microsoft.com/office/drawing/2014/main" id="{05183D5C-D8B6-7A41-87CF-FD4B56DDA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423942" name="Group 6">
            <a:extLst>
              <a:ext uri="{FF2B5EF4-FFF2-40B4-BE49-F238E27FC236}">
                <a16:creationId xmlns:a16="http://schemas.microsoft.com/office/drawing/2014/main" id="{3680003B-9F35-A941-B8D4-83D7DB5C9608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423943" name="Oval 7">
              <a:extLst>
                <a:ext uri="{FF2B5EF4-FFF2-40B4-BE49-F238E27FC236}">
                  <a16:creationId xmlns:a16="http://schemas.microsoft.com/office/drawing/2014/main" id="{BD1C63CE-D041-CA4B-BAB5-27CEA9651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4" name="Text Box 8">
              <a:extLst>
                <a:ext uri="{FF2B5EF4-FFF2-40B4-BE49-F238E27FC236}">
                  <a16:creationId xmlns:a16="http://schemas.microsoft.com/office/drawing/2014/main" id="{6D995982-85B4-9147-958C-70F5FA992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423945" name="Group 9">
            <a:extLst>
              <a:ext uri="{FF2B5EF4-FFF2-40B4-BE49-F238E27FC236}">
                <a16:creationId xmlns:a16="http://schemas.microsoft.com/office/drawing/2014/main" id="{F684AFEB-DA0C-4A40-A060-F7C5898C2C25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423946" name="Oval 10">
              <a:extLst>
                <a:ext uri="{FF2B5EF4-FFF2-40B4-BE49-F238E27FC236}">
                  <a16:creationId xmlns:a16="http://schemas.microsoft.com/office/drawing/2014/main" id="{1EF92E11-E9EE-1941-B2A6-E4AF59954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7" name="Text Box 11">
              <a:extLst>
                <a:ext uri="{FF2B5EF4-FFF2-40B4-BE49-F238E27FC236}">
                  <a16:creationId xmlns:a16="http://schemas.microsoft.com/office/drawing/2014/main" id="{D8D37295-65F4-204C-8958-864247366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G</a:t>
              </a:r>
            </a:p>
          </p:txBody>
        </p:sp>
      </p:grpSp>
      <p:grpSp>
        <p:nvGrpSpPr>
          <p:cNvPr id="423948" name="Group 12">
            <a:extLst>
              <a:ext uri="{FF2B5EF4-FFF2-40B4-BE49-F238E27FC236}">
                <a16:creationId xmlns:a16="http://schemas.microsoft.com/office/drawing/2014/main" id="{BBE0F524-C5A5-564D-9D96-F8A432D86D17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423949" name="Oval 13">
              <a:extLst>
                <a:ext uri="{FF2B5EF4-FFF2-40B4-BE49-F238E27FC236}">
                  <a16:creationId xmlns:a16="http://schemas.microsoft.com/office/drawing/2014/main" id="{844999A9-4281-4644-9EB5-B526B233B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50" name="Text Box 14">
              <a:extLst>
                <a:ext uri="{FF2B5EF4-FFF2-40B4-BE49-F238E27FC236}">
                  <a16:creationId xmlns:a16="http://schemas.microsoft.com/office/drawing/2014/main" id="{17456D59-63F0-714E-8FF0-EE907E269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423951" name="Group 15">
            <a:extLst>
              <a:ext uri="{FF2B5EF4-FFF2-40B4-BE49-F238E27FC236}">
                <a16:creationId xmlns:a16="http://schemas.microsoft.com/office/drawing/2014/main" id="{15587488-E72A-D849-9220-B7ADE33397AC}"/>
              </a:ext>
            </a:extLst>
          </p:cNvPr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423952" name="Oval 16">
              <a:extLst>
                <a:ext uri="{FF2B5EF4-FFF2-40B4-BE49-F238E27FC236}">
                  <a16:creationId xmlns:a16="http://schemas.microsoft.com/office/drawing/2014/main" id="{CC8FD1BF-05CC-7F4D-ADED-B5A46F57A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53" name="Text Box 17">
              <a:extLst>
                <a:ext uri="{FF2B5EF4-FFF2-40B4-BE49-F238E27FC236}">
                  <a16:creationId xmlns:a16="http://schemas.microsoft.com/office/drawing/2014/main" id="{CB73149D-159C-A447-80C8-0BD82C758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423954" name="Group 18">
            <a:extLst>
              <a:ext uri="{FF2B5EF4-FFF2-40B4-BE49-F238E27FC236}">
                <a16:creationId xmlns:a16="http://schemas.microsoft.com/office/drawing/2014/main" id="{2F7C103B-B24B-BC45-B901-AB0BDD26FCCF}"/>
              </a:ext>
            </a:extLst>
          </p:cNvPr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423955" name="Oval 19">
              <a:extLst>
                <a:ext uri="{FF2B5EF4-FFF2-40B4-BE49-F238E27FC236}">
                  <a16:creationId xmlns:a16="http://schemas.microsoft.com/office/drawing/2014/main" id="{2F8DB00B-26DB-F649-BC29-BB0B4593F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56" name="Text Box 20">
              <a:extLst>
                <a:ext uri="{FF2B5EF4-FFF2-40B4-BE49-F238E27FC236}">
                  <a16:creationId xmlns:a16="http://schemas.microsoft.com/office/drawing/2014/main" id="{37FC61D1-6D0B-D440-B7CC-7B9023745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D</a:t>
              </a:r>
            </a:p>
          </p:txBody>
        </p:sp>
      </p:grpSp>
      <p:grpSp>
        <p:nvGrpSpPr>
          <p:cNvPr id="423957" name="Group 21">
            <a:extLst>
              <a:ext uri="{FF2B5EF4-FFF2-40B4-BE49-F238E27FC236}">
                <a16:creationId xmlns:a16="http://schemas.microsoft.com/office/drawing/2014/main" id="{268DF21B-FE17-F14A-BBE0-61BE753AC7DA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423958" name="Oval 22">
              <a:extLst>
                <a:ext uri="{FF2B5EF4-FFF2-40B4-BE49-F238E27FC236}">
                  <a16:creationId xmlns:a16="http://schemas.microsoft.com/office/drawing/2014/main" id="{B52A334A-3CAC-9E42-805D-A31AAD499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59" name="Text Box 23">
              <a:extLst>
                <a:ext uri="{FF2B5EF4-FFF2-40B4-BE49-F238E27FC236}">
                  <a16:creationId xmlns:a16="http://schemas.microsoft.com/office/drawing/2014/main" id="{521F9CE1-7DB2-E140-8048-F99AF3393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F</a:t>
              </a:r>
            </a:p>
          </p:txBody>
        </p:sp>
      </p:grpSp>
      <p:sp>
        <p:nvSpPr>
          <p:cNvPr id="423960" name="Line 24">
            <a:extLst>
              <a:ext uri="{FF2B5EF4-FFF2-40B4-BE49-F238E27FC236}">
                <a16:creationId xmlns:a16="http://schemas.microsoft.com/office/drawing/2014/main" id="{6FE370D5-65E4-2043-AC78-D694E95E98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961" name="Line 25">
            <a:extLst>
              <a:ext uri="{FF2B5EF4-FFF2-40B4-BE49-F238E27FC236}">
                <a16:creationId xmlns:a16="http://schemas.microsoft.com/office/drawing/2014/main" id="{10A452ED-A90B-4343-B178-078EADD89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962" name="Line 26">
            <a:extLst>
              <a:ext uri="{FF2B5EF4-FFF2-40B4-BE49-F238E27FC236}">
                <a16:creationId xmlns:a16="http://schemas.microsoft.com/office/drawing/2014/main" id="{62C2AE8C-167D-B049-BC7F-4D07679E77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963" name="Line 27">
            <a:extLst>
              <a:ext uri="{FF2B5EF4-FFF2-40B4-BE49-F238E27FC236}">
                <a16:creationId xmlns:a16="http://schemas.microsoft.com/office/drawing/2014/main" id="{7BC010F7-94CD-5343-ABFF-9C357E9A1D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964" name="Line 28">
            <a:extLst>
              <a:ext uri="{FF2B5EF4-FFF2-40B4-BE49-F238E27FC236}">
                <a16:creationId xmlns:a16="http://schemas.microsoft.com/office/drawing/2014/main" id="{EB578449-7D6D-3449-809F-1EF1A8EA0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965" name="Line 29">
            <a:extLst>
              <a:ext uri="{FF2B5EF4-FFF2-40B4-BE49-F238E27FC236}">
                <a16:creationId xmlns:a16="http://schemas.microsoft.com/office/drawing/2014/main" id="{FC5D3EFD-EBEC-4645-9006-1A815FB1AF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966" name="Line 30">
            <a:extLst>
              <a:ext uri="{FF2B5EF4-FFF2-40B4-BE49-F238E27FC236}">
                <a16:creationId xmlns:a16="http://schemas.microsoft.com/office/drawing/2014/main" id="{F05D79C7-7DE2-6845-A78E-06B4869CD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967" name="Line 31">
            <a:extLst>
              <a:ext uri="{FF2B5EF4-FFF2-40B4-BE49-F238E27FC236}">
                <a16:creationId xmlns:a16="http://schemas.microsoft.com/office/drawing/2014/main" id="{5082C42B-C178-504D-9B59-1BBA3F1C5C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968" name="Rectangle 32">
            <a:extLst>
              <a:ext uri="{FF2B5EF4-FFF2-40B4-BE49-F238E27FC236}">
                <a16:creationId xmlns:a16="http://schemas.microsoft.com/office/drawing/2014/main" id="{8DFE64E2-F6A8-544B-9B40-4BFEDE369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82296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/>
              <a:t>Current: E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2AB474CA-BC4F-9D44-BF01-600C96E7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D31C0A89-94B3-8549-A15D-EFFD7EFBE714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425986" name="Rectangle 2">
            <a:extLst>
              <a:ext uri="{FF2B5EF4-FFF2-40B4-BE49-F238E27FC236}">
                <a16:creationId xmlns:a16="http://schemas.microsoft.com/office/drawing/2014/main" id="{B1036DF7-1139-DA43-8DFF-7F5B70613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229225"/>
            <a:ext cx="8675687" cy="1152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Visit D.  No new vertices available. Backtrack to 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E.  Backtrack to F. Backtrack to C.  Backtrack to B</a:t>
            </a:r>
          </a:p>
        </p:txBody>
      </p:sp>
      <p:grpSp>
        <p:nvGrpSpPr>
          <p:cNvPr id="425987" name="Group 3">
            <a:extLst>
              <a:ext uri="{FF2B5EF4-FFF2-40B4-BE49-F238E27FC236}">
                <a16:creationId xmlns:a16="http://schemas.microsoft.com/office/drawing/2014/main" id="{B871AC25-3CF2-FF49-819A-D6478844D4B3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425988" name="Oval 4">
              <a:extLst>
                <a:ext uri="{FF2B5EF4-FFF2-40B4-BE49-F238E27FC236}">
                  <a16:creationId xmlns:a16="http://schemas.microsoft.com/office/drawing/2014/main" id="{E3CE632A-46C7-3F4D-8EA4-BE341D344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89" name="Text Box 5">
              <a:extLst>
                <a:ext uri="{FF2B5EF4-FFF2-40B4-BE49-F238E27FC236}">
                  <a16:creationId xmlns:a16="http://schemas.microsoft.com/office/drawing/2014/main" id="{1385E546-0B70-C949-99D0-53FCC8D7C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425990" name="Group 6">
            <a:extLst>
              <a:ext uri="{FF2B5EF4-FFF2-40B4-BE49-F238E27FC236}">
                <a16:creationId xmlns:a16="http://schemas.microsoft.com/office/drawing/2014/main" id="{E948E551-6157-FE4F-ADBC-B4EA6097F6C5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425991" name="Oval 7">
              <a:extLst>
                <a:ext uri="{FF2B5EF4-FFF2-40B4-BE49-F238E27FC236}">
                  <a16:creationId xmlns:a16="http://schemas.microsoft.com/office/drawing/2014/main" id="{0233BE05-CA08-F94F-9D58-074CD2F5D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2" name="Text Box 8">
              <a:extLst>
                <a:ext uri="{FF2B5EF4-FFF2-40B4-BE49-F238E27FC236}">
                  <a16:creationId xmlns:a16="http://schemas.microsoft.com/office/drawing/2014/main" id="{A9927AF0-87C5-D647-A826-186C55ACB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425993" name="Group 9">
            <a:extLst>
              <a:ext uri="{FF2B5EF4-FFF2-40B4-BE49-F238E27FC236}">
                <a16:creationId xmlns:a16="http://schemas.microsoft.com/office/drawing/2014/main" id="{8086C051-51CC-A544-A338-D1766BFC9113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425994" name="Oval 10">
              <a:extLst>
                <a:ext uri="{FF2B5EF4-FFF2-40B4-BE49-F238E27FC236}">
                  <a16:creationId xmlns:a16="http://schemas.microsoft.com/office/drawing/2014/main" id="{B9638267-9DDC-CC44-BA35-D2BACE399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5" name="Text Box 11">
              <a:extLst>
                <a:ext uri="{FF2B5EF4-FFF2-40B4-BE49-F238E27FC236}">
                  <a16:creationId xmlns:a16="http://schemas.microsoft.com/office/drawing/2014/main" id="{F37988CF-0572-8346-BD89-C511C0C73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G</a:t>
              </a:r>
            </a:p>
          </p:txBody>
        </p:sp>
      </p:grpSp>
      <p:grpSp>
        <p:nvGrpSpPr>
          <p:cNvPr id="425996" name="Group 12">
            <a:extLst>
              <a:ext uri="{FF2B5EF4-FFF2-40B4-BE49-F238E27FC236}">
                <a16:creationId xmlns:a16="http://schemas.microsoft.com/office/drawing/2014/main" id="{1281B440-AFD7-774E-9AA8-0F07A9C03CAA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425997" name="Oval 13">
              <a:extLst>
                <a:ext uri="{FF2B5EF4-FFF2-40B4-BE49-F238E27FC236}">
                  <a16:creationId xmlns:a16="http://schemas.microsoft.com/office/drawing/2014/main" id="{36CCDEA4-5B2E-044F-8766-230A5B20D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8" name="Text Box 14">
              <a:extLst>
                <a:ext uri="{FF2B5EF4-FFF2-40B4-BE49-F238E27FC236}">
                  <a16:creationId xmlns:a16="http://schemas.microsoft.com/office/drawing/2014/main" id="{FF009C9D-C723-ED41-A009-B8FC343A9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425999" name="Group 15">
            <a:extLst>
              <a:ext uri="{FF2B5EF4-FFF2-40B4-BE49-F238E27FC236}">
                <a16:creationId xmlns:a16="http://schemas.microsoft.com/office/drawing/2014/main" id="{03899EDC-16B1-4749-AB89-4C7843692AB2}"/>
              </a:ext>
            </a:extLst>
          </p:cNvPr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426000" name="Oval 16">
              <a:extLst>
                <a:ext uri="{FF2B5EF4-FFF2-40B4-BE49-F238E27FC236}">
                  <a16:creationId xmlns:a16="http://schemas.microsoft.com/office/drawing/2014/main" id="{403E6062-7C98-CA40-B480-86599319E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01" name="Text Box 17">
              <a:extLst>
                <a:ext uri="{FF2B5EF4-FFF2-40B4-BE49-F238E27FC236}">
                  <a16:creationId xmlns:a16="http://schemas.microsoft.com/office/drawing/2014/main" id="{5F3E2CBF-A585-A741-BD49-12C9A4ED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426002" name="Group 18">
            <a:extLst>
              <a:ext uri="{FF2B5EF4-FFF2-40B4-BE49-F238E27FC236}">
                <a16:creationId xmlns:a16="http://schemas.microsoft.com/office/drawing/2014/main" id="{72986872-C542-634D-A7A2-550B57930015}"/>
              </a:ext>
            </a:extLst>
          </p:cNvPr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426003" name="Oval 19">
              <a:extLst>
                <a:ext uri="{FF2B5EF4-FFF2-40B4-BE49-F238E27FC236}">
                  <a16:creationId xmlns:a16="http://schemas.microsoft.com/office/drawing/2014/main" id="{FD632845-CAF4-C545-9BBC-3629FF206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04" name="Text Box 20">
              <a:extLst>
                <a:ext uri="{FF2B5EF4-FFF2-40B4-BE49-F238E27FC236}">
                  <a16:creationId xmlns:a16="http://schemas.microsoft.com/office/drawing/2014/main" id="{4C860B7C-F83C-4C47-9475-883BEAE86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426005" name="Group 21">
            <a:extLst>
              <a:ext uri="{FF2B5EF4-FFF2-40B4-BE49-F238E27FC236}">
                <a16:creationId xmlns:a16="http://schemas.microsoft.com/office/drawing/2014/main" id="{061188A3-EA25-2640-AE8A-BD0765822EF6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426006" name="Oval 22">
              <a:extLst>
                <a:ext uri="{FF2B5EF4-FFF2-40B4-BE49-F238E27FC236}">
                  <a16:creationId xmlns:a16="http://schemas.microsoft.com/office/drawing/2014/main" id="{4E853389-4959-B64F-A3A7-C8E3423D2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07" name="Text Box 23">
              <a:extLst>
                <a:ext uri="{FF2B5EF4-FFF2-40B4-BE49-F238E27FC236}">
                  <a16:creationId xmlns:a16="http://schemas.microsoft.com/office/drawing/2014/main" id="{6C40889A-9D5F-AD42-B942-73604BC4E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F</a:t>
              </a:r>
            </a:p>
          </p:txBody>
        </p:sp>
      </p:grpSp>
      <p:sp>
        <p:nvSpPr>
          <p:cNvPr id="426008" name="Line 24">
            <a:extLst>
              <a:ext uri="{FF2B5EF4-FFF2-40B4-BE49-F238E27FC236}">
                <a16:creationId xmlns:a16="http://schemas.microsoft.com/office/drawing/2014/main" id="{1E95918D-42C4-BE4D-A66A-1B8D3F4D2C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09" name="Line 25">
            <a:extLst>
              <a:ext uri="{FF2B5EF4-FFF2-40B4-BE49-F238E27FC236}">
                <a16:creationId xmlns:a16="http://schemas.microsoft.com/office/drawing/2014/main" id="{EBB7664B-9D19-1E4D-ACEA-B6052E4C0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10" name="Line 26">
            <a:extLst>
              <a:ext uri="{FF2B5EF4-FFF2-40B4-BE49-F238E27FC236}">
                <a16:creationId xmlns:a16="http://schemas.microsoft.com/office/drawing/2014/main" id="{69636B36-D887-1A48-957B-B84A02793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11" name="Line 27">
            <a:extLst>
              <a:ext uri="{FF2B5EF4-FFF2-40B4-BE49-F238E27FC236}">
                <a16:creationId xmlns:a16="http://schemas.microsoft.com/office/drawing/2014/main" id="{879434DA-F755-FD4A-B281-5F63078A3F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12" name="Line 28">
            <a:extLst>
              <a:ext uri="{FF2B5EF4-FFF2-40B4-BE49-F238E27FC236}">
                <a16:creationId xmlns:a16="http://schemas.microsoft.com/office/drawing/2014/main" id="{D841164C-2B76-A842-AA2C-E2456350F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13" name="Line 29">
            <a:extLst>
              <a:ext uri="{FF2B5EF4-FFF2-40B4-BE49-F238E27FC236}">
                <a16:creationId xmlns:a16="http://schemas.microsoft.com/office/drawing/2014/main" id="{F474C4A7-2F78-3240-A9A6-668CDC0318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14" name="Line 30">
            <a:extLst>
              <a:ext uri="{FF2B5EF4-FFF2-40B4-BE49-F238E27FC236}">
                <a16:creationId xmlns:a16="http://schemas.microsoft.com/office/drawing/2014/main" id="{1B31B689-7DF5-6746-9386-6AF4324BC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15" name="Line 31">
            <a:extLst>
              <a:ext uri="{FF2B5EF4-FFF2-40B4-BE49-F238E27FC236}">
                <a16:creationId xmlns:a16="http://schemas.microsoft.com/office/drawing/2014/main" id="{DE8EC6C7-0AAC-D54B-A6D2-B9155424EE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16" name="Rectangle 32">
            <a:extLst>
              <a:ext uri="{FF2B5EF4-FFF2-40B4-BE49-F238E27FC236}">
                <a16:creationId xmlns:a16="http://schemas.microsoft.com/office/drawing/2014/main" id="{51E581A3-CA70-E34A-BEF7-320E332BD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82296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/>
              <a:t>Current: 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95504"/>
            <a:ext cx="28809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Lecture</a:t>
            </a:r>
            <a:r>
              <a:rPr spc="-35" dirty="0"/>
              <a:t> </a:t>
            </a:r>
            <a:r>
              <a:rPr spc="-5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041" y="1238399"/>
            <a:ext cx="38519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3. Topological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Sorting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041" y="4795019"/>
            <a:ext cx="7476490" cy="119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84450">
              <a:lnSpc>
                <a:spcPct val="1197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Course prerequisites  Topologically sorted order: C F B A E D G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65198" y="1905000"/>
            <a:ext cx="4921401" cy="2951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10243" y="6437065"/>
            <a:ext cx="2032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2000" spc="-5" dirty="0">
                <a:latin typeface="Times New Roman"/>
                <a:cs typeface="Times New Roman"/>
              </a:rPr>
              <a:t>3</a:t>
            </a:fld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017D7BA2-6C7A-464E-8050-22306DF9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D31C0A89-94B3-8549-A15D-EFFD7EFBE714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C67C440E-48FF-1748-8AAE-B3AB4F5AA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229225"/>
            <a:ext cx="8686800" cy="1152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Visit G.  No new vertices from here.  Backtrack to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B. Backtrack to A.  E already marked so no new.</a:t>
            </a:r>
          </a:p>
        </p:txBody>
      </p:sp>
      <p:grpSp>
        <p:nvGrpSpPr>
          <p:cNvPr id="431107" name="Group 3">
            <a:extLst>
              <a:ext uri="{FF2B5EF4-FFF2-40B4-BE49-F238E27FC236}">
                <a16:creationId xmlns:a16="http://schemas.microsoft.com/office/drawing/2014/main" id="{F6ABEC32-EEA2-C648-8743-241C17299830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431108" name="Oval 4">
              <a:extLst>
                <a:ext uri="{FF2B5EF4-FFF2-40B4-BE49-F238E27FC236}">
                  <a16:creationId xmlns:a16="http://schemas.microsoft.com/office/drawing/2014/main" id="{A556F3B7-D417-8247-A910-2D835B28E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09" name="Text Box 5">
              <a:extLst>
                <a:ext uri="{FF2B5EF4-FFF2-40B4-BE49-F238E27FC236}">
                  <a16:creationId xmlns:a16="http://schemas.microsoft.com/office/drawing/2014/main" id="{809F3F81-820B-0A40-AC45-5FEC4ACAD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431110" name="Group 6">
            <a:extLst>
              <a:ext uri="{FF2B5EF4-FFF2-40B4-BE49-F238E27FC236}">
                <a16:creationId xmlns:a16="http://schemas.microsoft.com/office/drawing/2014/main" id="{864B3B7F-8D39-F04A-8318-ABC418F07BF6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431111" name="Oval 7">
              <a:extLst>
                <a:ext uri="{FF2B5EF4-FFF2-40B4-BE49-F238E27FC236}">
                  <a16:creationId xmlns:a16="http://schemas.microsoft.com/office/drawing/2014/main" id="{FCB315E3-7974-FD43-9F4A-C14D3FE10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2" name="Text Box 8">
              <a:extLst>
                <a:ext uri="{FF2B5EF4-FFF2-40B4-BE49-F238E27FC236}">
                  <a16:creationId xmlns:a16="http://schemas.microsoft.com/office/drawing/2014/main" id="{0523A706-F421-5A40-98E6-8215005DB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431113" name="Group 9">
            <a:extLst>
              <a:ext uri="{FF2B5EF4-FFF2-40B4-BE49-F238E27FC236}">
                <a16:creationId xmlns:a16="http://schemas.microsoft.com/office/drawing/2014/main" id="{6B9A7FD6-9F1D-4F4F-B59B-FD9C8B957DB2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431114" name="Oval 10">
              <a:extLst>
                <a:ext uri="{FF2B5EF4-FFF2-40B4-BE49-F238E27FC236}">
                  <a16:creationId xmlns:a16="http://schemas.microsoft.com/office/drawing/2014/main" id="{F57672C4-7750-724D-AF02-45A4E4263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5" name="Text Box 11">
              <a:extLst>
                <a:ext uri="{FF2B5EF4-FFF2-40B4-BE49-F238E27FC236}">
                  <a16:creationId xmlns:a16="http://schemas.microsoft.com/office/drawing/2014/main" id="{04D52BAC-1B41-C943-AB6A-1C33C20CD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431116" name="Group 12">
            <a:extLst>
              <a:ext uri="{FF2B5EF4-FFF2-40B4-BE49-F238E27FC236}">
                <a16:creationId xmlns:a16="http://schemas.microsoft.com/office/drawing/2014/main" id="{F2222443-2496-644C-A1FF-4FBD811E7B0A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431117" name="Oval 13">
              <a:extLst>
                <a:ext uri="{FF2B5EF4-FFF2-40B4-BE49-F238E27FC236}">
                  <a16:creationId xmlns:a16="http://schemas.microsoft.com/office/drawing/2014/main" id="{5B2B0C69-8415-CE42-8160-D04E43CF4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8" name="Text Box 14">
              <a:extLst>
                <a:ext uri="{FF2B5EF4-FFF2-40B4-BE49-F238E27FC236}">
                  <a16:creationId xmlns:a16="http://schemas.microsoft.com/office/drawing/2014/main" id="{972BC6D4-3C7F-A040-8852-27CBB6ADC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431119" name="Group 15">
            <a:extLst>
              <a:ext uri="{FF2B5EF4-FFF2-40B4-BE49-F238E27FC236}">
                <a16:creationId xmlns:a16="http://schemas.microsoft.com/office/drawing/2014/main" id="{D5BC79A2-919A-2145-8E7C-84E7B0B06D00}"/>
              </a:ext>
            </a:extLst>
          </p:cNvPr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431120" name="Oval 16">
              <a:extLst>
                <a:ext uri="{FF2B5EF4-FFF2-40B4-BE49-F238E27FC236}">
                  <a16:creationId xmlns:a16="http://schemas.microsoft.com/office/drawing/2014/main" id="{CBD6E22B-F6C8-144E-ADF8-2FD6B860D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1" name="Text Box 17">
              <a:extLst>
                <a:ext uri="{FF2B5EF4-FFF2-40B4-BE49-F238E27FC236}">
                  <a16:creationId xmlns:a16="http://schemas.microsoft.com/office/drawing/2014/main" id="{C80BF994-209D-5440-94DF-9490688DF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431122" name="Group 18">
            <a:extLst>
              <a:ext uri="{FF2B5EF4-FFF2-40B4-BE49-F238E27FC236}">
                <a16:creationId xmlns:a16="http://schemas.microsoft.com/office/drawing/2014/main" id="{9B554AD1-3337-FD48-8FF5-B9638FE0160B}"/>
              </a:ext>
            </a:extLst>
          </p:cNvPr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431123" name="Oval 19">
              <a:extLst>
                <a:ext uri="{FF2B5EF4-FFF2-40B4-BE49-F238E27FC236}">
                  <a16:creationId xmlns:a16="http://schemas.microsoft.com/office/drawing/2014/main" id="{51EFAA0D-FE11-424A-B7C1-76A44DBCC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4" name="Text Box 20">
              <a:extLst>
                <a:ext uri="{FF2B5EF4-FFF2-40B4-BE49-F238E27FC236}">
                  <a16:creationId xmlns:a16="http://schemas.microsoft.com/office/drawing/2014/main" id="{EEE8B1F0-9F2E-984B-B838-2383EFC11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431125" name="Group 21">
            <a:extLst>
              <a:ext uri="{FF2B5EF4-FFF2-40B4-BE49-F238E27FC236}">
                <a16:creationId xmlns:a16="http://schemas.microsoft.com/office/drawing/2014/main" id="{1DA34045-E76C-8D4E-A0E9-F7076D5BC484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431126" name="Oval 22">
              <a:extLst>
                <a:ext uri="{FF2B5EF4-FFF2-40B4-BE49-F238E27FC236}">
                  <a16:creationId xmlns:a16="http://schemas.microsoft.com/office/drawing/2014/main" id="{193B5F24-BECA-F048-8E25-22962F9CE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7" name="Text Box 23">
              <a:extLst>
                <a:ext uri="{FF2B5EF4-FFF2-40B4-BE49-F238E27FC236}">
                  <a16:creationId xmlns:a16="http://schemas.microsoft.com/office/drawing/2014/main" id="{D9186C16-F40A-C148-8C03-3312081ED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F</a:t>
              </a:r>
            </a:p>
          </p:txBody>
        </p:sp>
      </p:grpSp>
      <p:sp>
        <p:nvSpPr>
          <p:cNvPr id="431128" name="Line 24">
            <a:extLst>
              <a:ext uri="{FF2B5EF4-FFF2-40B4-BE49-F238E27FC236}">
                <a16:creationId xmlns:a16="http://schemas.microsoft.com/office/drawing/2014/main" id="{C45D5227-EC8F-E54C-AB71-C9DBC08426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29" name="Line 25">
            <a:extLst>
              <a:ext uri="{FF2B5EF4-FFF2-40B4-BE49-F238E27FC236}">
                <a16:creationId xmlns:a16="http://schemas.microsoft.com/office/drawing/2014/main" id="{544D795E-D248-0942-AD68-1660ACA7C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30" name="Line 26">
            <a:extLst>
              <a:ext uri="{FF2B5EF4-FFF2-40B4-BE49-F238E27FC236}">
                <a16:creationId xmlns:a16="http://schemas.microsoft.com/office/drawing/2014/main" id="{C7264361-60AA-4E47-9D81-E8D5C8C527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31" name="Line 27">
            <a:extLst>
              <a:ext uri="{FF2B5EF4-FFF2-40B4-BE49-F238E27FC236}">
                <a16:creationId xmlns:a16="http://schemas.microsoft.com/office/drawing/2014/main" id="{A410CDC1-4010-894A-9612-32F8B02998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32" name="Line 28">
            <a:extLst>
              <a:ext uri="{FF2B5EF4-FFF2-40B4-BE49-F238E27FC236}">
                <a16:creationId xmlns:a16="http://schemas.microsoft.com/office/drawing/2014/main" id="{449A5FAA-9378-6B4B-9A8A-A6BE110D9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33" name="Line 29">
            <a:extLst>
              <a:ext uri="{FF2B5EF4-FFF2-40B4-BE49-F238E27FC236}">
                <a16:creationId xmlns:a16="http://schemas.microsoft.com/office/drawing/2014/main" id="{752D3EA6-EB1C-4048-83A9-D275B02225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34" name="Line 30">
            <a:extLst>
              <a:ext uri="{FF2B5EF4-FFF2-40B4-BE49-F238E27FC236}">
                <a16:creationId xmlns:a16="http://schemas.microsoft.com/office/drawing/2014/main" id="{23423B57-AB78-E241-997F-31C93CC66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35" name="Line 31">
            <a:extLst>
              <a:ext uri="{FF2B5EF4-FFF2-40B4-BE49-F238E27FC236}">
                <a16:creationId xmlns:a16="http://schemas.microsoft.com/office/drawing/2014/main" id="{086606CF-2707-4B41-ABFE-0295A2997B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36" name="Rectangle 32">
            <a:extLst>
              <a:ext uri="{FF2B5EF4-FFF2-40B4-BE49-F238E27FC236}">
                <a16:creationId xmlns:a16="http://schemas.microsoft.com/office/drawing/2014/main" id="{77B0F334-F7FC-524A-94CC-51D0E42DD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82296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/>
              <a:t>Current: G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94B2A936-021C-0641-B5D5-9C46BC41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D31C0A89-94B3-8549-A15D-EFFD7EFBE714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429058" name="Rectangle 2">
            <a:extLst>
              <a:ext uri="{FF2B5EF4-FFF2-40B4-BE49-F238E27FC236}">
                <a16:creationId xmlns:a16="http://schemas.microsoft.com/office/drawing/2014/main" id="{2949D4B9-B361-F141-9204-1EE96E88A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229225"/>
            <a:ext cx="8686800" cy="1152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Done.  We have explored the graph in order:</a:t>
            </a:r>
          </a:p>
          <a:p>
            <a:pPr algn="ctr">
              <a:buFont typeface="Wingdings" pitchFamily="2" charset="2"/>
              <a:buNone/>
            </a:pPr>
            <a:r>
              <a:rPr lang="en-US" altLang="en-US"/>
              <a:t>A B C F E D G </a:t>
            </a:r>
          </a:p>
        </p:txBody>
      </p:sp>
      <p:grpSp>
        <p:nvGrpSpPr>
          <p:cNvPr id="429059" name="Group 3">
            <a:extLst>
              <a:ext uri="{FF2B5EF4-FFF2-40B4-BE49-F238E27FC236}">
                <a16:creationId xmlns:a16="http://schemas.microsoft.com/office/drawing/2014/main" id="{F12C99E6-F94C-8B4C-B409-E11F8B882D36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429060" name="Oval 4">
              <a:extLst>
                <a:ext uri="{FF2B5EF4-FFF2-40B4-BE49-F238E27FC236}">
                  <a16:creationId xmlns:a16="http://schemas.microsoft.com/office/drawing/2014/main" id="{BE6522F0-1BCE-C84D-8882-E55E735A2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61" name="Text Box 5">
              <a:extLst>
                <a:ext uri="{FF2B5EF4-FFF2-40B4-BE49-F238E27FC236}">
                  <a16:creationId xmlns:a16="http://schemas.microsoft.com/office/drawing/2014/main" id="{4F05455D-43D7-1443-A898-90E72AAB9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429062" name="Group 6">
            <a:extLst>
              <a:ext uri="{FF2B5EF4-FFF2-40B4-BE49-F238E27FC236}">
                <a16:creationId xmlns:a16="http://schemas.microsoft.com/office/drawing/2014/main" id="{678D16F2-9065-9D46-92D3-D6AD62887E9A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429063" name="Oval 7">
              <a:extLst>
                <a:ext uri="{FF2B5EF4-FFF2-40B4-BE49-F238E27FC236}">
                  <a16:creationId xmlns:a16="http://schemas.microsoft.com/office/drawing/2014/main" id="{51CA9532-F5FB-344F-A5DF-6D73263D2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64" name="Text Box 8">
              <a:extLst>
                <a:ext uri="{FF2B5EF4-FFF2-40B4-BE49-F238E27FC236}">
                  <a16:creationId xmlns:a16="http://schemas.microsoft.com/office/drawing/2014/main" id="{BA4F0F79-4FFE-3C44-892A-FDEB2F20E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429065" name="Group 9">
            <a:extLst>
              <a:ext uri="{FF2B5EF4-FFF2-40B4-BE49-F238E27FC236}">
                <a16:creationId xmlns:a16="http://schemas.microsoft.com/office/drawing/2014/main" id="{E5C9DA79-3FAE-A04A-A936-CC27A1EF5D4C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429066" name="Oval 10">
              <a:extLst>
                <a:ext uri="{FF2B5EF4-FFF2-40B4-BE49-F238E27FC236}">
                  <a16:creationId xmlns:a16="http://schemas.microsoft.com/office/drawing/2014/main" id="{166E4F09-4EAC-C042-9546-550EFB704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67" name="Text Box 11">
              <a:extLst>
                <a:ext uri="{FF2B5EF4-FFF2-40B4-BE49-F238E27FC236}">
                  <a16:creationId xmlns:a16="http://schemas.microsoft.com/office/drawing/2014/main" id="{2EBE60F9-BCCF-9B4B-A638-85F6A9EE0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429068" name="Group 12">
            <a:extLst>
              <a:ext uri="{FF2B5EF4-FFF2-40B4-BE49-F238E27FC236}">
                <a16:creationId xmlns:a16="http://schemas.microsoft.com/office/drawing/2014/main" id="{9FF5BC9D-2373-8340-8DB4-FB17C97CB86A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429069" name="Oval 13">
              <a:extLst>
                <a:ext uri="{FF2B5EF4-FFF2-40B4-BE49-F238E27FC236}">
                  <a16:creationId xmlns:a16="http://schemas.microsoft.com/office/drawing/2014/main" id="{CFDA0F01-9FDC-1446-9C6C-299387105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70" name="Text Box 14">
              <a:extLst>
                <a:ext uri="{FF2B5EF4-FFF2-40B4-BE49-F238E27FC236}">
                  <a16:creationId xmlns:a16="http://schemas.microsoft.com/office/drawing/2014/main" id="{87C0B968-E535-FB48-AF8C-1030B507D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429071" name="Group 15">
            <a:extLst>
              <a:ext uri="{FF2B5EF4-FFF2-40B4-BE49-F238E27FC236}">
                <a16:creationId xmlns:a16="http://schemas.microsoft.com/office/drawing/2014/main" id="{3B971E4B-31B7-5D46-826D-4AA70FA8E837}"/>
              </a:ext>
            </a:extLst>
          </p:cNvPr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429072" name="Oval 16">
              <a:extLst>
                <a:ext uri="{FF2B5EF4-FFF2-40B4-BE49-F238E27FC236}">
                  <a16:creationId xmlns:a16="http://schemas.microsoft.com/office/drawing/2014/main" id="{0CFB4532-1726-BC49-BA6C-EC44E76F3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73" name="Text Box 17">
              <a:extLst>
                <a:ext uri="{FF2B5EF4-FFF2-40B4-BE49-F238E27FC236}">
                  <a16:creationId xmlns:a16="http://schemas.microsoft.com/office/drawing/2014/main" id="{FBD35204-68D2-9A43-9AD7-2D3F04F48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429074" name="Group 18">
            <a:extLst>
              <a:ext uri="{FF2B5EF4-FFF2-40B4-BE49-F238E27FC236}">
                <a16:creationId xmlns:a16="http://schemas.microsoft.com/office/drawing/2014/main" id="{828E7297-8875-BF4B-9464-A10B6F618C49}"/>
              </a:ext>
            </a:extLst>
          </p:cNvPr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429075" name="Oval 19">
              <a:extLst>
                <a:ext uri="{FF2B5EF4-FFF2-40B4-BE49-F238E27FC236}">
                  <a16:creationId xmlns:a16="http://schemas.microsoft.com/office/drawing/2014/main" id="{B3901AC0-48B3-FE43-B37B-78AF57E4F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76" name="Text Box 20">
              <a:extLst>
                <a:ext uri="{FF2B5EF4-FFF2-40B4-BE49-F238E27FC236}">
                  <a16:creationId xmlns:a16="http://schemas.microsoft.com/office/drawing/2014/main" id="{A2134DAF-95DC-EB44-8C0D-4BB7D11A5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429077" name="Group 21">
            <a:extLst>
              <a:ext uri="{FF2B5EF4-FFF2-40B4-BE49-F238E27FC236}">
                <a16:creationId xmlns:a16="http://schemas.microsoft.com/office/drawing/2014/main" id="{0BC55E43-5CD9-074B-B79D-186E75577823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429078" name="Oval 22">
              <a:extLst>
                <a:ext uri="{FF2B5EF4-FFF2-40B4-BE49-F238E27FC236}">
                  <a16:creationId xmlns:a16="http://schemas.microsoft.com/office/drawing/2014/main" id="{63AA6726-1DC7-DC4E-AD81-59716ED32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79" name="Text Box 23">
              <a:extLst>
                <a:ext uri="{FF2B5EF4-FFF2-40B4-BE49-F238E27FC236}">
                  <a16:creationId xmlns:a16="http://schemas.microsoft.com/office/drawing/2014/main" id="{BDDEA78C-EFB3-4C49-A263-68B590DAA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F</a:t>
              </a:r>
            </a:p>
          </p:txBody>
        </p:sp>
      </p:grpSp>
      <p:sp>
        <p:nvSpPr>
          <p:cNvPr id="429080" name="Line 24">
            <a:extLst>
              <a:ext uri="{FF2B5EF4-FFF2-40B4-BE49-F238E27FC236}">
                <a16:creationId xmlns:a16="http://schemas.microsoft.com/office/drawing/2014/main" id="{2D24107F-C38E-C748-A867-443E61F28B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081" name="Line 25">
            <a:extLst>
              <a:ext uri="{FF2B5EF4-FFF2-40B4-BE49-F238E27FC236}">
                <a16:creationId xmlns:a16="http://schemas.microsoft.com/office/drawing/2014/main" id="{30E25286-CA3E-8E42-8DC0-4C935BFEB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082" name="Line 26">
            <a:extLst>
              <a:ext uri="{FF2B5EF4-FFF2-40B4-BE49-F238E27FC236}">
                <a16:creationId xmlns:a16="http://schemas.microsoft.com/office/drawing/2014/main" id="{09924C45-EABA-224E-BF7E-7E5D0C44C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083" name="Line 27">
            <a:extLst>
              <a:ext uri="{FF2B5EF4-FFF2-40B4-BE49-F238E27FC236}">
                <a16:creationId xmlns:a16="http://schemas.microsoft.com/office/drawing/2014/main" id="{FADABB8C-45B8-584C-9C67-3784112B1F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084" name="Line 28">
            <a:extLst>
              <a:ext uri="{FF2B5EF4-FFF2-40B4-BE49-F238E27FC236}">
                <a16:creationId xmlns:a16="http://schemas.microsoft.com/office/drawing/2014/main" id="{34961643-24F7-D347-AADF-227BB05D1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085" name="Line 29">
            <a:extLst>
              <a:ext uri="{FF2B5EF4-FFF2-40B4-BE49-F238E27FC236}">
                <a16:creationId xmlns:a16="http://schemas.microsoft.com/office/drawing/2014/main" id="{C59EFA7F-B1B9-6549-AFA8-5592E0AF37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086" name="Line 30">
            <a:extLst>
              <a:ext uri="{FF2B5EF4-FFF2-40B4-BE49-F238E27FC236}">
                <a16:creationId xmlns:a16="http://schemas.microsoft.com/office/drawing/2014/main" id="{2445DF97-8441-124F-AA9D-6D954266F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087" name="Line 31">
            <a:extLst>
              <a:ext uri="{FF2B5EF4-FFF2-40B4-BE49-F238E27FC236}">
                <a16:creationId xmlns:a16="http://schemas.microsoft.com/office/drawing/2014/main" id="{A2E732E8-F3ED-E24B-B5DC-23A179227F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088" name="Rectangle 32">
            <a:extLst>
              <a:ext uri="{FF2B5EF4-FFF2-40B4-BE49-F238E27FC236}">
                <a16:creationId xmlns:a16="http://schemas.microsoft.com/office/drawing/2014/main" id="{02B36EA6-0F5F-AB4C-9106-232E642C8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82296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/>
              <a:t>Current: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429089" name="Text Box 33">
            <a:extLst>
              <a:ext uri="{FF2B5EF4-FFF2-40B4-BE49-F238E27FC236}">
                <a16:creationId xmlns:a16="http://schemas.microsoft.com/office/drawing/2014/main" id="{C69059A6-300F-0E4B-B660-C02DDB4FB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13414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29090" name="Text Box 34">
            <a:extLst>
              <a:ext uri="{FF2B5EF4-FFF2-40B4-BE49-F238E27FC236}">
                <a16:creationId xmlns:a16="http://schemas.microsoft.com/office/drawing/2014/main" id="{E8CE18EA-A63F-4647-A8DE-C87EA62F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98913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29091" name="Text Box 35">
            <a:extLst>
              <a:ext uri="{FF2B5EF4-FFF2-40B4-BE49-F238E27FC236}">
                <a16:creationId xmlns:a16="http://schemas.microsoft.com/office/drawing/2014/main" id="{5EA0899C-AB12-B84F-A5D1-1EE607AD0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997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429092" name="Text Box 36">
            <a:extLst>
              <a:ext uri="{FF2B5EF4-FFF2-40B4-BE49-F238E27FC236}">
                <a16:creationId xmlns:a16="http://schemas.microsoft.com/office/drawing/2014/main" id="{02317CCE-2CD7-1541-84AD-E37EE4F1F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43656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29093" name="Text Box 37">
            <a:extLst>
              <a:ext uri="{FF2B5EF4-FFF2-40B4-BE49-F238E27FC236}">
                <a16:creationId xmlns:a16="http://schemas.microsoft.com/office/drawing/2014/main" id="{94CDD2D3-1937-904C-AA78-F72B187F4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8527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29094" name="Text Box 38">
            <a:extLst>
              <a:ext uri="{FF2B5EF4-FFF2-40B4-BE49-F238E27FC236}">
                <a16:creationId xmlns:a16="http://schemas.microsoft.com/office/drawing/2014/main" id="{06990801-4B61-5B46-AEBE-B0B5220A2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28453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429095" name="Text Box 39">
            <a:extLst>
              <a:ext uri="{FF2B5EF4-FFF2-40B4-BE49-F238E27FC236}">
                <a16:creationId xmlns:a16="http://schemas.microsoft.com/office/drawing/2014/main" id="{06DD3D39-BBCA-3846-9B8C-F116BF825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20503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41" y="95504"/>
            <a:ext cx="8529955" cy="3605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2.1 Depth-First Search</a:t>
            </a:r>
            <a:r>
              <a:rPr sz="320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(DFS)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Font typeface="Times New Roman"/>
              <a:buChar char="•"/>
              <a:tabLst>
                <a:tab pos="2686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Example</a:t>
            </a:r>
            <a:r>
              <a:rPr sz="3200" spc="-5" dirty="0">
                <a:latin typeface="Times New Roman"/>
                <a:cs typeface="Times New Roman"/>
              </a:rPr>
              <a:t>: List the order in which the nodes of the  undirected graph shown in the figure below are  visited by a </a:t>
            </a:r>
            <a:r>
              <a:rPr sz="3200" i="1" spc="-5" dirty="0">
                <a:latin typeface="Times New Roman"/>
                <a:cs typeface="Times New Roman"/>
              </a:rPr>
              <a:t>depth-first traversal </a:t>
            </a:r>
            <a:r>
              <a:rPr sz="3200" spc="-5" dirty="0">
                <a:latin typeface="Times New Roman"/>
                <a:cs typeface="Times New Roman"/>
              </a:rPr>
              <a:t>that starts from  vertex 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. Assume that we choose to visit adjacent  vertices in alphabetical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order.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3962400"/>
            <a:ext cx="7391400" cy="2735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8390" y="6409435"/>
            <a:ext cx="28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23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701" y="95504"/>
            <a:ext cx="51028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2.1 Depth-First Search</a:t>
            </a:r>
            <a:r>
              <a:rPr spc="5" dirty="0"/>
              <a:t> </a:t>
            </a:r>
            <a:r>
              <a:rPr spc="-5" dirty="0"/>
              <a:t>(DFS)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90" y="1155791"/>
            <a:ext cx="7091680" cy="46462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775"/>
              </a:spcBef>
            </a:pPr>
            <a:r>
              <a:rPr sz="2800" b="1" spc="-5" dirty="0">
                <a:latin typeface="Times New Roman"/>
                <a:cs typeface="Times New Roman"/>
              </a:rPr>
              <a:t>Algorithm </a:t>
            </a:r>
            <a:r>
              <a:rPr sz="2800" spc="-5" dirty="0">
                <a:latin typeface="Times New Roman"/>
                <a:cs typeface="Times New Roman"/>
              </a:rPr>
              <a:t>DFS // M.H.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Alsuwaiyel</a:t>
            </a:r>
            <a:endParaRPr sz="28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680"/>
              </a:spcBef>
            </a:pPr>
            <a:r>
              <a:rPr sz="2800" b="1" dirty="0">
                <a:latin typeface="Times New Roman"/>
                <a:cs typeface="Times New Roman"/>
              </a:rPr>
              <a:t>Input</a:t>
            </a:r>
            <a:r>
              <a:rPr sz="2800" dirty="0">
                <a:latin typeface="Times New Roman"/>
                <a:cs typeface="Times New Roman"/>
              </a:rPr>
              <a:t>: A </a:t>
            </a:r>
            <a:r>
              <a:rPr sz="2800" spc="-5" dirty="0">
                <a:latin typeface="Times New Roman"/>
                <a:cs typeface="Times New Roman"/>
              </a:rPr>
              <a:t>directed or undirected graph </a:t>
            </a:r>
            <a:r>
              <a:rPr sz="2800" i="1" dirty="0">
                <a:latin typeface="Times New Roman"/>
                <a:cs typeface="Times New Roman"/>
              </a:rPr>
              <a:t>G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  <a:p>
            <a:pPr marL="1257300" marR="1688464" indent="-1244600">
              <a:lnSpc>
                <a:spcPts val="4040"/>
              </a:lnSpc>
              <a:spcBef>
                <a:spcPts val="245"/>
              </a:spcBef>
            </a:pPr>
            <a:r>
              <a:rPr sz="2800" b="1" dirty="0">
                <a:latin typeface="Times New Roman"/>
                <a:cs typeface="Times New Roman"/>
              </a:rPr>
              <a:t>Output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Numbering of the vertices in  depth-first search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order.</a:t>
            </a:r>
            <a:endParaRPr sz="2800">
              <a:latin typeface="Times New Roman"/>
              <a:cs typeface="Times New Roman"/>
            </a:endParaRPr>
          </a:p>
          <a:p>
            <a:pPr marL="368300" indent="-356235">
              <a:lnSpc>
                <a:spcPct val="100000"/>
              </a:lnSpc>
              <a:spcBef>
                <a:spcPts val="425"/>
              </a:spcBef>
              <a:buFont typeface="Times New Roman"/>
              <a:buAutoNum type="arabicPeriod"/>
              <a:tabLst>
                <a:tab pos="36893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predfn </a:t>
            </a:r>
            <a:r>
              <a:rPr sz="2800" dirty="0">
                <a:latin typeface="Times New Roman"/>
                <a:cs typeface="Times New Roman"/>
              </a:rPr>
              <a:t>← </a:t>
            </a:r>
            <a:r>
              <a:rPr sz="2800" spc="-5" dirty="0">
                <a:latin typeface="Times New Roman"/>
                <a:cs typeface="Times New Roman"/>
              </a:rPr>
              <a:t>1; </a:t>
            </a:r>
            <a:r>
              <a:rPr sz="2800" i="1" spc="-5" dirty="0">
                <a:latin typeface="Times New Roman"/>
                <a:cs typeface="Times New Roman"/>
              </a:rPr>
              <a:t>postdfn </a:t>
            </a:r>
            <a:r>
              <a:rPr sz="2800" dirty="0">
                <a:latin typeface="Times New Roman"/>
                <a:cs typeface="Times New Roman"/>
              </a:rPr>
              <a:t>← 1</a:t>
            </a:r>
            <a:endParaRPr sz="2800">
              <a:latin typeface="Times New Roman"/>
              <a:cs typeface="Times New Roman"/>
            </a:endParaRPr>
          </a:p>
          <a:p>
            <a:pPr marL="368935" indent="-356870">
              <a:lnSpc>
                <a:spcPct val="100000"/>
              </a:lnSpc>
              <a:spcBef>
                <a:spcPts val="720"/>
              </a:spcBef>
              <a:buFont typeface="Times New Roman"/>
              <a:buAutoNum type="arabicPeriod"/>
              <a:tabLst>
                <a:tab pos="36957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vertex </a:t>
            </a:r>
            <a:r>
              <a:rPr sz="2800" i="1" dirty="0">
                <a:latin typeface="Times New Roman"/>
                <a:cs typeface="Times New Roman"/>
              </a:rPr>
              <a:t>v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812165" indent="-79946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811530" algn="l"/>
                <a:tab pos="812165" algn="l"/>
              </a:tabLst>
            </a:pPr>
            <a:r>
              <a:rPr sz="2800" dirty="0">
                <a:latin typeface="Times New Roman"/>
                <a:cs typeface="Times New Roman"/>
              </a:rPr>
              <a:t>mark </a:t>
            </a:r>
            <a:r>
              <a:rPr sz="2800" i="1" dirty="0">
                <a:latin typeface="Times New Roman"/>
                <a:cs typeface="Times New Roman"/>
              </a:rPr>
              <a:t>v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unvisited</a:t>
            </a:r>
            <a:endParaRPr sz="2800">
              <a:latin typeface="Times New Roman"/>
              <a:cs typeface="Times New Roman"/>
            </a:endParaRPr>
          </a:p>
          <a:p>
            <a:pPr marL="368300" indent="-356235">
              <a:lnSpc>
                <a:spcPct val="100000"/>
              </a:lnSpc>
              <a:spcBef>
                <a:spcPts val="680"/>
              </a:spcBef>
              <a:buFont typeface="Times New Roman"/>
              <a:buAutoNum type="arabicPeriod"/>
              <a:tabLst>
                <a:tab pos="368935" algn="l"/>
              </a:tabLst>
            </a:pPr>
            <a:r>
              <a:rPr sz="2800" b="1" dirty="0">
                <a:latin typeface="Times New Roman"/>
                <a:cs typeface="Times New Roman"/>
              </a:rPr>
              <a:t>end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for</a:t>
            </a:r>
            <a:endParaRPr sz="2800">
              <a:latin typeface="Times New Roman"/>
              <a:cs typeface="Times New Roman"/>
            </a:endParaRPr>
          </a:p>
          <a:p>
            <a:pPr marL="368935" indent="-356870">
              <a:lnSpc>
                <a:spcPct val="100000"/>
              </a:lnSpc>
              <a:spcBef>
                <a:spcPts val="725"/>
              </a:spcBef>
              <a:buFont typeface="Times New Roman"/>
              <a:buAutoNum type="arabicPeriod"/>
              <a:tabLst>
                <a:tab pos="36957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vertex </a:t>
            </a:r>
            <a:r>
              <a:rPr sz="2800" i="1" dirty="0">
                <a:latin typeface="Times New Roman"/>
                <a:cs typeface="Times New Roman"/>
              </a:rPr>
              <a:t>v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90" y="5770150"/>
            <a:ext cx="8214359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812165" indent="-800100">
              <a:lnSpc>
                <a:spcPct val="100000"/>
              </a:lnSpc>
              <a:spcBef>
                <a:spcPts val="775"/>
              </a:spcBef>
              <a:buFont typeface="Times New Roman"/>
              <a:buAutoNum type="arabicPeriod" startAt="6"/>
              <a:tabLst>
                <a:tab pos="812165" algn="l"/>
                <a:tab pos="812800" algn="l"/>
              </a:tabLst>
            </a:pPr>
            <a:r>
              <a:rPr sz="2800" b="1" dirty="0">
                <a:latin typeface="Times New Roman"/>
                <a:cs typeface="Times New Roman"/>
              </a:rPr>
              <a:t>if </a:t>
            </a:r>
            <a:r>
              <a:rPr sz="2800" i="1" dirty="0">
                <a:latin typeface="Times New Roman"/>
                <a:cs typeface="Times New Roman"/>
              </a:rPr>
              <a:t>v </a:t>
            </a:r>
            <a:r>
              <a:rPr sz="2800" spc="-5" dirty="0">
                <a:latin typeface="Times New Roman"/>
                <a:cs typeface="Times New Roman"/>
              </a:rPr>
              <a:t>is marked </a:t>
            </a:r>
            <a:r>
              <a:rPr sz="2800" i="1" spc="-5" dirty="0">
                <a:latin typeface="Times New Roman"/>
                <a:cs typeface="Times New Roman"/>
              </a:rPr>
              <a:t>unvisited </a:t>
            </a:r>
            <a:r>
              <a:rPr sz="2800" b="1" dirty="0">
                <a:latin typeface="Times New Roman"/>
                <a:cs typeface="Times New Roman"/>
              </a:rPr>
              <a:t>then </a:t>
            </a:r>
            <a:r>
              <a:rPr sz="2800" i="1" spc="-5" dirty="0">
                <a:latin typeface="Times New Roman"/>
                <a:cs typeface="Times New Roman"/>
              </a:rPr>
              <a:t>dfs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) // starting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vertex</a:t>
            </a:r>
            <a:endParaRPr sz="2800">
              <a:latin typeface="Times New Roman"/>
              <a:cs typeface="Times New Roman"/>
            </a:endParaRPr>
          </a:p>
          <a:p>
            <a:pPr marL="368300" indent="-356235">
              <a:lnSpc>
                <a:spcPct val="100000"/>
              </a:lnSpc>
              <a:spcBef>
                <a:spcPts val="680"/>
              </a:spcBef>
              <a:buFont typeface="Times New Roman"/>
              <a:buAutoNum type="arabicPeriod" startAt="6"/>
              <a:tabLst>
                <a:tab pos="368935" algn="l"/>
              </a:tabLst>
            </a:pPr>
            <a:r>
              <a:rPr sz="2800" b="1" dirty="0">
                <a:latin typeface="Times New Roman"/>
                <a:cs typeface="Times New Roman"/>
              </a:rPr>
              <a:t>end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15050" y="133350"/>
            <a:ext cx="2916173" cy="1079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95504"/>
            <a:ext cx="51028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2.1 Depth-First Search</a:t>
            </a:r>
            <a:r>
              <a:rPr spc="5" dirty="0"/>
              <a:t> </a:t>
            </a:r>
            <a:r>
              <a:rPr spc="-5" dirty="0"/>
              <a:t>(DFS)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102" y="1155791"/>
            <a:ext cx="7252970" cy="31019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b="1" spc="-5" dirty="0">
                <a:latin typeface="Times New Roman"/>
                <a:cs typeface="Times New Roman"/>
              </a:rPr>
              <a:t>Procedure </a:t>
            </a:r>
            <a:r>
              <a:rPr sz="2800" i="1" spc="-5" dirty="0">
                <a:latin typeface="Times New Roman"/>
                <a:cs typeface="Times New Roman"/>
              </a:rPr>
              <a:t>dfs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Times New Roman"/>
                <a:cs typeface="Times New Roman"/>
              </a:rPr>
              <a:t>// </a:t>
            </a:r>
            <a:r>
              <a:rPr sz="2800" i="1" dirty="0">
                <a:latin typeface="Times New Roman"/>
                <a:cs typeface="Times New Roman"/>
              </a:rPr>
              <a:t>v </a:t>
            </a:r>
            <a:r>
              <a:rPr sz="2800" spc="-5" dirty="0">
                <a:latin typeface="Times New Roman"/>
                <a:cs typeface="Times New Roman"/>
              </a:rPr>
              <a:t>is starting vertex, using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stack</a:t>
            </a:r>
            <a:endParaRPr sz="2800">
              <a:latin typeface="Times New Roman"/>
              <a:cs typeface="Times New Roman"/>
            </a:endParaRPr>
          </a:p>
          <a:p>
            <a:pPr marL="457200" indent="-356235">
              <a:lnSpc>
                <a:spcPct val="100000"/>
              </a:lnSpc>
              <a:spcBef>
                <a:spcPts val="680"/>
              </a:spcBef>
              <a:buFont typeface="Times New Roman"/>
              <a:buAutoNum type="arabicPeriod"/>
              <a:tabLst>
                <a:tab pos="457834" algn="l"/>
              </a:tabLst>
            </a:pPr>
            <a:r>
              <a:rPr sz="2800" i="1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← </a:t>
            </a:r>
            <a:r>
              <a:rPr sz="2800" spc="-5" dirty="0">
                <a:latin typeface="Times New Roman"/>
                <a:cs typeface="Times New Roman"/>
              </a:rPr>
              <a:t>{</a:t>
            </a:r>
            <a:r>
              <a:rPr sz="2800" i="1" spc="-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} </a:t>
            </a:r>
            <a:r>
              <a:rPr sz="2800" dirty="0">
                <a:latin typeface="Times New Roman"/>
                <a:cs typeface="Times New Roman"/>
              </a:rPr>
              <a:t>// insert </a:t>
            </a:r>
            <a:r>
              <a:rPr sz="2800" i="1" dirty="0">
                <a:latin typeface="Times New Roman"/>
                <a:cs typeface="Times New Roman"/>
              </a:rPr>
              <a:t>v </a:t>
            </a:r>
            <a:r>
              <a:rPr sz="2800" spc="-5" dirty="0">
                <a:latin typeface="Times New Roman"/>
                <a:cs typeface="Times New Roman"/>
              </a:rPr>
              <a:t>into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stack</a:t>
            </a:r>
            <a:endParaRPr sz="2800">
              <a:latin typeface="Times New Roman"/>
              <a:cs typeface="Times New Roman"/>
            </a:endParaRPr>
          </a:p>
          <a:p>
            <a:pPr marL="457200" indent="-35623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57200" algn="l"/>
              </a:tabLst>
            </a:pPr>
            <a:r>
              <a:rPr sz="2800" dirty="0">
                <a:latin typeface="Times New Roman"/>
                <a:cs typeface="Times New Roman"/>
              </a:rPr>
              <a:t>mark </a:t>
            </a:r>
            <a:r>
              <a:rPr sz="2800" i="1" dirty="0">
                <a:latin typeface="Times New Roman"/>
                <a:cs typeface="Times New Roman"/>
              </a:rPr>
              <a:t>v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visited</a:t>
            </a:r>
            <a:endParaRPr sz="2800">
              <a:latin typeface="Times New Roman"/>
              <a:cs typeface="Times New Roman"/>
            </a:endParaRPr>
          </a:p>
          <a:p>
            <a:pPr marL="456565" indent="-356235">
              <a:lnSpc>
                <a:spcPct val="100000"/>
              </a:lnSpc>
              <a:spcBef>
                <a:spcPts val="680"/>
              </a:spcBef>
              <a:buFont typeface="Times New Roman"/>
              <a:buAutoNum type="arabicPeriod"/>
              <a:tabLst>
                <a:tab pos="4572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while </a:t>
            </a:r>
            <a:r>
              <a:rPr sz="2800" i="1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≠ </a:t>
            </a:r>
            <a:r>
              <a:rPr sz="2800" spc="-5" dirty="0">
                <a:latin typeface="Times New Roman"/>
                <a:cs typeface="Times New Roman"/>
              </a:rPr>
              <a:t>{}</a:t>
            </a:r>
            <a:endParaRPr sz="2800">
              <a:latin typeface="Times New Roman"/>
              <a:cs typeface="Times New Roman"/>
            </a:endParaRPr>
          </a:p>
          <a:p>
            <a:pPr marL="901065" indent="-800100"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/>
              <a:tabLst>
                <a:tab pos="901065" algn="l"/>
                <a:tab pos="901700" algn="l"/>
              </a:tabLst>
            </a:pPr>
            <a:r>
              <a:rPr sz="2800" i="1" dirty="0">
                <a:latin typeface="Times New Roman"/>
                <a:cs typeface="Times New Roman"/>
              </a:rPr>
              <a:t>v </a:t>
            </a:r>
            <a:r>
              <a:rPr sz="2800" dirty="0">
                <a:latin typeface="Times New Roman"/>
                <a:cs typeface="Times New Roman"/>
              </a:rPr>
              <a:t>← </a:t>
            </a:r>
            <a:r>
              <a:rPr sz="2800" spc="-5" dirty="0">
                <a:latin typeface="Times New Roman"/>
                <a:cs typeface="Times New Roman"/>
              </a:rPr>
              <a:t>Peek(</a:t>
            </a:r>
            <a:r>
              <a:rPr sz="2800" i="1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) // </a:t>
            </a:r>
            <a:r>
              <a:rPr sz="2800" i="1" dirty="0">
                <a:latin typeface="Times New Roman"/>
                <a:cs typeface="Times New Roman"/>
              </a:rPr>
              <a:t>v </a:t>
            </a:r>
            <a:r>
              <a:rPr sz="2800" spc="-5" dirty="0">
                <a:latin typeface="Times New Roman"/>
                <a:cs typeface="Times New Roman"/>
              </a:rPr>
              <a:t>is current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vertex</a:t>
            </a:r>
            <a:endParaRPr sz="2800">
              <a:latin typeface="Times New Roman"/>
              <a:cs typeface="Times New Roman"/>
            </a:endParaRPr>
          </a:p>
          <a:p>
            <a:pPr marL="901065" indent="-8001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901065" algn="l"/>
                <a:tab pos="901700" algn="l"/>
              </a:tabLst>
            </a:pPr>
            <a:r>
              <a:rPr sz="2800" spc="-5" dirty="0">
                <a:latin typeface="Times New Roman"/>
                <a:cs typeface="Times New Roman"/>
              </a:rPr>
              <a:t>find an unvisited neighbor </a:t>
            </a:r>
            <a:r>
              <a:rPr sz="2800" i="1" dirty="0">
                <a:latin typeface="Times New Roman"/>
                <a:cs typeface="Times New Roman"/>
              </a:rPr>
              <a:t>w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5050" y="133350"/>
            <a:ext cx="2916173" cy="1079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95504"/>
            <a:ext cx="51028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2.1 Depth-First Search</a:t>
            </a:r>
            <a:r>
              <a:rPr spc="5" dirty="0"/>
              <a:t> </a:t>
            </a:r>
            <a:r>
              <a:rPr spc="-5" dirty="0"/>
              <a:t>(DFS)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292" y="1155791"/>
            <a:ext cx="5697220" cy="41275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901065" indent="-800100">
              <a:lnSpc>
                <a:spcPct val="100000"/>
              </a:lnSpc>
              <a:spcBef>
                <a:spcPts val="775"/>
              </a:spcBef>
              <a:buFont typeface="Times New Roman"/>
              <a:buAutoNum type="arabicPeriod" startAt="6"/>
              <a:tabLst>
                <a:tab pos="901065" algn="l"/>
                <a:tab pos="901700" algn="l"/>
              </a:tabLst>
            </a:pPr>
            <a:r>
              <a:rPr sz="2800" b="1" dirty="0">
                <a:latin typeface="Times New Roman"/>
                <a:cs typeface="Times New Roman"/>
              </a:rPr>
              <a:t>if </a:t>
            </a:r>
            <a:r>
              <a:rPr sz="2800" i="1" dirty="0">
                <a:latin typeface="Times New Roman"/>
                <a:cs typeface="Times New Roman"/>
              </a:rPr>
              <a:t>w </a:t>
            </a:r>
            <a:r>
              <a:rPr sz="2800" spc="-5" dirty="0">
                <a:latin typeface="Times New Roman"/>
                <a:cs typeface="Times New Roman"/>
              </a:rPr>
              <a:t>exists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  <a:p>
            <a:pPr marL="1345565" indent="-1244600">
              <a:lnSpc>
                <a:spcPct val="100000"/>
              </a:lnSpc>
              <a:spcBef>
                <a:spcPts val="680"/>
              </a:spcBef>
              <a:buAutoNum type="arabicPeriod" startAt="6"/>
              <a:tabLst>
                <a:tab pos="1345565" algn="l"/>
                <a:tab pos="1346200" algn="l"/>
              </a:tabLst>
            </a:pPr>
            <a:r>
              <a:rPr sz="2800" spc="-5" dirty="0">
                <a:latin typeface="Times New Roman"/>
                <a:cs typeface="Times New Roman"/>
              </a:rPr>
              <a:t>Push(</a:t>
            </a:r>
            <a:r>
              <a:rPr sz="2800" i="1" spc="-5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345565" indent="-1244600">
              <a:lnSpc>
                <a:spcPct val="100000"/>
              </a:lnSpc>
              <a:spcBef>
                <a:spcPts val="675"/>
              </a:spcBef>
              <a:buAutoNum type="arabicPeriod" startAt="6"/>
              <a:tabLst>
                <a:tab pos="1345565" algn="l"/>
                <a:tab pos="1346200" algn="l"/>
              </a:tabLst>
            </a:pPr>
            <a:r>
              <a:rPr sz="2800" spc="-5" dirty="0">
                <a:latin typeface="Times New Roman"/>
                <a:cs typeface="Times New Roman"/>
              </a:rPr>
              <a:t>mark </a:t>
            </a:r>
            <a:r>
              <a:rPr sz="2800" i="1" dirty="0">
                <a:latin typeface="Times New Roman"/>
                <a:cs typeface="Times New Roman"/>
              </a:rPr>
              <a:t>w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visited</a:t>
            </a:r>
            <a:endParaRPr sz="2800">
              <a:latin typeface="Times New Roman"/>
              <a:cs typeface="Times New Roman"/>
            </a:endParaRPr>
          </a:p>
          <a:p>
            <a:pPr marL="1345565" indent="-1244600">
              <a:lnSpc>
                <a:spcPct val="100000"/>
              </a:lnSpc>
              <a:spcBef>
                <a:spcPts val="680"/>
              </a:spcBef>
              <a:buFont typeface="Times New Roman"/>
              <a:buAutoNum type="arabicPeriod" startAt="6"/>
              <a:tabLst>
                <a:tab pos="1345565" algn="l"/>
                <a:tab pos="13462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predfn </a:t>
            </a:r>
            <a:r>
              <a:rPr sz="2800" dirty="0">
                <a:latin typeface="Times New Roman"/>
                <a:cs typeface="Times New Roman"/>
              </a:rPr>
              <a:t>← </a:t>
            </a:r>
            <a:r>
              <a:rPr sz="2800" i="1" spc="-5" dirty="0">
                <a:latin typeface="Times New Roman"/>
                <a:cs typeface="Times New Roman"/>
              </a:rPr>
              <a:t>predfn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901700" indent="-889635"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 startAt="6"/>
              <a:tabLst>
                <a:tab pos="901700" algn="l"/>
                <a:tab pos="90233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else</a:t>
            </a:r>
            <a:endParaRPr sz="2800">
              <a:latin typeface="Times New Roman"/>
              <a:cs typeface="Times New Roman"/>
            </a:endParaRPr>
          </a:p>
          <a:p>
            <a:pPr marL="1345565" indent="-1333500">
              <a:lnSpc>
                <a:spcPct val="100000"/>
              </a:lnSpc>
              <a:spcBef>
                <a:spcPts val="675"/>
              </a:spcBef>
              <a:buAutoNum type="arabicPeriod" startAt="6"/>
              <a:tabLst>
                <a:tab pos="1345565" algn="l"/>
                <a:tab pos="1346200" algn="l"/>
              </a:tabLst>
            </a:pPr>
            <a:r>
              <a:rPr sz="2800" spc="-5" dirty="0">
                <a:latin typeface="Times New Roman"/>
                <a:cs typeface="Times New Roman"/>
              </a:rPr>
              <a:t>Pop(</a:t>
            </a:r>
            <a:r>
              <a:rPr sz="2800" i="1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); </a:t>
            </a:r>
            <a:r>
              <a:rPr sz="2800" i="1" spc="-5" dirty="0">
                <a:latin typeface="Times New Roman"/>
                <a:cs typeface="Times New Roman"/>
              </a:rPr>
              <a:t>postdfn </a:t>
            </a:r>
            <a:r>
              <a:rPr sz="2800" dirty="0">
                <a:latin typeface="Times New Roman"/>
                <a:cs typeface="Times New Roman"/>
              </a:rPr>
              <a:t>← </a:t>
            </a:r>
            <a:r>
              <a:rPr sz="2800" i="1" spc="-5" dirty="0">
                <a:latin typeface="Times New Roman"/>
                <a:cs typeface="Times New Roman"/>
              </a:rPr>
              <a:t>postdfn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901700" indent="-889635"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 startAt="6"/>
              <a:tabLst>
                <a:tab pos="901700" algn="l"/>
                <a:tab pos="9023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end if</a:t>
            </a:r>
            <a:endParaRPr sz="280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680"/>
              </a:spcBef>
              <a:buFont typeface="Times New Roman"/>
              <a:buAutoNum type="arabicPeriod" startAt="6"/>
              <a:tabLst>
                <a:tab pos="546735" algn="l"/>
              </a:tabLst>
            </a:pPr>
            <a:r>
              <a:rPr sz="2800" b="1" dirty="0">
                <a:latin typeface="Times New Roman"/>
                <a:cs typeface="Times New Roman"/>
              </a:rPr>
              <a:t>end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while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5050" y="133350"/>
            <a:ext cx="2916173" cy="1079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5050" y="133350"/>
            <a:ext cx="2916173" cy="1079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701" y="95504"/>
            <a:ext cx="51028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2.1 Depth-First Search</a:t>
            </a:r>
            <a:r>
              <a:rPr spc="5" dirty="0"/>
              <a:t> </a:t>
            </a:r>
            <a:r>
              <a:rPr spc="-5" dirty="0"/>
              <a:t>(DFS)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8041" y="1238399"/>
            <a:ext cx="8107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 indent="-243840">
              <a:lnSpc>
                <a:spcPct val="100000"/>
              </a:lnSpc>
              <a:spcBef>
                <a:spcPts val="95"/>
              </a:spcBef>
              <a:buChar char="•"/>
              <a:tabLst>
                <a:tab pos="25654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stack contents during DFS are given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below.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7196" y="1752600"/>
            <a:ext cx="4074583" cy="4960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41" y="95504"/>
            <a:ext cx="8529320" cy="3215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2.1 Depth-First Search</a:t>
            </a:r>
            <a:r>
              <a:rPr sz="320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(DFS)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buChar char="•"/>
              <a:tabLst>
                <a:tab pos="26289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order in which the nodes are visited by a DFS  that starts from vertex </a:t>
            </a:r>
            <a:r>
              <a:rPr sz="3200" i="1" spc="-5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latin typeface="Times New Roman"/>
                <a:cs typeface="Times New Roman"/>
              </a:rPr>
              <a:t>b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latin typeface="Times New Roman"/>
                <a:cs typeface="Times New Roman"/>
              </a:rPr>
              <a:t>c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latin typeface="Times New Roman"/>
                <a:cs typeface="Times New Roman"/>
              </a:rPr>
              <a:t>d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dirty="0"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latin typeface="Times New Roman"/>
                <a:cs typeface="Times New Roman"/>
              </a:rPr>
              <a:t>h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j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3335" marR="5080">
              <a:lnSpc>
                <a:spcPct val="100000"/>
              </a:lnSpc>
              <a:spcBef>
                <a:spcPts val="755"/>
              </a:spcBef>
              <a:buChar char="•"/>
              <a:tabLst>
                <a:tab pos="27051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resulting tree (i.e., the </a:t>
            </a:r>
            <a:r>
              <a:rPr sz="3200" i="1" spc="-5" dirty="0">
                <a:latin typeface="Times New Roman"/>
                <a:cs typeface="Times New Roman"/>
              </a:rPr>
              <a:t>depth-first search </a:t>
            </a:r>
            <a:r>
              <a:rPr sz="3200" i="1" dirty="0">
                <a:latin typeface="Times New Roman"/>
                <a:cs typeface="Times New Roman"/>
              </a:rPr>
              <a:t>tree</a:t>
            </a:r>
            <a:r>
              <a:rPr sz="3200" dirty="0">
                <a:latin typeface="Times New Roman"/>
                <a:cs typeface="Times New Roman"/>
              </a:rPr>
              <a:t>)  </a:t>
            </a:r>
            <a:r>
              <a:rPr sz="3200" spc="-10" dirty="0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15050" y="133350"/>
            <a:ext cx="2916173" cy="1079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200" y="2895600"/>
            <a:ext cx="3521202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8F0CA-CC5E-544F-883C-2A98771DFEB7}"/>
              </a:ext>
            </a:extLst>
          </p:cNvPr>
          <p:cNvSpPr/>
          <p:nvPr/>
        </p:nvSpPr>
        <p:spPr>
          <a:xfrm>
            <a:off x="1066800" y="1447800"/>
            <a:ext cx="6172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ja-JP" sz="2800" dirty="0"/>
              <a:t>A recursive algorithm implicitly recording a </a:t>
            </a:r>
            <a:r>
              <a:rPr lang="en-US" altLang="ja-JP" sz="2800" dirty="0">
                <a:solidFill>
                  <a:schemeClr val="hlink"/>
                </a:solidFill>
              </a:rPr>
              <a:t>“backtracking”</a:t>
            </a:r>
            <a:r>
              <a:rPr lang="en-US" altLang="ja-JP" sz="2800" dirty="0"/>
              <a:t> path from the root to the node currently under consideration.</a:t>
            </a:r>
            <a:endParaRPr lang="ja-JP" altLang="en-US" sz="2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7DFFB2-22B8-7C4B-AAC4-F5AD2ADEB279}"/>
              </a:ext>
            </a:extLst>
          </p:cNvPr>
          <p:cNvSpPr/>
          <p:nvPr/>
        </p:nvSpPr>
        <p:spPr>
          <a:xfrm>
            <a:off x="1066800" y="3048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ja-JP" sz="3200" b="1" i="1" dirty="0"/>
              <a:t>Depth-First Traversal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558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47A0E603-9BF6-6D4B-84D9-F5165E6AC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ja-JP" sz="3600" b="1" i="1">
                <a:ea typeface="ＭＳ Ｐゴシック" panose="020B0600070205080204" pitchFamily="34" charset="-128"/>
              </a:rPr>
              <a:t>Depth-First Traversal</a:t>
            </a:r>
            <a:endParaRPr lang="ja-JP" altLang="en-US" sz="3600" b="1" i="1">
              <a:ea typeface="ＭＳ Ｐゴシック" panose="020B0600070205080204" pitchFamily="34" charset="-128"/>
            </a:endParaRPr>
          </a:p>
        </p:txBody>
      </p:sp>
      <p:pic>
        <p:nvPicPr>
          <p:cNvPr id="448518" name="Picture 6" descr="                    ---aoo&#10;              --------||||&#10;         --------- ||  | ||&#10;boo--- oco --- odo----eoo    foo |||&#10;      |     |     |    |    ||&#10;      ogo --- oho --- oio--- joo  --oko&#10;         ------      ------&#10;              --- olo---">
            <a:extLst>
              <a:ext uri="{FF2B5EF4-FFF2-40B4-BE49-F238E27FC236}">
                <a16:creationId xmlns:a16="http://schemas.microsoft.com/office/drawing/2014/main" id="{9920F330-6365-3449-AAAE-3105346D3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2987675" cy="187166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48519" name="Picture 7" descr="                    ---aoo&#10;               -------||||&#10;         --------- ||  | ||&#10;boo--- oco --- odo----eoo    foo ||&#10;      |     |     |    |    ||&#10;      ogo --- oho --- oio--- joo  --oko&#10;         ------       ------&#10;              --- olo---">
            <a:extLst>
              <a:ext uri="{FF2B5EF4-FFF2-40B4-BE49-F238E27FC236}">
                <a16:creationId xmlns:a16="http://schemas.microsoft.com/office/drawing/2014/main" id="{2D6827DA-7913-7A41-8FF9-EDB6F9E3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33600"/>
            <a:ext cx="2989263" cy="187166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48520" name="Picture 8" descr="                    ---aoo&#10;               -------||||&#10;          ---------|||  |||&#10;boo--- coo--- odo---- oeo|   foo |||&#10;      |     |     |     |   ||&#10;      goo--- oho --- oio--- joo  --oko&#10;         ------       ------&#10;              --- oo----&#10;                  l">
            <a:extLst>
              <a:ext uri="{FF2B5EF4-FFF2-40B4-BE49-F238E27FC236}">
                <a16:creationId xmlns:a16="http://schemas.microsoft.com/office/drawing/2014/main" id="{541D57A6-F20E-024B-8BE0-5A7F2C077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2117725"/>
            <a:ext cx="3013075" cy="187166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48521" name="Picture 9" descr="                     --aoo&#10;               -------||||&#10;          ---------||| | ||&#10;boo--- oco --- odo----eoo|   foo ||&#10;      |     |     |    |   ||&#10;      ogo --- oho --- oio--- joo  --oko&#10;        -------       ------&#10;              --- oo----&#10;                  l">
            <a:extLst>
              <a:ext uri="{FF2B5EF4-FFF2-40B4-BE49-F238E27FC236}">
                <a16:creationId xmlns:a16="http://schemas.microsoft.com/office/drawing/2014/main" id="{FE7B53CB-C8CA-F04A-BF69-07EA96121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3021013" cy="189071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48522" name="Picture 10" descr="                     --aoo&#10;               -------||||&#10;          ---------||| | ||&#10;boo--- oco --- odo----eoo|   foo ||&#10;      |     |     |    |   ||&#10;      ogo --- oo --- oo--- joo   -oo&#10;        ----h-    i   ------ k&#10;              --- oo----&#10;                  l">
            <a:extLst>
              <a:ext uri="{FF2B5EF4-FFF2-40B4-BE49-F238E27FC236}">
                <a16:creationId xmlns:a16="http://schemas.microsoft.com/office/drawing/2014/main" id="{E347E6C2-0264-3944-B23B-C3F59B2D5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19600"/>
            <a:ext cx="3021013" cy="189071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48523" name="Picture 11" descr="                    ---aoo&#10;              --------||||&#10;         --------- ||  | ||&#10;boo--- oco --- odo----eoo    foo |||&#10;      |     |     |    |    ||&#10;      ogo --- oho --- oio--- joo  --oko&#10;         ------      ------&#10;              --- olo---">
            <a:extLst>
              <a:ext uri="{FF2B5EF4-FFF2-40B4-BE49-F238E27FC236}">
                <a16:creationId xmlns:a16="http://schemas.microsoft.com/office/drawing/2014/main" id="{1B0FF317-87F2-AE49-A2DB-43A91C17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4422775"/>
            <a:ext cx="3017837" cy="1912938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95504"/>
            <a:ext cx="276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Graph</a:t>
            </a:r>
            <a:r>
              <a:rPr spc="-55" dirty="0"/>
              <a:t> </a:t>
            </a:r>
            <a:r>
              <a:rPr spc="-5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635" y="1238399"/>
            <a:ext cx="852805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har char="•"/>
              <a:tabLst>
                <a:tab pos="413384" algn="l"/>
                <a:tab pos="414020" algn="l"/>
                <a:tab pos="1416685" algn="l"/>
                <a:tab pos="3504565" algn="l"/>
                <a:tab pos="4690110" algn="l"/>
                <a:tab pos="6528434" algn="l"/>
                <a:tab pos="7520940" algn="l"/>
              </a:tabLst>
            </a:pPr>
            <a:r>
              <a:rPr sz="3200" spc="-5" dirty="0">
                <a:latin typeface="Times New Roman"/>
                <a:cs typeface="Times New Roman"/>
              </a:rPr>
              <a:t>Tree	generalizes	linear	structures	(i.e.,	singly  linked list), graph generalizes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9987" y="2711195"/>
            <a:ext cx="8196812" cy="3156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10243" y="6437065"/>
            <a:ext cx="2032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2000" spc="-5" dirty="0">
                <a:latin typeface="Times New Roman"/>
                <a:cs typeface="Times New Roman"/>
              </a:rPr>
              <a:t>4</a:t>
            </a:fld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4E4EF90F-F36A-C646-96B8-9F03316C9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ja-JP" sz="3600" b="1" i="1">
                <a:ea typeface="ＭＳ Ｐゴシック" panose="020B0600070205080204" pitchFamily="34" charset="-128"/>
              </a:rPr>
              <a:t>Depth-First Traversal</a:t>
            </a:r>
            <a:endParaRPr lang="ja-JP" altLang="en-US" sz="3600" b="1" i="1">
              <a:ea typeface="ＭＳ Ｐゴシック" panose="020B0600070205080204" pitchFamily="34" charset="-128"/>
            </a:endParaRPr>
          </a:p>
        </p:txBody>
      </p:sp>
      <p:pic>
        <p:nvPicPr>
          <p:cNvPr id="449541" name="Picture 5" descr="                     --oao&#10;               -------||||&#10;          ---------||| | ||&#10;boo--- oco ---doo--- eoo|   ofo  ||&#10;      |     |     |    |   ||&#10;      ogo --- oo---  oo--- ojo   - oo&#10;        ---h--   i    ------ k&#10;             ---- oo----&#10;                 l">
            <a:extLst>
              <a:ext uri="{FF2B5EF4-FFF2-40B4-BE49-F238E27FC236}">
                <a16:creationId xmlns:a16="http://schemas.microsoft.com/office/drawing/2014/main" id="{5C693EDC-E082-9E46-AEEF-2DFE80AA9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57400"/>
            <a:ext cx="2914650" cy="183991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49543" name="Picture 7" descr="                    ---aoo&#10;              --------||||&#10;         --------- ||  | ||&#10;boo--- oco --- odo----eoo    foo |||&#10;      |     |     |    |    ||&#10;      ogo --- oho --- oio--- joo  --oko&#10;         ------      ------&#10;              --- olo---">
            <a:extLst>
              <a:ext uri="{FF2B5EF4-FFF2-40B4-BE49-F238E27FC236}">
                <a16:creationId xmlns:a16="http://schemas.microsoft.com/office/drawing/2014/main" id="{F9670230-A741-B14D-A3AE-91FB1BA3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2903538" cy="183991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49544" name="Picture 8" descr="                     --aoo&#10;               -------||||&#10;          ---------||| | ||&#10;boo--- oco --- odo----eoo|   foo ||&#10;      |     |     |    |   ||&#10;      ogo --- oo --- oo--- joo   -oo&#10;        ----h-    i   ------ k&#10;              --- oo----&#10;                  l">
            <a:extLst>
              <a:ext uri="{FF2B5EF4-FFF2-40B4-BE49-F238E27FC236}">
                <a16:creationId xmlns:a16="http://schemas.microsoft.com/office/drawing/2014/main" id="{4B0085DB-95F1-714A-AE87-3196ECAA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2057400"/>
            <a:ext cx="2903537" cy="18288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49545" name="Picture 9" descr="                    ---aoo&#10;              --------||||&#10;         --------- ||  | ||&#10;boo--- oco --- odo----eoo    foo |||&#10;      |     |     |    |    ||&#10;      ogo --- oho --- oio--- joo  --oko&#10;         ------      ------&#10;              --- olo---">
            <a:extLst>
              <a:ext uri="{FF2B5EF4-FFF2-40B4-BE49-F238E27FC236}">
                <a16:creationId xmlns:a16="http://schemas.microsoft.com/office/drawing/2014/main" id="{A47AB026-C90A-0647-954C-AB3A145E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2903538" cy="181768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49546" name="Picture 10" descr="                    ---aoo&#10;               -------||||&#10;         --------- ||  | ||&#10;boo--- oco --- odo----eoo    foo ||&#10;      |     |     |    |    ||&#10;      ogo --- oho --- oio ---joo  --oko&#10;         ------       ------&#10;              --- olo---">
            <a:extLst>
              <a:ext uri="{FF2B5EF4-FFF2-40B4-BE49-F238E27FC236}">
                <a16:creationId xmlns:a16="http://schemas.microsoft.com/office/drawing/2014/main" id="{A6D4E7A8-A65F-1C4E-B90B-53DE90D4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72000"/>
            <a:ext cx="2903538" cy="181768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49547" name="Picture 11" descr="                    ---aoo&#10;               -------||||&#10;         ----------||  | ||&#10;boo--- oco --- odo----eoo|   foo ||&#10;      |     |     |    |    |&#10;      ogo --- oho --- oio ---joo  --oko&#10;         ------       ------&#10;              --- oo----&#10;                  l">
            <a:extLst>
              <a:ext uri="{FF2B5EF4-FFF2-40B4-BE49-F238E27FC236}">
                <a16:creationId xmlns:a16="http://schemas.microsoft.com/office/drawing/2014/main" id="{7BDB49D3-6A11-2F42-B238-9D8B1EFDE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4572000"/>
            <a:ext cx="2903537" cy="1817688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>
            <a:extLst>
              <a:ext uri="{FF2B5EF4-FFF2-40B4-BE49-F238E27FC236}">
                <a16:creationId xmlns:a16="http://schemas.microsoft.com/office/drawing/2014/main" id="{8946CE78-75EE-3840-A1D9-DAC0960FA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ja-JP" sz="3600" b="1" i="1">
                <a:ea typeface="ＭＳ Ｐゴシック" panose="020B0600070205080204" pitchFamily="34" charset="-128"/>
              </a:rPr>
              <a:t>Depth-First Traversal</a:t>
            </a:r>
            <a:endParaRPr lang="ja-JP" altLang="en-US" sz="3600" b="1" i="1">
              <a:ea typeface="ＭＳ Ｐゴシック" panose="020B0600070205080204" pitchFamily="34" charset="-128"/>
            </a:endParaRPr>
          </a:p>
        </p:txBody>
      </p:sp>
      <p:pic>
        <p:nvPicPr>
          <p:cNvPr id="450565" name="Picture 5" descr="                     --aoo&#10;               -------||||&#10;          ---------||| | ||&#10;boo--- oco --- odo----eoo|   foo ||&#10;      |     |     |    |   ||&#10;      ogo --- oho --- oio ---joo  --oko&#10;        -------       ------&#10;              --- oo----&#10;                  l">
            <a:extLst>
              <a:ext uri="{FF2B5EF4-FFF2-40B4-BE49-F238E27FC236}">
                <a16:creationId xmlns:a16="http://schemas.microsoft.com/office/drawing/2014/main" id="{CAE12FE9-C96F-4C4D-91BA-673A68F5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2903538" cy="181768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50566" name="Picture 6" descr="                     --aoo&#10;               -------||||&#10;          ---------||| | ||&#10;boo--- oco --- odo----eoo|   foo ||&#10;      |     |     |    |   ||&#10;      ogo --- oo --- oo ---joo   -oo&#10;        ----h-    i   ------ k&#10;              --- oo----&#10;                  l">
            <a:extLst>
              <a:ext uri="{FF2B5EF4-FFF2-40B4-BE49-F238E27FC236}">
                <a16:creationId xmlns:a16="http://schemas.microsoft.com/office/drawing/2014/main" id="{C2B35ABA-4AB9-8945-8E8C-E82CEE400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05000"/>
            <a:ext cx="2903538" cy="181768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50567" name="Picture 7" descr="                    ---aoo&#10;              --------||||&#10;         --------- ||  | ||&#10;boo--- oco --- odo----eoo    foo |||&#10;      |     |     |    |    ||&#10;      ogo --- oho --- oio ---joo  --oko&#10;         ------      ------&#10;              --- olo---">
            <a:extLst>
              <a:ext uri="{FF2B5EF4-FFF2-40B4-BE49-F238E27FC236}">
                <a16:creationId xmlns:a16="http://schemas.microsoft.com/office/drawing/2014/main" id="{126A4B9F-02CD-2A4E-B968-2B8861A1C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1905000"/>
            <a:ext cx="2903537" cy="181768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50568" name="Picture 8" descr="                    ---aoo&#10;               -------||||&#10;         --------- ||  | ||&#10;boo--- oco --- odo----eoo    foo ||&#10;      |     |     |    |    ||&#10;      ogo --- oho --- oio ---joo  --oko&#10;         ------       ------&#10;              --- olo---">
            <a:extLst>
              <a:ext uri="{FF2B5EF4-FFF2-40B4-BE49-F238E27FC236}">
                <a16:creationId xmlns:a16="http://schemas.microsoft.com/office/drawing/2014/main" id="{0A4CBB2B-EB68-F444-9692-15C1A661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800"/>
            <a:ext cx="2903538" cy="18288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50569" name="Picture 9" descr="                    ---aoo&#10;               -------||||&#10;         ----------||| | ||&#10;boo--- oco --- odo ---eoo    foo ||&#10;      |     |     |    |    |&#10;      ogo --- oho --- oio ---joo  --oko&#10;         ------       ------&#10;              --- oo----&#10;                  l">
            <a:extLst>
              <a:ext uri="{FF2B5EF4-FFF2-40B4-BE49-F238E27FC236}">
                <a16:creationId xmlns:a16="http://schemas.microsoft.com/office/drawing/2014/main" id="{67366820-9E7E-DF4B-BE19-F5CEC50F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95800"/>
            <a:ext cx="2903538" cy="18288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50570" name="Picture 10" descr="                     --aoo&#10;               -------||||&#10;          ---------||| | ||&#10;boo--- oco --- odo----eoo    foo ||&#10;      |     |     |    |   ||&#10;      ogo --- oho --- oio ---joo  --oko&#10;        -------       ------&#10;              --- oo----&#10;                  l">
            <a:extLst>
              <a:ext uri="{FF2B5EF4-FFF2-40B4-BE49-F238E27FC236}">
                <a16:creationId xmlns:a16="http://schemas.microsoft.com/office/drawing/2014/main" id="{F22DF91A-47CA-0E40-8447-37445AB9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4495800"/>
            <a:ext cx="2903537" cy="1817688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>
            <a:extLst>
              <a:ext uri="{FF2B5EF4-FFF2-40B4-BE49-F238E27FC236}">
                <a16:creationId xmlns:a16="http://schemas.microsoft.com/office/drawing/2014/main" id="{3AC29B02-68A9-064C-927F-87E848E6D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ja-JP" sz="3600" b="1" i="1">
                <a:ea typeface="ＭＳ Ｐゴシック" panose="020B0600070205080204" pitchFamily="34" charset="-128"/>
              </a:rPr>
              <a:t>Depth-First Traversal</a:t>
            </a:r>
            <a:endParaRPr lang="ja-JP" altLang="en-US" sz="3600" b="1" i="1">
              <a:ea typeface="ＭＳ Ｐゴシック" panose="020B0600070205080204" pitchFamily="34" charset="-128"/>
            </a:endParaRPr>
          </a:p>
        </p:txBody>
      </p:sp>
      <p:pic>
        <p:nvPicPr>
          <p:cNvPr id="452613" name="Picture 5" descr="                     --aoo&#10;               -------||||&#10;          ---------||| | ||&#10;boo--- oco --- odo----eoo|   foo ||&#10;      |     |     |    |   ||&#10;      ogo --- oo --- oo ---joo   -oo&#10;        ----h-    i   ------ k&#10;              --- oo----&#10;                  l">
            <a:extLst>
              <a:ext uri="{FF2B5EF4-FFF2-40B4-BE49-F238E27FC236}">
                <a16:creationId xmlns:a16="http://schemas.microsoft.com/office/drawing/2014/main" id="{5F0E6643-EEFE-CB41-B3CB-75D3C86A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2903538" cy="181768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52614" name="Picture 6" descr="                    ---aoo&#10;              --------||||&#10;         --------- ||  | ||&#10;boo--- oco --- odo----eoo    foo |||&#10;      |     |     |    |    ||&#10;      ogo --- oho --- oio--- joo  --oko&#10;         ------      ------&#10;              --- olo---">
            <a:extLst>
              <a:ext uri="{FF2B5EF4-FFF2-40B4-BE49-F238E27FC236}">
                <a16:creationId xmlns:a16="http://schemas.microsoft.com/office/drawing/2014/main" id="{EB33BB12-9BD1-2343-8A63-5E765837F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81200"/>
            <a:ext cx="2903538" cy="181768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52615" name="Picture 7" descr="                    ---aoo&#10;               -------||||&#10;         --------- ||  | ||&#10;boo--- oco --- odo----eoo    foo ||&#10;      |     |     |    |    ||&#10;      ogo --- oho --- oio--- joo  --oko&#10;         ------       ------&#10;              --- olo---">
            <a:extLst>
              <a:ext uri="{FF2B5EF4-FFF2-40B4-BE49-F238E27FC236}">
                <a16:creationId xmlns:a16="http://schemas.microsoft.com/office/drawing/2014/main" id="{1BC13B3A-E6CF-AE48-B120-71DB0586C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1981200"/>
            <a:ext cx="2903537" cy="18288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52616" name="Picture 8" descr="                    ---aoo&#10;               -------||||&#10;         ----------||  | ||&#10;boo--- oco --- odo----eoo|   foo ||&#10;      |     |     |    |    |&#10;      ogo --- oho --- oio--- joo  --oko&#10;         ------       ------&#10;              --- oo----&#10;                  l">
            <a:extLst>
              <a:ext uri="{FF2B5EF4-FFF2-40B4-BE49-F238E27FC236}">
                <a16:creationId xmlns:a16="http://schemas.microsoft.com/office/drawing/2014/main" id="{3C859040-29E8-054B-B34F-F9D13FED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2903538" cy="18288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52617" name="Picture 9" descr="                     --aoo&#10;               -------||||&#10;          ---------||| | ||&#10;boo--- oco --- odo----eoo|   foo ||&#10;      |     |     |    |   ||&#10;      ogo --- oho --- oio--- joo  --oko&#10;        -------       ------&#10;              --- oo----&#10;                  l">
            <a:extLst>
              <a:ext uri="{FF2B5EF4-FFF2-40B4-BE49-F238E27FC236}">
                <a16:creationId xmlns:a16="http://schemas.microsoft.com/office/drawing/2014/main" id="{80135E22-7B76-0248-9FD3-AFD4E11E6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91000"/>
            <a:ext cx="2903538" cy="181768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52618" name="Picture 10" descr="                     --aoo&#10;               -------||||&#10;          ---------||| | ||&#10;boo--- oco --- odo----eoo|   foo ||&#10;      |     |     |    |   ||&#10;      ogo --- oo --- oo--- joo   -oo&#10;        ----h-    i   ------ k&#10;              --- oo----&#10;                  l">
            <a:extLst>
              <a:ext uri="{FF2B5EF4-FFF2-40B4-BE49-F238E27FC236}">
                <a16:creationId xmlns:a16="http://schemas.microsoft.com/office/drawing/2014/main" id="{8D947D33-3DC0-2A45-A276-EF07D7C01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4191000"/>
            <a:ext cx="2903537" cy="1806575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90714" y="2009939"/>
            <a:ext cx="4848225" cy="3219450"/>
          </a:xfrm>
          <a:custGeom>
            <a:avLst/>
            <a:gdLst/>
            <a:ahLst/>
            <a:cxnLst/>
            <a:rect l="l" t="t" r="r" b="b"/>
            <a:pathLst>
              <a:path w="4848225" h="3219450">
                <a:moveTo>
                  <a:pt x="171157" y="730440"/>
                </a:moveTo>
                <a:lnTo>
                  <a:pt x="168706" y="723290"/>
                </a:lnTo>
                <a:lnTo>
                  <a:pt x="107632" y="618578"/>
                </a:lnTo>
                <a:lnTo>
                  <a:pt x="85585" y="580771"/>
                </a:lnTo>
                <a:lnTo>
                  <a:pt x="2451" y="723290"/>
                </a:lnTo>
                <a:lnTo>
                  <a:pt x="0" y="730440"/>
                </a:lnTo>
                <a:lnTo>
                  <a:pt x="482" y="737730"/>
                </a:lnTo>
                <a:lnTo>
                  <a:pt x="3657" y="744308"/>
                </a:lnTo>
                <a:lnTo>
                  <a:pt x="9309" y="749338"/>
                </a:lnTo>
                <a:lnTo>
                  <a:pt x="16459" y="751789"/>
                </a:lnTo>
                <a:lnTo>
                  <a:pt x="23749" y="751306"/>
                </a:lnTo>
                <a:lnTo>
                  <a:pt x="30327" y="748131"/>
                </a:lnTo>
                <a:lnTo>
                  <a:pt x="35356" y="742480"/>
                </a:lnTo>
                <a:lnTo>
                  <a:pt x="66535" y="689051"/>
                </a:lnTo>
                <a:lnTo>
                  <a:pt x="66535" y="2530081"/>
                </a:lnTo>
                <a:lnTo>
                  <a:pt x="35356" y="2476652"/>
                </a:lnTo>
                <a:lnTo>
                  <a:pt x="30327" y="2471001"/>
                </a:lnTo>
                <a:lnTo>
                  <a:pt x="23749" y="2467826"/>
                </a:lnTo>
                <a:lnTo>
                  <a:pt x="16459" y="2467343"/>
                </a:lnTo>
                <a:lnTo>
                  <a:pt x="9309" y="2469794"/>
                </a:lnTo>
                <a:lnTo>
                  <a:pt x="3657" y="2474823"/>
                </a:lnTo>
                <a:lnTo>
                  <a:pt x="482" y="2481402"/>
                </a:lnTo>
                <a:lnTo>
                  <a:pt x="12" y="2488692"/>
                </a:lnTo>
                <a:lnTo>
                  <a:pt x="2451" y="2495842"/>
                </a:lnTo>
                <a:lnTo>
                  <a:pt x="85585" y="2638348"/>
                </a:lnTo>
                <a:lnTo>
                  <a:pt x="107632" y="2600553"/>
                </a:lnTo>
                <a:lnTo>
                  <a:pt x="168706" y="2495842"/>
                </a:lnTo>
                <a:lnTo>
                  <a:pt x="171157" y="2488692"/>
                </a:lnTo>
                <a:lnTo>
                  <a:pt x="170675" y="2481402"/>
                </a:lnTo>
                <a:lnTo>
                  <a:pt x="167500" y="2474823"/>
                </a:lnTo>
                <a:lnTo>
                  <a:pt x="161848" y="2469794"/>
                </a:lnTo>
                <a:lnTo>
                  <a:pt x="154698" y="2467343"/>
                </a:lnTo>
                <a:lnTo>
                  <a:pt x="147408" y="2467826"/>
                </a:lnTo>
                <a:lnTo>
                  <a:pt x="140830" y="2471001"/>
                </a:lnTo>
                <a:lnTo>
                  <a:pt x="135801" y="2476652"/>
                </a:lnTo>
                <a:lnTo>
                  <a:pt x="104635" y="2530081"/>
                </a:lnTo>
                <a:lnTo>
                  <a:pt x="104635" y="689051"/>
                </a:lnTo>
                <a:lnTo>
                  <a:pt x="135801" y="742480"/>
                </a:lnTo>
                <a:lnTo>
                  <a:pt x="140830" y="748131"/>
                </a:lnTo>
                <a:lnTo>
                  <a:pt x="147408" y="751306"/>
                </a:lnTo>
                <a:lnTo>
                  <a:pt x="154698" y="751789"/>
                </a:lnTo>
                <a:lnTo>
                  <a:pt x="161848" y="749338"/>
                </a:lnTo>
                <a:lnTo>
                  <a:pt x="167500" y="744308"/>
                </a:lnTo>
                <a:lnTo>
                  <a:pt x="170675" y="737730"/>
                </a:lnTo>
                <a:lnTo>
                  <a:pt x="171157" y="730440"/>
                </a:lnTo>
                <a:close/>
              </a:path>
              <a:path w="4848225" h="3219450">
                <a:moveTo>
                  <a:pt x="1419085" y="66509"/>
                </a:moveTo>
                <a:lnTo>
                  <a:pt x="689063" y="66522"/>
                </a:lnTo>
                <a:lnTo>
                  <a:pt x="618604" y="66522"/>
                </a:lnTo>
                <a:lnTo>
                  <a:pt x="689063" y="66509"/>
                </a:lnTo>
                <a:lnTo>
                  <a:pt x="742492" y="35344"/>
                </a:lnTo>
                <a:lnTo>
                  <a:pt x="748144" y="30314"/>
                </a:lnTo>
                <a:lnTo>
                  <a:pt x="751319" y="23736"/>
                </a:lnTo>
                <a:lnTo>
                  <a:pt x="751801" y="16446"/>
                </a:lnTo>
                <a:lnTo>
                  <a:pt x="749350" y="9296"/>
                </a:lnTo>
                <a:lnTo>
                  <a:pt x="744321" y="3644"/>
                </a:lnTo>
                <a:lnTo>
                  <a:pt x="737743" y="469"/>
                </a:lnTo>
                <a:lnTo>
                  <a:pt x="730453" y="0"/>
                </a:lnTo>
                <a:lnTo>
                  <a:pt x="723303" y="2438"/>
                </a:lnTo>
                <a:lnTo>
                  <a:pt x="580796" y="85572"/>
                </a:lnTo>
                <a:lnTo>
                  <a:pt x="723303" y="168694"/>
                </a:lnTo>
                <a:lnTo>
                  <a:pt x="730453" y="171145"/>
                </a:lnTo>
                <a:lnTo>
                  <a:pt x="737743" y="170662"/>
                </a:lnTo>
                <a:lnTo>
                  <a:pt x="744321" y="167487"/>
                </a:lnTo>
                <a:lnTo>
                  <a:pt x="749350" y="161836"/>
                </a:lnTo>
                <a:lnTo>
                  <a:pt x="751801" y="154686"/>
                </a:lnTo>
                <a:lnTo>
                  <a:pt x="751319" y="147396"/>
                </a:lnTo>
                <a:lnTo>
                  <a:pt x="748144" y="140817"/>
                </a:lnTo>
                <a:lnTo>
                  <a:pt x="742492" y="135788"/>
                </a:lnTo>
                <a:lnTo>
                  <a:pt x="689063" y="104622"/>
                </a:lnTo>
                <a:lnTo>
                  <a:pt x="1419085" y="104609"/>
                </a:lnTo>
                <a:lnTo>
                  <a:pt x="1419085" y="66509"/>
                </a:lnTo>
                <a:close/>
              </a:path>
              <a:path w="4848225" h="3219450">
                <a:moveTo>
                  <a:pt x="1419136" y="1609496"/>
                </a:moveTo>
                <a:lnTo>
                  <a:pt x="1263904" y="1665363"/>
                </a:lnTo>
                <a:lnTo>
                  <a:pt x="1257427" y="1669288"/>
                </a:lnTo>
                <a:lnTo>
                  <a:pt x="1253109" y="1675180"/>
                </a:lnTo>
                <a:lnTo>
                  <a:pt x="1251318" y="1682254"/>
                </a:lnTo>
                <a:lnTo>
                  <a:pt x="1252423" y="1689735"/>
                </a:lnTo>
                <a:lnTo>
                  <a:pt x="1256347" y="1696212"/>
                </a:lnTo>
                <a:lnTo>
                  <a:pt x="1262240" y="1700530"/>
                </a:lnTo>
                <a:lnTo>
                  <a:pt x="1269314" y="1702320"/>
                </a:lnTo>
                <a:lnTo>
                  <a:pt x="1276807" y="1701215"/>
                </a:lnTo>
                <a:lnTo>
                  <a:pt x="1335011" y="1680273"/>
                </a:lnTo>
                <a:lnTo>
                  <a:pt x="421817" y="2770492"/>
                </a:lnTo>
                <a:lnTo>
                  <a:pt x="451015" y="2794965"/>
                </a:lnTo>
                <a:lnTo>
                  <a:pt x="1364221" y="1704733"/>
                </a:lnTo>
                <a:lnTo>
                  <a:pt x="1353794" y="1765706"/>
                </a:lnTo>
                <a:lnTo>
                  <a:pt x="1354023" y="1773275"/>
                </a:lnTo>
                <a:lnTo>
                  <a:pt x="1357033" y="1779930"/>
                </a:lnTo>
                <a:lnTo>
                  <a:pt x="1362316" y="1784972"/>
                </a:lnTo>
                <a:lnTo>
                  <a:pt x="1369364" y="1787690"/>
                </a:lnTo>
                <a:lnTo>
                  <a:pt x="1376934" y="1787474"/>
                </a:lnTo>
                <a:lnTo>
                  <a:pt x="1383588" y="1784464"/>
                </a:lnTo>
                <a:lnTo>
                  <a:pt x="1388630" y="1779181"/>
                </a:lnTo>
                <a:lnTo>
                  <a:pt x="1391361" y="1772119"/>
                </a:lnTo>
                <a:lnTo>
                  <a:pt x="1416278" y="1626247"/>
                </a:lnTo>
                <a:lnTo>
                  <a:pt x="1419136" y="1609496"/>
                </a:lnTo>
                <a:close/>
              </a:path>
              <a:path w="4848225" h="3219450">
                <a:moveTo>
                  <a:pt x="1419161" y="3133572"/>
                </a:moveTo>
                <a:lnTo>
                  <a:pt x="1276654" y="3050438"/>
                </a:lnTo>
                <a:lnTo>
                  <a:pt x="1269504" y="3048000"/>
                </a:lnTo>
                <a:lnTo>
                  <a:pt x="1262214" y="3048470"/>
                </a:lnTo>
                <a:lnTo>
                  <a:pt x="1255636" y="3051645"/>
                </a:lnTo>
                <a:lnTo>
                  <a:pt x="1250607" y="3057296"/>
                </a:lnTo>
                <a:lnTo>
                  <a:pt x="1248156" y="3064446"/>
                </a:lnTo>
                <a:lnTo>
                  <a:pt x="1248638" y="3071736"/>
                </a:lnTo>
                <a:lnTo>
                  <a:pt x="1251813" y="3078315"/>
                </a:lnTo>
                <a:lnTo>
                  <a:pt x="1257465" y="3083344"/>
                </a:lnTo>
                <a:lnTo>
                  <a:pt x="1310894" y="3114522"/>
                </a:lnTo>
                <a:lnTo>
                  <a:pt x="580885" y="3114510"/>
                </a:lnTo>
                <a:lnTo>
                  <a:pt x="580885" y="3152610"/>
                </a:lnTo>
                <a:lnTo>
                  <a:pt x="1310894" y="3152610"/>
                </a:lnTo>
                <a:lnTo>
                  <a:pt x="1343558" y="3133572"/>
                </a:lnTo>
                <a:lnTo>
                  <a:pt x="1310894" y="3152622"/>
                </a:lnTo>
                <a:lnTo>
                  <a:pt x="1257465" y="3183788"/>
                </a:lnTo>
                <a:lnTo>
                  <a:pt x="1251813" y="3188817"/>
                </a:lnTo>
                <a:lnTo>
                  <a:pt x="1248638" y="3195396"/>
                </a:lnTo>
                <a:lnTo>
                  <a:pt x="1248156" y="3202686"/>
                </a:lnTo>
                <a:lnTo>
                  <a:pt x="1250607" y="3209836"/>
                </a:lnTo>
                <a:lnTo>
                  <a:pt x="1255636" y="3215487"/>
                </a:lnTo>
                <a:lnTo>
                  <a:pt x="1262214" y="3218662"/>
                </a:lnTo>
                <a:lnTo>
                  <a:pt x="1269504" y="3219145"/>
                </a:lnTo>
                <a:lnTo>
                  <a:pt x="1276654" y="3216694"/>
                </a:lnTo>
                <a:lnTo>
                  <a:pt x="1386509" y="3152622"/>
                </a:lnTo>
                <a:lnTo>
                  <a:pt x="1381366" y="3152622"/>
                </a:lnTo>
                <a:lnTo>
                  <a:pt x="1386509" y="3152610"/>
                </a:lnTo>
                <a:lnTo>
                  <a:pt x="1419161" y="3133572"/>
                </a:lnTo>
                <a:close/>
              </a:path>
              <a:path w="4848225" h="3219450">
                <a:moveTo>
                  <a:pt x="1563611" y="1258785"/>
                </a:moveTo>
                <a:lnTo>
                  <a:pt x="1497482" y="1107630"/>
                </a:lnTo>
                <a:lnTo>
                  <a:pt x="1479791" y="1096213"/>
                </a:lnTo>
                <a:lnTo>
                  <a:pt x="1472399" y="1097813"/>
                </a:lnTo>
                <a:lnTo>
                  <a:pt x="1466202" y="1102156"/>
                </a:lnTo>
                <a:lnTo>
                  <a:pt x="1462290" y="1108329"/>
                </a:lnTo>
                <a:lnTo>
                  <a:pt x="1460982" y="1115504"/>
                </a:lnTo>
                <a:lnTo>
                  <a:pt x="1462582" y="1122908"/>
                </a:lnTo>
                <a:lnTo>
                  <a:pt x="1487373" y="1179576"/>
                </a:lnTo>
                <a:lnTo>
                  <a:pt x="535038" y="484771"/>
                </a:lnTo>
                <a:lnTo>
                  <a:pt x="596582" y="491083"/>
                </a:lnTo>
                <a:lnTo>
                  <a:pt x="604113" y="490359"/>
                </a:lnTo>
                <a:lnTo>
                  <a:pt x="610552" y="486918"/>
                </a:lnTo>
                <a:lnTo>
                  <a:pt x="615226" y="481304"/>
                </a:lnTo>
                <a:lnTo>
                  <a:pt x="617474" y="474078"/>
                </a:lnTo>
                <a:lnTo>
                  <a:pt x="616737" y="466559"/>
                </a:lnTo>
                <a:lnTo>
                  <a:pt x="613295" y="460108"/>
                </a:lnTo>
                <a:lnTo>
                  <a:pt x="607695" y="455434"/>
                </a:lnTo>
                <a:lnTo>
                  <a:pt x="600468" y="453186"/>
                </a:lnTo>
                <a:lnTo>
                  <a:pt x="503542" y="443242"/>
                </a:lnTo>
                <a:lnTo>
                  <a:pt x="436346" y="436346"/>
                </a:lnTo>
                <a:lnTo>
                  <a:pt x="502475" y="587502"/>
                </a:lnTo>
                <a:lnTo>
                  <a:pt x="506818" y="593699"/>
                </a:lnTo>
                <a:lnTo>
                  <a:pt x="512991" y="597611"/>
                </a:lnTo>
                <a:lnTo>
                  <a:pt x="520166" y="598919"/>
                </a:lnTo>
                <a:lnTo>
                  <a:pt x="527558" y="597319"/>
                </a:lnTo>
                <a:lnTo>
                  <a:pt x="533755" y="592975"/>
                </a:lnTo>
                <a:lnTo>
                  <a:pt x="537667" y="586803"/>
                </a:lnTo>
                <a:lnTo>
                  <a:pt x="538975" y="579628"/>
                </a:lnTo>
                <a:lnTo>
                  <a:pt x="537375" y="572223"/>
                </a:lnTo>
                <a:lnTo>
                  <a:pt x="512584" y="515556"/>
                </a:lnTo>
                <a:lnTo>
                  <a:pt x="1464919" y="1210360"/>
                </a:lnTo>
                <a:lnTo>
                  <a:pt x="1403375" y="1204048"/>
                </a:lnTo>
                <a:lnTo>
                  <a:pt x="1395857" y="1204772"/>
                </a:lnTo>
                <a:lnTo>
                  <a:pt x="1389405" y="1208214"/>
                </a:lnTo>
                <a:lnTo>
                  <a:pt x="1384731" y="1213827"/>
                </a:lnTo>
                <a:lnTo>
                  <a:pt x="1382483" y="1221054"/>
                </a:lnTo>
                <a:lnTo>
                  <a:pt x="1383220" y="1228585"/>
                </a:lnTo>
                <a:lnTo>
                  <a:pt x="1386662" y="1235024"/>
                </a:lnTo>
                <a:lnTo>
                  <a:pt x="1392262" y="1239697"/>
                </a:lnTo>
                <a:lnTo>
                  <a:pt x="1399489" y="1241945"/>
                </a:lnTo>
                <a:lnTo>
                  <a:pt x="1563611" y="1258785"/>
                </a:lnTo>
                <a:close/>
              </a:path>
              <a:path w="4848225" h="3219450">
                <a:moveTo>
                  <a:pt x="3096158" y="3133572"/>
                </a:moveTo>
                <a:lnTo>
                  <a:pt x="3063494" y="3114522"/>
                </a:lnTo>
                <a:lnTo>
                  <a:pt x="2517864" y="3114522"/>
                </a:lnTo>
                <a:lnTo>
                  <a:pt x="2447404" y="3114510"/>
                </a:lnTo>
                <a:lnTo>
                  <a:pt x="2517864" y="3114510"/>
                </a:lnTo>
                <a:lnTo>
                  <a:pt x="2571292" y="3083344"/>
                </a:lnTo>
                <a:lnTo>
                  <a:pt x="2580602" y="3064446"/>
                </a:lnTo>
                <a:lnTo>
                  <a:pt x="2578150" y="3057296"/>
                </a:lnTo>
                <a:lnTo>
                  <a:pt x="2573121" y="3051645"/>
                </a:lnTo>
                <a:lnTo>
                  <a:pt x="2566543" y="3048470"/>
                </a:lnTo>
                <a:lnTo>
                  <a:pt x="2559253" y="3047987"/>
                </a:lnTo>
                <a:lnTo>
                  <a:pt x="2552103" y="3050438"/>
                </a:lnTo>
                <a:lnTo>
                  <a:pt x="2409596" y="3133560"/>
                </a:lnTo>
                <a:lnTo>
                  <a:pt x="2552103" y="3216694"/>
                </a:lnTo>
                <a:lnTo>
                  <a:pt x="2559253" y="3219145"/>
                </a:lnTo>
                <a:lnTo>
                  <a:pt x="2566543" y="3218662"/>
                </a:lnTo>
                <a:lnTo>
                  <a:pt x="2573121" y="3215487"/>
                </a:lnTo>
                <a:lnTo>
                  <a:pt x="2578150" y="3209836"/>
                </a:lnTo>
                <a:lnTo>
                  <a:pt x="2580602" y="3202686"/>
                </a:lnTo>
                <a:lnTo>
                  <a:pt x="2580119" y="3195396"/>
                </a:lnTo>
                <a:lnTo>
                  <a:pt x="2576944" y="3188817"/>
                </a:lnTo>
                <a:lnTo>
                  <a:pt x="2571292" y="3183788"/>
                </a:lnTo>
                <a:lnTo>
                  <a:pt x="2517864" y="3152622"/>
                </a:lnTo>
                <a:lnTo>
                  <a:pt x="3063494" y="3152610"/>
                </a:lnTo>
                <a:lnTo>
                  <a:pt x="3096158" y="3133572"/>
                </a:lnTo>
                <a:close/>
              </a:path>
              <a:path w="4848225" h="3219450">
                <a:moveTo>
                  <a:pt x="3171761" y="3133572"/>
                </a:moveTo>
                <a:lnTo>
                  <a:pt x="3029254" y="3050438"/>
                </a:lnTo>
                <a:lnTo>
                  <a:pt x="3022104" y="3048000"/>
                </a:lnTo>
                <a:lnTo>
                  <a:pt x="3014815" y="3048470"/>
                </a:lnTo>
                <a:lnTo>
                  <a:pt x="3008236" y="3051645"/>
                </a:lnTo>
                <a:lnTo>
                  <a:pt x="3003207" y="3057296"/>
                </a:lnTo>
                <a:lnTo>
                  <a:pt x="3000756" y="3064446"/>
                </a:lnTo>
                <a:lnTo>
                  <a:pt x="3001238" y="3071736"/>
                </a:lnTo>
                <a:lnTo>
                  <a:pt x="3004413" y="3078315"/>
                </a:lnTo>
                <a:lnTo>
                  <a:pt x="3010065" y="3083344"/>
                </a:lnTo>
                <a:lnTo>
                  <a:pt x="3063494" y="3114522"/>
                </a:lnTo>
                <a:lnTo>
                  <a:pt x="3096158" y="3133560"/>
                </a:lnTo>
                <a:lnTo>
                  <a:pt x="3010065" y="3183788"/>
                </a:lnTo>
                <a:lnTo>
                  <a:pt x="3000756" y="3202686"/>
                </a:lnTo>
                <a:lnTo>
                  <a:pt x="3003207" y="3209836"/>
                </a:lnTo>
                <a:lnTo>
                  <a:pt x="3008236" y="3215487"/>
                </a:lnTo>
                <a:lnTo>
                  <a:pt x="3014815" y="3218662"/>
                </a:lnTo>
                <a:lnTo>
                  <a:pt x="3022104" y="3219145"/>
                </a:lnTo>
                <a:lnTo>
                  <a:pt x="3029254" y="3216694"/>
                </a:lnTo>
                <a:lnTo>
                  <a:pt x="3139109" y="3152622"/>
                </a:lnTo>
                <a:lnTo>
                  <a:pt x="3133966" y="3152622"/>
                </a:lnTo>
                <a:lnTo>
                  <a:pt x="3139109" y="3152610"/>
                </a:lnTo>
                <a:lnTo>
                  <a:pt x="3171761" y="3133572"/>
                </a:lnTo>
                <a:close/>
              </a:path>
              <a:path w="4848225" h="3219450">
                <a:moveTo>
                  <a:pt x="3171761" y="85572"/>
                </a:moveTo>
                <a:lnTo>
                  <a:pt x="3029254" y="2438"/>
                </a:lnTo>
                <a:lnTo>
                  <a:pt x="3022104" y="0"/>
                </a:lnTo>
                <a:lnTo>
                  <a:pt x="3014815" y="469"/>
                </a:lnTo>
                <a:lnTo>
                  <a:pt x="3008236" y="3644"/>
                </a:lnTo>
                <a:lnTo>
                  <a:pt x="3003207" y="9296"/>
                </a:lnTo>
                <a:lnTo>
                  <a:pt x="3000756" y="16446"/>
                </a:lnTo>
                <a:lnTo>
                  <a:pt x="3001238" y="23736"/>
                </a:lnTo>
                <a:lnTo>
                  <a:pt x="3004413" y="30314"/>
                </a:lnTo>
                <a:lnTo>
                  <a:pt x="3010065" y="35344"/>
                </a:lnTo>
                <a:lnTo>
                  <a:pt x="3063494" y="66522"/>
                </a:lnTo>
                <a:lnTo>
                  <a:pt x="2409685" y="66509"/>
                </a:lnTo>
                <a:lnTo>
                  <a:pt x="2409685" y="104609"/>
                </a:lnTo>
                <a:lnTo>
                  <a:pt x="3063494" y="104609"/>
                </a:lnTo>
                <a:lnTo>
                  <a:pt x="3096158" y="85572"/>
                </a:lnTo>
                <a:lnTo>
                  <a:pt x="3063494" y="104622"/>
                </a:lnTo>
                <a:lnTo>
                  <a:pt x="3010065" y="135788"/>
                </a:lnTo>
                <a:lnTo>
                  <a:pt x="3004413" y="140817"/>
                </a:lnTo>
                <a:lnTo>
                  <a:pt x="3001238" y="147396"/>
                </a:lnTo>
                <a:lnTo>
                  <a:pt x="3000756" y="154686"/>
                </a:lnTo>
                <a:lnTo>
                  <a:pt x="3003207" y="161836"/>
                </a:lnTo>
                <a:lnTo>
                  <a:pt x="3008236" y="167487"/>
                </a:lnTo>
                <a:lnTo>
                  <a:pt x="3014815" y="170662"/>
                </a:lnTo>
                <a:lnTo>
                  <a:pt x="3022104" y="171145"/>
                </a:lnTo>
                <a:lnTo>
                  <a:pt x="3029254" y="168694"/>
                </a:lnTo>
                <a:lnTo>
                  <a:pt x="3139109" y="104622"/>
                </a:lnTo>
                <a:lnTo>
                  <a:pt x="3133966" y="104622"/>
                </a:lnTo>
                <a:lnTo>
                  <a:pt x="3139109" y="104609"/>
                </a:lnTo>
                <a:lnTo>
                  <a:pt x="3171761" y="85572"/>
                </a:lnTo>
                <a:close/>
              </a:path>
              <a:path w="4848225" h="3219450">
                <a:moveTo>
                  <a:pt x="4848085" y="66509"/>
                </a:moveTo>
                <a:lnTo>
                  <a:pt x="4270464" y="66522"/>
                </a:lnTo>
                <a:lnTo>
                  <a:pt x="4199991" y="66522"/>
                </a:lnTo>
                <a:lnTo>
                  <a:pt x="4270464" y="66509"/>
                </a:lnTo>
                <a:lnTo>
                  <a:pt x="4323893" y="35344"/>
                </a:lnTo>
                <a:lnTo>
                  <a:pt x="4329544" y="30314"/>
                </a:lnTo>
                <a:lnTo>
                  <a:pt x="4332719" y="23736"/>
                </a:lnTo>
                <a:lnTo>
                  <a:pt x="4333202" y="16446"/>
                </a:lnTo>
                <a:lnTo>
                  <a:pt x="4330751" y="9296"/>
                </a:lnTo>
                <a:lnTo>
                  <a:pt x="4325721" y="3644"/>
                </a:lnTo>
                <a:lnTo>
                  <a:pt x="4319143" y="469"/>
                </a:lnTo>
                <a:lnTo>
                  <a:pt x="4311853" y="0"/>
                </a:lnTo>
                <a:lnTo>
                  <a:pt x="4304703" y="2438"/>
                </a:lnTo>
                <a:lnTo>
                  <a:pt x="4162196" y="85572"/>
                </a:lnTo>
                <a:lnTo>
                  <a:pt x="4304703" y="168694"/>
                </a:lnTo>
                <a:lnTo>
                  <a:pt x="4311853" y="171145"/>
                </a:lnTo>
                <a:lnTo>
                  <a:pt x="4319143" y="170662"/>
                </a:lnTo>
                <a:lnTo>
                  <a:pt x="4325721" y="167487"/>
                </a:lnTo>
                <a:lnTo>
                  <a:pt x="4330751" y="161836"/>
                </a:lnTo>
                <a:lnTo>
                  <a:pt x="4333202" y="154686"/>
                </a:lnTo>
                <a:lnTo>
                  <a:pt x="4332719" y="147396"/>
                </a:lnTo>
                <a:lnTo>
                  <a:pt x="4329544" y="140817"/>
                </a:lnTo>
                <a:lnTo>
                  <a:pt x="4323893" y="135788"/>
                </a:lnTo>
                <a:lnTo>
                  <a:pt x="4270464" y="104622"/>
                </a:lnTo>
                <a:lnTo>
                  <a:pt x="4848085" y="104609"/>
                </a:lnTo>
                <a:lnTo>
                  <a:pt x="4848085" y="66509"/>
                </a:lnTo>
                <a:close/>
              </a:path>
              <a:path w="4848225" h="3219450">
                <a:moveTo>
                  <a:pt x="4848161" y="1609572"/>
                </a:moveTo>
                <a:lnTo>
                  <a:pt x="4705655" y="1526438"/>
                </a:lnTo>
                <a:lnTo>
                  <a:pt x="4698504" y="1524000"/>
                </a:lnTo>
                <a:lnTo>
                  <a:pt x="4691215" y="1524469"/>
                </a:lnTo>
                <a:lnTo>
                  <a:pt x="4684636" y="1527644"/>
                </a:lnTo>
                <a:lnTo>
                  <a:pt x="4679607" y="1533296"/>
                </a:lnTo>
                <a:lnTo>
                  <a:pt x="4677156" y="1540446"/>
                </a:lnTo>
                <a:lnTo>
                  <a:pt x="4677638" y="1547736"/>
                </a:lnTo>
                <a:lnTo>
                  <a:pt x="4680813" y="1554314"/>
                </a:lnTo>
                <a:lnTo>
                  <a:pt x="4686465" y="1559344"/>
                </a:lnTo>
                <a:lnTo>
                  <a:pt x="4739894" y="1590522"/>
                </a:lnTo>
                <a:lnTo>
                  <a:pt x="3686035" y="1590522"/>
                </a:lnTo>
                <a:lnTo>
                  <a:pt x="3686035" y="689051"/>
                </a:lnTo>
                <a:lnTo>
                  <a:pt x="3717201" y="742480"/>
                </a:lnTo>
                <a:lnTo>
                  <a:pt x="3722230" y="748131"/>
                </a:lnTo>
                <a:lnTo>
                  <a:pt x="3728809" y="751306"/>
                </a:lnTo>
                <a:lnTo>
                  <a:pt x="3736098" y="751789"/>
                </a:lnTo>
                <a:lnTo>
                  <a:pt x="3743248" y="749338"/>
                </a:lnTo>
                <a:lnTo>
                  <a:pt x="3748900" y="744308"/>
                </a:lnTo>
                <a:lnTo>
                  <a:pt x="3752075" y="737730"/>
                </a:lnTo>
                <a:lnTo>
                  <a:pt x="3752558" y="730440"/>
                </a:lnTo>
                <a:lnTo>
                  <a:pt x="3750106" y="723290"/>
                </a:lnTo>
                <a:lnTo>
                  <a:pt x="3689032" y="618578"/>
                </a:lnTo>
                <a:lnTo>
                  <a:pt x="3666985" y="580771"/>
                </a:lnTo>
                <a:lnTo>
                  <a:pt x="3583851" y="723290"/>
                </a:lnTo>
                <a:lnTo>
                  <a:pt x="3581412" y="730440"/>
                </a:lnTo>
                <a:lnTo>
                  <a:pt x="3581882" y="737730"/>
                </a:lnTo>
                <a:lnTo>
                  <a:pt x="3585057" y="744308"/>
                </a:lnTo>
                <a:lnTo>
                  <a:pt x="3590709" y="749338"/>
                </a:lnTo>
                <a:lnTo>
                  <a:pt x="3597859" y="751789"/>
                </a:lnTo>
                <a:lnTo>
                  <a:pt x="3605149" y="751306"/>
                </a:lnTo>
                <a:lnTo>
                  <a:pt x="3611727" y="748131"/>
                </a:lnTo>
                <a:lnTo>
                  <a:pt x="3616756" y="742480"/>
                </a:lnTo>
                <a:lnTo>
                  <a:pt x="3647935" y="689051"/>
                </a:lnTo>
                <a:lnTo>
                  <a:pt x="3647935" y="1590522"/>
                </a:lnTo>
                <a:lnTo>
                  <a:pt x="2409685" y="1590509"/>
                </a:lnTo>
                <a:lnTo>
                  <a:pt x="2409685" y="1628609"/>
                </a:lnTo>
                <a:lnTo>
                  <a:pt x="3647935" y="1628609"/>
                </a:lnTo>
                <a:lnTo>
                  <a:pt x="3647935" y="2638260"/>
                </a:lnTo>
                <a:lnTo>
                  <a:pt x="3686035" y="2638260"/>
                </a:lnTo>
                <a:lnTo>
                  <a:pt x="3686035" y="1628609"/>
                </a:lnTo>
                <a:lnTo>
                  <a:pt x="4739894" y="1628609"/>
                </a:lnTo>
                <a:lnTo>
                  <a:pt x="4772558" y="1609572"/>
                </a:lnTo>
                <a:lnTo>
                  <a:pt x="4739894" y="1628622"/>
                </a:lnTo>
                <a:lnTo>
                  <a:pt x="4686465" y="1659788"/>
                </a:lnTo>
                <a:lnTo>
                  <a:pt x="4680813" y="1664817"/>
                </a:lnTo>
                <a:lnTo>
                  <a:pt x="4677638" y="1671396"/>
                </a:lnTo>
                <a:lnTo>
                  <a:pt x="4677156" y="1678686"/>
                </a:lnTo>
                <a:lnTo>
                  <a:pt x="4679607" y="1685836"/>
                </a:lnTo>
                <a:lnTo>
                  <a:pt x="4684636" y="1691487"/>
                </a:lnTo>
                <a:lnTo>
                  <a:pt x="4691215" y="1694662"/>
                </a:lnTo>
                <a:lnTo>
                  <a:pt x="4698504" y="1695145"/>
                </a:lnTo>
                <a:lnTo>
                  <a:pt x="4705655" y="1692694"/>
                </a:lnTo>
                <a:lnTo>
                  <a:pt x="4815510" y="1628622"/>
                </a:lnTo>
                <a:lnTo>
                  <a:pt x="4810366" y="1628622"/>
                </a:lnTo>
                <a:lnTo>
                  <a:pt x="4815510" y="1628609"/>
                </a:lnTo>
                <a:lnTo>
                  <a:pt x="4848161" y="1609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0970" y="1356360"/>
            <a:ext cx="5498465" cy="3872865"/>
            <a:chOff x="140970" y="1356360"/>
            <a:chExt cx="5498465" cy="3872865"/>
          </a:xfrm>
        </p:grpSpPr>
        <p:sp>
          <p:nvSpPr>
            <p:cNvPr id="41" name="object 41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419136" y="1609496"/>
                  </a:moveTo>
                  <a:lnTo>
                    <a:pt x="1263904" y="1665363"/>
                  </a:lnTo>
                  <a:lnTo>
                    <a:pt x="1257427" y="1669288"/>
                  </a:lnTo>
                  <a:lnTo>
                    <a:pt x="1253109" y="1675180"/>
                  </a:lnTo>
                  <a:lnTo>
                    <a:pt x="1251318" y="1682254"/>
                  </a:lnTo>
                  <a:lnTo>
                    <a:pt x="1252423" y="1689735"/>
                  </a:lnTo>
                  <a:lnTo>
                    <a:pt x="1256347" y="1696212"/>
                  </a:lnTo>
                  <a:lnTo>
                    <a:pt x="1262240" y="1700530"/>
                  </a:lnTo>
                  <a:lnTo>
                    <a:pt x="1269314" y="1702320"/>
                  </a:lnTo>
                  <a:lnTo>
                    <a:pt x="1276807" y="1701215"/>
                  </a:lnTo>
                  <a:lnTo>
                    <a:pt x="1335011" y="1680273"/>
                  </a:lnTo>
                  <a:lnTo>
                    <a:pt x="421817" y="2770492"/>
                  </a:lnTo>
                  <a:lnTo>
                    <a:pt x="451015" y="2794965"/>
                  </a:lnTo>
                  <a:lnTo>
                    <a:pt x="1364221" y="1704733"/>
                  </a:lnTo>
                  <a:lnTo>
                    <a:pt x="1353794" y="1765706"/>
                  </a:lnTo>
                  <a:lnTo>
                    <a:pt x="1354023" y="1773275"/>
                  </a:lnTo>
                  <a:lnTo>
                    <a:pt x="1357033" y="1779930"/>
                  </a:lnTo>
                  <a:lnTo>
                    <a:pt x="1362316" y="1784972"/>
                  </a:lnTo>
                  <a:lnTo>
                    <a:pt x="1369364" y="1787690"/>
                  </a:lnTo>
                  <a:lnTo>
                    <a:pt x="1376934" y="1787474"/>
                  </a:lnTo>
                  <a:lnTo>
                    <a:pt x="1383588" y="1784464"/>
                  </a:lnTo>
                  <a:lnTo>
                    <a:pt x="1388630" y="1779181"/>
                  </a:lnTo>
                  <a:lnTo>
                    <a:pt x="1391361" y="1772119"/>
                  </a:lnTo>
                  <a:lnTo>
                    <a:pt x="1416278" y="1626247"/>
                  </a:lnTo>
                  <a:lnTo>
                    <a:pt x="1419136" y="1609496"/>
                  </a:lnTo>
                  <a:close/>
                </a:path>
                <a:path w="4848225" h="3219450">
                  <a:moveTo>
                    <a:pt x="1419161" y="3133572"/>
                  </a:moveTo>
                  <a:lnTo>
                    <a:pt x="1276654" y="3050438"/>
                  </a:lnTo>
                  <a:lnTo>
                    <a:pt x="1269504" y="3048000"/>
                  </a:lnTo>
                  <a:lnTo>
                    <a:pt x="1262214" y="3048470"/>
                  </a:lnTo>
                  <a:lnTo>
                    <a:pt x="1255636" y="3051645"/>
                  </a:lnTo>
                  <a:lnTo>
                    <a:pt x="1250607" y="3057296"/>
                  </a:lnTo>
                  <a:lnTo>
                    <a:pt x="1248156" y="3064446"/>
                  </a:lnTo>
                  <a:lnTo>
                    <a:pt x="1248638" y="3071736"/>
                  </a:lnTo>
                  <a:lnTo>
                    <a:pt x="1251813" y="3078315"/>
                  </a:lnTo>
                  <a:lnTo>
                    <a:pt x="1257465" y="3083344"/>
                  </a:lnTo>
                  <a:lnTo>
                    <a:pt x="1310894" y="3114522"/>
                  </a:lnTo>
                  <a:lnTo>
                    <a:pt x="580885" y="3114510"/>
                  </a:lnTo>
                  <a:lnTo>
                    <a:pt x="580885" y="3152610"/>
                  </a:lnTo>
                  <a:lnTo>
                    <a:pt x="1310894" y="3152610"/>
                  </a:lnTo>
                  <a:lnTo>
                    <a:pt x="1343558" y="3133572"/>
                  </a:lnTo>
                  <a:lnTo>
                    <a:pt x="1310894" y="3152622"/>
                  </a:lnTo>
                  <a:lnTo>
                    <a:pt x="1257465" y="3183788"/>
                  </a:lnTo>
                  <a:lnTo>
                    <a:pt x="1251813" y="3188817"/>
                  </a:lnTo>
                  <a:lnTo>
                    <a:pt x="1248638" y="3195396"/>
                  </a:lnTo>
                  <a:lnTo>
                    <a:pt x="1248156" y="3202686"/>
                  </a:lnTo>
                  <a:lnTo>
                    <a:pt x="1250607" y="3209836"/>
                  </a:lnTo>
                  <a:lnTo>
                    <a:pt x="1255636" y="3215487"/>
                  </a:lnTo>
                  <a:lnTo>
                    <a:pt x="1262214" y="3218662"/>
                  </a:lnTo>
                  <a:lnTo>
                    <a:pt x="1269504" y="3219145"/>
                  </a:lnTo>
                  <a:lnTo>
                    <a:pt x="1276654" y="3216694"/>
                  </a:lnTo>
                  <a:lnTo>
                    <a:pt x="1386509" y="3152622"/>
                  </a:lnTo>
                  <a:lnTo>
                    <a:pt x="1381366" y="3152622"/>
                  </a:lnTo>
                  <a:lnTo>
                    <a:pt x="1386509" y="3152610"/>
                  </a:lnTo>
                  <a:lnTo>
                    <a:pt x="1419161" y="3133572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48482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48482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4848225" h="3219450">
                  <a:moveTo>
                    <a:pt x="4848085" y="66509"/>
                  </a:moveTo>
                  <a:lnTo>
                    <a:pt x="4270464" y="66522"/>
                  </a:lnTo>
                  <a:lnTo>
                    <a:pt x="4199991" y="66522"/>
                  </a:lnTo>
                  <a:lnTo>
                    <a:pt x="4270464" y="66509"/>
                  </a:lnTo>
                  <a:lnTo>
                    <a:pt x="4323893" y="35344"/>
                  </a:lnTo>
                  <a:lnTo>
                    <a:pt x="4329544" y="30314"/>
                  </a:lnTo>
                  <a:lnTo>
                    <a:pt x="4332719" y="23736"/>
                  </a:lnTo>
                  <a:lnTo>
                    <a:pt x="4333202" y="16446"/>
                  </a:lnTo>
                  <a:lnTo>
                    <a:pt x="4330751" y="9296"/>
                  </a:lnTo>
                  <a:lnTo>
                    <a:pt x="4325721" y="3644"/>
                  </a:lnTo>
                  <a:lnTo>
                    <a:pt x="4319143" y="469"/>
                  </a:lnTo>
                  <a:lnTo>
                    <a:pt x="4311853" y="0"/>
                  </a:lnTo>
                  <a:lnTo>
                    <a:pt x="4304703" y="2438"/>
                  </a:lnTo>
                  <a:lnTo>
                    <a:pt x="4162196" y="85572"/>
                  </a:lnTo>
                  <a:lnTo>
                    <a:pt x="4304703" y="168694"/>
                  </a:lnTo>
                  <a:lnTo>
                    <a:pt x="4311853" y="171145"/>
                  </a:lnTo>
                  <a:lnTo>
                    <a:pt x="4319143" y="170662"/>
                  </a:lnTo>
                  <a:lnTo>
                    <a:pt x="4325721" y="167487"/>
                  </a:lnTo>
                  <a:lnTo>
                    <a:pt x="4330751" y="161836"/>
                  </a:lnTo>
                  <a:lnTo>
                    <a:pt x="4333202" y="154686"/>
                  </a:lnTo>
                  <a:lnTo>
                    <a:pt x="4332719" y="147396"/>
                  </a:lnTo>
                  <a:lnTo>
                    <a:pt x="4329544" y="140817"/>
                  </a:lnTo>
                  <a:lnTo>
                    <a:pt x="4323893" y="135788"/>
                  </a:lnTo>
                  <a:lnTo>
                    <a:pt x="4270464" y="104622"/>
                  </a:lnTo>
                  <a:lnTo>
                    <a:pt x="4848085" y="104609"/>
                  </a:lnTo>
                  <a:lnTo>
                    <a:pt x="4848085" y="66509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0970" y="1356360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5" h="244475">
                  <a:moveTo>
                    <a:pt x="156803" y="187045"/>
                  </a:moveTo>
                  <a:lnTo>
                    <a:pt x="149265" y="187678"/>
                  </a:lnTo>
                  <a:lnTo>
                    <a:pt x="142780" y="191036"/>
                  </a:lnTo>
                  <a:lnTo>
                    <a:pt x="138027" y="196580"/>
                  </a:lnTo>
                  <a:lnTo>
                    <a:pt x="135686" y="203774"/>
                  </a:lnTo>
                  <a:lnTo>
                    <a:pt x="136319" y="211312"/>
                  </a:lnTo>
                  <a:lnTo>
                    <a:pt x="139677" y="217797"/>
                  </a:lnTo>
                  <a:lnTo>
                    <a:pt x="145222" y="222550"/>
                  </a:lnTo>
                  <a:lnTo>
                    <a:pt x="152415" y="224891"/>
                  </a:lnTo>
                  <a:lnTo>
                    <a:pt x="316300" y="243893"/>
                  </a:lnTo>
                  <a:lnTo>
                    <a:pt x="313159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3" y="187045"/>
                  </a:lnTo>
                  <a:close/>
                </a:path>
                <a:path w="316865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1" y="228612"/>
                  </a:lnTo>
                  <a:lnTo>
                    <a:pt x="268502" y="228612"/>
                  </a:lnTo>
                  <a:lnTo>
                    <a:pt x="255809" y="198524"/>
                  </a:lnTo>
                  <a:lnTo>
                    <a:pt x="218253" y="194170"/>
                  </a:lnTo>
                  <a:close/>
                </a:path>
                <a:path w="316865" h="244475">
                  <a:moveTo>
                    <a:pt x="234629" y="80233"/>
                  </a:moveTo>
                  <a:lnTo>
                    <a:pt x="227215" y="81735"/>
                  </a:lnTo>
                  <a:lnTo>
                    <a:pt x="220965" y="85998"/>
                  </a:lnTo>
                  <a:lnTo>
                    <a:pt x="216972" y="92113"/>
                  </a:lnTo>
                  <a:lnTo>
                    <a:pt x="215564" y="99279"/>
                  </a:lnTo>
                  <a:lnTo>
                    <a:pt x="217067" y="106692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59" y="236448"/>
                  </a:lnTo>
                  <a:lnTo>
                    <a:pt x="252171" y="91883"/>
                  </a:lnTo>
                  <a:lnTo>
                    <a:pt x="247910" y="85633"/>
                  </a:lnTo>
                  <a:lnTo>
                    <a:pt x="241795" y="81641"/>
                  </a:lnTo>
                  <a:lnTo>
                    <a:pt x="234629" y="80233"/>
                  </a:lnTo>
                  <a:close/>
                </a:path>
                <a:path w="316865" h="244475">
                  <a:moveTo>
                    <a:pt x="255809" y="198524"/>
                  </a:moveTo>
                  <a:lnTo>
                    <a:pt x="268502" y="228612"/>
                  </a:lnTo>
                  <a:lnTo>
                    <a:pt x="288248" y="202285"/>
                  </a:lnTo>
                  <a:lnTo>
                    <a:pt x="255809" y="198524"/>
                  </a:lnTo>
                  <a:close/>
                </a:path>
                <a:path w="316865" h="244475">
                  <a:moveTo>
                    <a:pt x="241113" y="163690"/>
                  </a:moveTo>
                  <a:lnTo>
                    <a:pt x="255809" y="198524"/>
                  </a:lnTo>
                  <a:lnTo>
                    <a:pt x="288248" y="202285"/>
                  </a:lnTo>
                  <a:lnTo>
                    <a:pt x="268502" y="228612"/>
                  </a:lnTo>
                  <a:lnTo>
                    <a:pt x="280501" y="228612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5" h="244475">
                  <a:moveTo>
                    <a:pt x="22860" y="0"/>
                  </a:moveTo>
                  <a:lnTo>
                    <a:pt x="0" y="30479"/>
                  </a:lnTo>
                  <a:lnTo>
                    <a:pt x="218253" y="194170"/>
                  </a:lnTo>
                  <a:lnTo>
                    <a:pt x="255809" y="198524"/>
                  </a:lnTo>
                  <a:lnTo>
                    <a:pt x="241113" y="16369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0970" y="1356360"/>
            <a:ext cx="5498465" cy="3872865"/>
            <a:chOff x="140970" y="1356360"/>
            <a:chExt cx="5498465" cy="3872865"/>
          </a:xfrm>
        </p:grpSpPr>
        <p:sp>
          <p:nvSpPr>
            <p:cNvPr id="41" name="object 41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419136" y="1609496"/>
                  </a:moveTo>
                  <a:lnTo>
                    <a:pt x="1263904" y="1665363"/>
                  </a:lnTo>
                  <a:lnTo>
                    <a:pt x="1257427" y="1669288"/>
                  </a:lnTo>
                  <a:lnTo>
                    <a:pt x="1253109" y="1675180"/>
                  </a:lnTo>
                  <a:lnTo>
                    <a:pt x="1251318" y="1682254"/>
                  </a:lnTo>
                  <a:lnTo>
                    <a:pt x="1252423" y="1689735"/>
                  </a:lnTo>
                  <a:lnTo>
                    <a:pt x="1256347" y="1696212"/>
                  </a:lnTo>
                  <a:lnTo>
                    <a:pt x="1262240" y="1700530"/>
                  </a:lnTo>
                  <a:lnTo>
                    <a:pt x="1269314" y="1702320"/>
                  </a:lnTo>
                  <a:lnTo>
                    <a:pt x="1276807" y="1701215"/>
                  </a:lnTo>
                  <a:lnTo>
                    <a:pt x="1335011" y="1680273"/>
                  </a:lnTo>
                  <a:lnTo>
                    <a:pt x="421817" y="2770492"/>
                  </a:lnTo>
                  <a:lnTo>
                    <a:pt x="451015" y="2794965"/>
                  </a:lnTo>
                  <a:lnTo>
                    <a:pt x="1364221" y="1704733"/>
                  </a:lnTo>
                  <a:lnTo>
                    <a:pt x="1353794" y="1765706"/>
                  </a:lnTo>
                  <a:lnTo>
                    <a:pt x="1354023" y="1773275"/>
                  </a:lnTo>
                  <a:lnTo>
                    <a:pt x="1357033" y="1779930"/>
                  </a:lnTo>
                  <a:lnTo>
                    <a:pt x="1362316" y="1784972"/>
                  </a:lnTo>
                  <a:lnTo>
                    <a:pt x="1369364" y="1787690"/>
                  </a:lnTo>
                  <a:lnTo>
                    <a:pt x="1376934" y="1787474"/>
                  </a:lnTo>
                  <a:lnTo>
                    <a:pt x="1383588" y="1784464"/>
                  </a:lnTo>
                  <a:lnTo>
                    <a:pt x="1388630" y="1779181"/>
                  </a:lnTo>
                  <a:lnTo>
                    <a:pt x="1391361" y="1772119"/>
                  </a:lnTo>
                  <a:lnTo>
                    <a:pt x="1416278" y="1626247"/>
                  </a:lnTo>
                  <a:lnTo>
                    <a:pt x="1419136" y="1609496"/>
                  </a:lnTo>
                  <a:close/>
                </a:path>
                <a:path w="4848225" h="3219450">
                  <a:moveTo>
                    <a:pt x="1419161" y="3133572"/>
                  </a:moveTo>
                  <a:lnTo>
                    <a:pt x="1276654" y="3050438"/>
                  </a:lnTo>
                  <a:lnTo>
                    <a:pt x="1269504" y="3048000"/>
                  </a:lnTo>
                  <a:lnTo>
                    <a:pt x="1262214" y="3048470"/>
                  </a:lnTo>
                  <a:lnTo>
                    <a:pt x="1255636" y="3051645"/>
                  </a:lnTo>
                  <a:lnTo>
                    <a:pt x="1250607" y="3057296"/>
                  </a:lnTo>
                  <a:lnTo>
                    <a:pt x="1248156" y="3064446"/>
                  </a:lnTo>
                  <a:lnTo>
                    <a:pt x="1248638" y="3071736"/>
                  </a:lnTo>
                  <a:lnTo>
                    <a:pt x="1251813" y="3078315"/>
                  </a:lnTo>
                  <a:lnTo>
                    <a:pt x="1257465" y="3083344"/>
                  </a:lnTo>
                  <a:lnTo>
                    <a:pt x="1310894" y="3114522"/>
                  </a:lnTo>
                  <a:lnTo>
                    <a:pt x="580885" y="3114510"/>
                  </a:lnTo>
                  <a:lnTo>
                    <a:pt x="580885" y="3152610"/>
                  </a:lnTo>
                  <a:lnTo>
                    <a:pt x="1310894" y="3152610"/>
                  </a:lnTo>
                  <a:lnTo>
                    <a:pt x="1343558" y="3133572"/>
                  </a:lnTo>
                  <a:lnTo>
                    <a:pt x="1310894" y="3152622"/>
                  </a:lnTo>
                  <a:lnTo>
                    <a:pt x="1257465" y="3183788"/>
                  </a:lnTo>
                  <a:lnTo>
                    <a:pt x="1251813" y="3188817"/>
                  </a:lnTo>
                  <a:lnTo>
                    <a:pt x="1248638" y="3195396"/>
                  </a:lnTo>
                  <a:lnTo>
                    <a:pt x="1248156" y="3202686"/>
                  </a:lnTo>
                  <a:lnTo>
                    <a:pt x="1250607" y="3209836"/>
                  </a:lnTo>
                  <a:lnTo>
                    <a:pt x="1255636" y="3215487"/>
                  </a:lnTo>
                  <a:lnTo>
                    <a:pt x="1262214" y="3218662"/>
                  </a:lnTo>
                  <a:lnTo>
                    <a:pt x="1269504" y="3219145"/>
                  </a:lnTo>
                  <a:lnTo>
                    <a:pt x="1276654" y="3216694"/>
                  </a:lnTo>
                  <a:lnTo>
                    <a:pt x="1386509" y="3152622"/>
                  </a:lnTo>
                  <a:lnTo>
                    <a:pt x="1381366" y="3152622"/>
                  </a:lnTo>
                  <a:lnTo>
                    <a:pt x="1386509" y="3152610"/>
                  </a:lnTo>
                  <a:lnTo>
                    <a:pt x="1419161" y="3133572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48482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48482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4848225" h="3219450">
                  <a:moveTo>
                    <a:pt x="4848085" y="66509"/>
                  </a:moveTo>
                  <a:lnTo>
                    <a:pt x="4270464" y="66522"/>
                  </a:lnTo>
                  <a:lnTo>
                    <a:pt x="4199991" y="66522"/>
                  </a:lnTo>
                  <a:lnTo>
                    <a:pt x="4270464" y="66509"/>
                  </a:lnTo>
                  <a:lnTo>
                    <a:pt x="4323893" y="35344"/>
                  </a:lnTo>
                  <a:lnTo>
                    <a:pt x="4329544" y="30314"/>
                  </a:lnTo>
                  <a:lnTo>
                    <a:pt x="4332719" y="23736"/>
                  </a:lnTo>
                  <a:lnTo>
                    <a:pt x="4333202" y="16446"/>
                  </a:lnTo>
                  <a:lnTo>
                    <a:pt x="4330751" y="9296"/>
                  </a:lnTo>
                  <a:lnTo>
                    <a:pt x="4325721" y="3644"/>
                  </a:lnTo>
                  <a:lnTo>
                    <a:pt x="4319143" y="469"/>
                  </a:lnTo>
                  <a:lnTo>
                    <a:pt x="4311853" y="0"/>
                  </a:lnTo>
                  <a:lnTo>
                    <a:pt x="4304703" y="2438"/>
                  </a:lnTo>
                  <a:lnTo>
                    <a:pt x="4162196" y="85572"/>
                  </a:lnTo>
                  <a:lnTo>
                    <a:pt x="4304703" y="168694"/>
                  </a:lnTo>
                  <a:lnTo>
                    <a:pt x="4311853" y="171145"/>
                  </a:lnTo>
                  <a:lnTo>
                    <a:pt x="4319143" y="170662"/>
                  </a:lnTo>
                  <a:lnTo>
                    <a:pt x="4325721" y="167487"/>
                  </a:lnTo>
                  <a:lnTo>
                    <a:pt x="4330751" y="161836"/>
                  </a:lnTo>
                  <a:lnTo>
                    <a:pt x="4333202" y="154686"/>
                  </a:lnTo>
                  <a:lnTo>
                    <a:pt x="4332719" y="147396"/>
                  </a:lnTo>
                  <a:lnTo>
                    <a:pt x="4329544" y="140817"/>
                  </a:lnTo>
                  <a:lnTo>
                    <a:pt x="4323893" y="135788"/>
                  </a:lnTo>
                  <a:lnTo>
                    <a:pt x="4270464" y="104622"/>
                  </a:lnTo>
                  <a:lnTo>
                    <a:pt x="4848085" y="104609"/>
                  </a:lnTo>
                  <a:lnTo>
                    <a:pt x="4848085" y="66509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0970" y="1356360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5" h="244475">
                  <a:moveTo>
                    <a:pt x="156803" y="187045"/>
                  </a:moveTo>
                  <a:lnTo>
                    <a:pt x="149265" y="187678"/>
                  </a:lnTo>
                  <a:lnTo>
                    <a:pt x="142780" y="191036"/>
                  </a:lnTo>
                  <a:lnTo>
                    <a:pt x="138027" y="196580"/>
                  </a:lnTo>
                  <a:lnTo>
                    <a:pt x="135686" y="203774"/>
                  </a:lnTo>
                  <a:lnTo>
                    <a:pt x="136319" y="211312"/>
                  </a:lnTo>
                  <a:lnTo>
                    <a:pt x="139677" y="217797"/>
                  </a:lnTo>
                  <a:lnTo>
                    <a:pt x="145222" y="222550"/>
                  </a:lnTo>
                  <a:lnTo>
                    <a:pt x="152415" y="224891"/>
                  </a:lnTo>
                  <a:lnTo>
                    <a:pt x="316300" y="243893"/>
                  </a:lnTo>
                  <a:lnTo>
                    <a:pt x="313159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3" y="187045"/>
                  </a:lnTo>
                  <a:close/>
                </a:path>
                <a:path w="316865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1" y="228612"/>
                  </a:lnTo>
                  <a:lnTo>
                    <a:pt x="268502" y="228612"/>
                  </a:lnTo>
                  <a:lnTo>
                    <a:pt x="255809" y="198524"/>
                  </a:lnTo>
                  <a:lnTo>
                    <a:pt x="218253" y="194170"/>
                  </a:lnTo>
                  <a:close/>
                </a:path>
                <a:path w="316865" h="244475">
                  <a:moveTo>
                    <a:pt x="234629" y="80233"/>
                  </a:moveTo>
                  <a:lnTo>
                    <a:pt x="227215" y="81735"/>
                  </a:lnTo>
                  <a:lnTo>
                    <a:pt x="220965" y="85998"/>
                  </a:lnTo>
                  <a:lnTo>
                    <a:pt x="216972" y="92113"/>
                  </a:lnTo>
                  <a:lnTo>
                    <a:pt x="215564" y="99279"/>
                  </a:lnTo>
                  <a:lnTo>
                    <a:pt x="217067" y="106692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59" y="236448"/>
                  </a:lnTo>
                  <a:lnTo>
                    <a:pt x="252171" y="91883"/>
                  </a:lnTo>
                  <a:lnTo>
                    <a:pt x="247910" y="85633"/>
                  </a:lnTo>
                  <a:lnTo>
                    <a:pt x="241795" y="81641"/>
                  </a:lnTo>
                  <a:lnTo>
                    <a:pt x="234629" y="80233"/>
                  </a:lnTo>
                  <a:close/>
                </a:path>
                <a:path w="316865" h="244475">
                  <a:moveTo>
                    <a:pt x="255809" y="198524"/>
                  </a:moveTo>
                  <a:lnTo>
                    <a:pt x="268502" y="228612"/>
                  </a:lnTo>
                  <a:lnTo>
                    <a:pt x="288248" y="202285"/>
                  </a:lnTo>
                  <a:lnTo>
                    <a:pt x="255809" y="198524"/>
                  </a:lnTo>
                  <a:close/>
                </a:path>
                <a:path w="316865" h="244475">
                  <a:moveTo>
                    <a:pt x="241113" y="163690"/>
                  </a:moveTo>
                  <a:lnTo>
                    <a:pt x="255809" y="198524"/>
                  </a:lnTo>
                  <a:lnTo>
                    <a:pt x="288248" y="202285"/>
                  </a:lnTo>
                  <a:lnTo>
                    <a:pt x="268502" y="228612"/>
                  </a:lnTo>
                  <a:lnTo>
                    <a:pt x="280501" y="228612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5" h="244475">
                  <a:moveTo>
                    <a:pt x="22860" y="0"/>
                  </a:moveTo>
                  <a:lnTo>
                    <a:pt x="0" y="30479"/>
                  </a:lnTo>
                  <a:lnTo>
                    <a:pt x="218253" y="194170"/>
                  </a:lnTo>
                  <a:lnTo>
                    <a:pt x="255809" y="198524"/>
                  </a:lnTo>
                  <a:lnTo>
                    <a:pt x="241113" y="16369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5552" y="2009927"/>
            <a:ext cx="5593715" cy="3219450"/>
            <a:chOff x="45552" y="2009927"/>
            <a:chExt cx="5593715" cy="3219450"/>
          </a:xfrm>
        </p:grpSpPr>
        <p:sp>
          <p:nvSpPr>
            <p:cNvPr id="41" name="object 41"/>
            <p:cNvSpPr/>
            <p:nvPr/>
          </p:nvSpPr>
          <p:spPr>
            <a:xfrm>
              <a:off x="1212532" y="2009939"/>
              <a:ext cx="4426585" cy="3219450"/>
            </a:xfrm>
            <a:custGeom>
              <a:avLst/>
              <a:gdLst/>
              <a:ahLst/>
              <a:cxnLst/>
              <a:rect l="l" t="t" r="r" b="b"/>
              <a:pathLst>
                <a:path w="4426585" h="3219450">
                  <a:moveTo>
                    <a:pt x="997267" y="66509"/>
                  </a:moveTo>
                  <a:lnTo>
                    <a:pt x="267246" y="66522"/>
                  </a:lnTo>
                  <a:lnTo>
                    <a:pt x="196786" y="66522"/>
                  </a:lnTo>
                  <a:lnTo>
                    <a:pt x="267246" y="66509"/>
                  </a:lnTo>
                  <a:lnTo>
                    <a:pt x="320675" y="35344"/>
                  </a:lnTo>
                  <a:lnTo>
                    <a:pt x="326326" y="30314"/>
                  </a:lnTo>
                  <a:lnTo>
                    <a:pt x="329501" y="23736"/>
                  </a:lnTo>
                  <a:lnTo>
                    <a:pt x="329984" y="16446"/>
                  </a:lnTo>
                  <a:lnTo>
                    <a:pt x="327533" y="9296"/>
                  </a:lnTo>
                  <a:lnTo>
                    <a:pt x="322503" y="3644"/>
                  </a:lnTo>
                  <a:lnTo>
                    <a:pt x="315925" y="469"/>
                  </a:lnTo>
                  <a:lnTo>
                    <a:pt x="308635" y="0"/>
                  </a:lnTo>
                  <a:lnTo>
                    <a:pt x="301485" y="2438"/>
                  </a:lnTo>
                  <a:lnTo>
                    <a:pt x="158978" y="85572"/>
                  </a:lnTo>
                  <a:lnTo>
                    <a:pt x="301485" y="168694"/>
                  </a:lnTo>
                  <a:lnTo>
                    <a:pt x="308635" y="171145"/>
                  </a:lnTo>
                  <a:lnTo>
                    <a:pt x="315925" y="170662"/>
                  </a:lnTo>
                  <a:lnTo>
                    <a:pt x="322503" y="167487"/>
                  </a:lnTo>
                  <a:lnTo>
                    <a:pt x="327533" y="161836"/>
                  </a:lnTo>
                  <a:lnTo>
                    <a:pt x="329984" y="154686"/>
                  </a:lnTo>
                  <a:lnTo>
                    <a:pt x="329501" y="147396"/>
                  </a:lnTo>
                  <a:lnTo>
                    <a:pt x="326326" y="140817"/>
                  </a:lnTo>
                  <a:lnTo>
                    <a:pt x="320675" y="135788"/>
                  </a:lnTo>
                  <a:lnTo>
                    <a:pt x="267246" y="104622"/>
                  </a:lnTo>
                  <a:lnTo>
                    <a:pt x="997267" y="104609"/>
                  </a:lnTo>
                  <a:lnTo>
                    <a:pt x="997267" y="66509"/>
                  </a:lnTo>
                  <a:close/>
                </a:path>
                <a:path w="4426585" h="3219450">
                  <a:moveTo>
                    <a:pt x="997318" y="1609496"/>
                  </a:moveTo>
                  <a:lnTo>
                    <a:pt x="842086" y="1665363"/>
                  </a:lnTo>
                  <a:lnTo>
                    <a:pt x="835609" y="1669288"/>
                  </a:lnTo>
                  <a:lnTo>
                    <a:pt x="831291" y="1675180"/>
                  </a:lnTo>
                  <a:lnTo>
                    <a:pt x="829500" y="1682254"/>
                  </a:lnTo>
                  <a:lnTo>
                    <a:pt x="830605" y="1689735"/>
                  </a:lnTo>
                  <a:lnTo>
                    <a:pt x="834529" y="1696212"/>
                  </a:lnTo>
                  <a:lnTo>
                    <a:pt x="840422" y="1700530"/>
                  </a:lnTo>
                  <a:lnTo>
                    <a:pt x="847496" y="1702320"/>
                  </a:lnTo>
                  <a:lnTo>
                    <a:pt x="854989" y="1701215"/>
                  </a:lnTo>
                  <a:lnTo>
                    <a:pt x="913193" y="1680273"/>
                  </a:lnTo>
                  <a:lnTo>
                    <a:pt x="0" y="2770492"/>
                  </a:lnTo>
                  <a:lnTo>
                    <a:pt x="29197" y="2794965"/>
                  </a:lnTo>
                  <a:lnTo>
                    <a:pt x="942403" y="1704733"/>
                  </a:lnTo>
                  <a:lnTo>
                    <a:pt x="931976" y="1765706"/>
                  </a:lnTo>
                  <a:lnTo>
                    <a:pt x="932205" y="1773275"/>
                  </a:lnTo>
                  <a:lnTo>
                    <a:pt x="935215" y="1779930"/>
                  </a:lnTo>
                  <a:lnTo>
                    <a:pt x="940498" y="1784972"/>
                  </a:lnTo>
                  <a:lnTo>
                    <a:pt x="947547" y="1787690"/>
                  </a:lnTo>
                  <a:lnTo>
                    <a:pt x="955116" y="1787474"/>
                  </a:lnTo>
                  <a:lnTo>
                    <a:pt x="961771" y="1784464"/>
                  </a:lnTo>
                  <a:lnTo>
                    <a:pt x="966812" y="1779181"/>
                  </a:lnTo>
                  <a:lnTo>
                    <a:pt x="969543" y="1772119"/>
                  </a:lnTo>
                  <a:lnTo>
                    <a:pt x="994460" y="1626247"/>
                  </a:lnTo>
                  <a:lnTo>
                    <a:pt x="997318" y="1609496"/>
                  </a:lnTo>
                  <a:close/>
                </a:path>
                <a:path w="4426585" h="3219450">
                  <a:moveTo>
                    <a:pt x="997343" y="3133572"/>
                  </a:moveTo>
                  <a:lnTo>
                    <a:pt x="854837" y="3050438"/>
                  </a:lnTo>
                  <a:lnTo>
                    <a:pt x="847686" y="3048000"/>
                  </a:lnTo>
                  <a:lnTo>
                    <a:pt x="840397" y="3048470"/>
                  </a:lnTo>
                  <a:lnTo>
                    <a:pt x="833818" y="3051645"/>
                  </a:lnTo>
                  <a:lnTo>
                    <a:pt x="828789" y="3057296"/>
                  </a:lnTo>
                  <a:lnTo>
                    <a:pt x="826338" y="3064446"/>
                  </a:lnTo>
                  <a:lnTo>
                    <a:pt x="826820" y="3071736"/>
                  </a:lnTo>
                  <a:lnTo>
                    <a:pt x="829995" y="3078315"/>
                  </a:lnTo>
                  <a:lnTo>
                    <a:pt x="835647" y="3083344"/>
                  </a:lnTo>
                  <a:lnTo>
                    <a:pt x="889076" y="3114522"/>
                  </a:lnTo>
                  <a:lnTo>
                    <a:pt x="159067" y="3114510"/>
                  </a:lnTo>
                  <a:lnTo>
                    <a:pt x="159067" y="3152610"/>
                  </a:lnTo>
                  <a:lnTo>
                    <a:pt x="889076" y="3152610"/>
                  </a:lnTo>
                  <a:lnTo>
                    <a:pt x="921740" y="3133572"/>
                  </a:lnTo>
                  <a:lnTo>
                    <a:pt x="889076" y="3152622"/>
                  </a:lnTo>
                  <a:lnTo>
                    <a:pt x="835647" y="3183788"/>
                  </a:lnTo>
                  <a:lnTo>
                    <a:pt x="829995" y="3188817"/>
                  </a:lnTo>
                  <a:lnTo>
                    <a:pt x="826820" y="3195396"/>
                  </a:lnTo>
                  <a:lnTo>
                    <a:pt x="826338" y="3202686"/>
                  </a:lnTo>
                  <a:lnTo>
                    <a:pt x="828789" y="3209836"/>
                  </a:lnTo>
                  <a:lnTo>
                    <a:pt x="833818" y="3215487"/>
                  </a:lnTo>
                  <a:lnTo>
                    <a:pt x="840397" y="3218662"/>
                  </a:lnTo>
                  <a:lnTo>
                    <a:pt x="847686" y="3219145"/>
                  </a:lnTo>
                  <a:lnTo>
                    <a:pt x="854837" y="3216694"/>
                  </a:lnTo>
                  <a:lnTo>
                    <a:pt x="964692" y="3152622"/>
                  </a:lnTo>
                  <a:lnTo>
                    <a:pt x="959548" y="3152622"/>
                  </a:lnTo>
                  <a:lnTo>
                    <a:pt x="964692" y="3152610"/>
                  </a:lnTo>
                  <a:lnTo>
                    <a:pt x="997343" y="3133572"/>
                  </a:lnTo>
                  <a:close/>
                </a:path>
                <a:path w="4426585" h="3219450">
                  <a:moveTo>
                    <a:pt x="1141793" y="1258785"/>
                  </a:moveTo>
                  <a:lnTo>
                    <a:pt x="1075664" y="1107630"/>
                  </a:lnTo>
                  <a:lnTo>
                    <a:pt x="1057973" y="1096213"/>
                  </a:lnTo>
                  <a:lnTo>
                    <a:pt x="1050582" y="1097813"/>
                  </a:lnTo>
                  <a:lnTo>
                    <a:pt x="1044384" y="1102156"/>
                  </a:lnTo>
                  <a:lnTo>
                    <a:pt x="1040472" y="1108329"/>
                  </a:lnTo>
                  <a:lnTo>
                    <a:pt x="1039164" y="1115504"/>
                  </a:lnTo>
                  <a:lnTo>
                    <a:pt x="1040765" y="1122908"/>
                  </a:lnTo>
                  <a:lnTo>
                    <a:pt x="1065555" y="1179576"/>
                  </a:lnTo>
                  <a:lnTo>
                    <a:pt x="113220" y="484771"/>
                  </a:lnTo>
                  <a:lnTo>
                    <a:pt x="174764" y="491083"/>
                  </a:lnTo>
                  <a:lnTo>
                    <a:pt x="182295" y="490359"/>
                  </a:lnTo>
                  <a:lnTo>
                    <a:pt x="188734" y="486918"/>
                  </a:lnTo>
                  <a:lnTo>
                    <a:pt x="193408" y="481304"/>
                  </a:lnTo>
                  <a:lnTo>
                    <a:pt x="195656" y="474078"/>
                  </a:lnTo>
                  <a:lnTo>
                    <a:pt x="194919" y="466559"/>
                  </a:lnTo>
                  <a:lnTo>
                    <a:pt x="191477" y="460108"/>
                  </a:lnTo>
                  <a:lnTo>
                    <a:pt x="185877" y="455434"/>
                  </a:lnTo>
                  <a:lnTo>
                    <a:pt x="178650" y="453186"/>
                  </a:lnTo>
                  <a:lnTo>
                    <a:pt x="81724" y="443242"/>
                  </a:lnTo>
                  <a:lnTo>
                    <a:pt x="14528" y="436346"/>
                  </a:lnTo>
                  <a:lnTo>
                    <a:pt x="80657" y="587502"/>
                  </a:lnTo>
                  <a:lnTo>
                    <a:pt x="85001" y="593699"/>
                  </a:lnTo>
                  <a:lnTo>
                    <a:pt x="91173" y="597611"/>
                  </a:lnTo>
                  <a:lnTo>
                    <a:pt x="98348" y="598919"/>
                  </a:lnTo>
                  <a:lnTo>
                    <a:pt x="105740" y="597319"/>
                  </a:lnTo>
                  <a:lnTo>
                    <a:pt x="111937" y="592975"/>
                  </a:lnTo>
                  <a:lnTo>
                    <a:pt x="115849" y="586803"/>
                  </a:lnTo>
                  <a:lnTo>
                    <a:pt x="117157" y="579628"/>
                  </a:lnTo>
                  <a:lnTo>
                    <a:pt x="115557" y="572223"/>
                  </a:lnTo>
                  <a:lnTo>
                    <a:pt x="90766" y="515556"/>
                  </a:lnTo>
                  <a:lnTo>
                    <a:pt x="1043101" y="1210360"/>
                  </a:lnTo>
                  <a:lnTo>
                    <a:pt x="981557" y="1204048"/>
                  </a:lnTo>
                  <a:lnTo>
                    <a:pt x="974039" y="1204772"/>
                  </a:lnTo>
                  <a:lnTo>
                    <a:pt x="967587" y="1208214"/>
                  </a:lnTo>
                  <a:lnTo>
                    <a:pt x="962914" y="1213827"/>
                  </a:lnTo>
                  <a:lnTo>
                    <a:pt x="960666" y="1221054"/>
                  </a:lnTo>
                  <a:lnTo>
                    <a:pt x="961402" y="1228585"/>
                  </a:lnTo>
                  <a:lnTo>
                    <a:pt x="964844" y="1235024"/>
                  </a:lnTo>
                  <a:lnTo>
                    <a:pt x="970445" y="1239697"/>
                  </a:lnTo>
                  <a:lnTo>
                    <a:pt x="977671" y="1241945"/>
                  </a:lnTo>
                  <a:lnTo>
                    <a:pt x="1141793" y="1258785"/>
                  </a:lnTo>
                  <a:close/>
                </a:path>
                <a:path w="4426585" h="3219450">
                  <a:moveTo>
                    <a:pt x="4426267" y="66509"/>
                  </a:moveTo>
                  <a:lnTo>
                    <a:pt x="3848646" y="66522"/>
                  </a:lnTo>
                  <a:lnTo>
                    <a:pt x="3778173" y="66522"/>
                  </a:lnTo>
                  <a:lnTo>
                    <a:pt x="3848646" y="66509"/>
                  </a:lnTo>
                  <a:lnTo>
                    <a:pt x="3902075" y="35344"/>
                  </a:lnTo>
                  <a:lnTo>
                    <a:pt x="3907726" y="30314"/>
                  </a:lnTo>
                  <a:lnTo>
                    <a:pt x="3910901" y="23736"/>
                  </a:lnTo>
                  <a:lnTo>
                    <a:pt x="3911384" y="16446"/>
                  </a:lnTo>
                  <a:lnTo>
                    <a:pt x="3908933" y="9296"/>
                  </a:lnTo>
                  <a:lnTo>
                    <a:pt x="3903903" y="3644"/>
                  </a:lnTo>
                  <a:lnTo>
                    <a:pt x="3897325" y="469"/>
                  </a:lnTo>
                  <a:lnTo>
                    <a:pt x="3890035" y="0"/>
                  </a:lnTo>
                  <a:lnTo>
                    <a:pt x="3882885" y="2438"/>
                  </a:lnTo>
                  <a:lnTo>
                    <a:pt x="3740378" y="85572"/>
                  </a:lnTo>
                  <a:lnTo>
                    <a:pt x="3882885" y="168694"/>
                  </a:lnTo>
                  <a:lnTo>
                    <a:pt x="3890035" y="171145"/>
                  </a:lnTo>
                  <a:lnTo>
                    <a:pt x="3897325" y="170662"/>
                  </a:lnTo>
                  <a:lnTo>
                    <a:pt x="3903903" y="167487"/>
                  </a:lnTo>
                  <a:lnTo>
                    <a:pt x="3908933" y="161836"/>
                  </a:lnTo>
                  <a:lnTo>
                    <a:pt x="3911384" y="154686"/>
                  </a:lnTo>
                  <a:lnTo>
                    <a:pt x="3910901" y="147396"/>
                  </a:lnTo>
                  <a:lnTo>
                    <a:pt x="3907726" y="140817"/>
                  </a:lnTo>
                  <a:lnTo>
                    <a:pt x="3902075" y="135788"/>
                  </a:lnTo>
                  <a:lnTo>
                    <a:pt x="3848646" y="104622"/>
                  </a:lnTo>
                  <a:lnTo>
                    <a:pt x="4426267" y="104609"/>
                  </a:lnTo>
                  <a:lnTo>
                    <a:pt x="4426267" y="66509"/>
                  </a:lnTo>
                  <a:close/>
                </a:path>
                <a:path w="4426585" h="3219450">
                  <a:moveTo>
                    <a:pt x="4426343" y="1609572"/>
                  </a:moveTo>
                  <a:lnTo>
                    <a:pt x="4283837" y="1526438"/>
                  </a:lnTo>
                  <a:lnTo>
                    <a:pt x="4276687" y="1524000"/>
                  </a:lnTo>
                  <a:lnTo>
                    <a:pt x="4269397" y="1524469"/>
                  </a:lnTo>
                  <a:lnTo>
                    <a:pt x="4262818" y="1527644"/>
                  </a:lnTo>
                  <a:lnTo>
                    <a:pt x="4257789" y="1533296"/>
                  </a:lnTo>
                  <a:lnTo>
                    <a:pt x="4255338" y="1540446"/>
                  </a:lnTo>
                  <a:lnTo>
                    <a:pt x="4255821" y="1547736"/>
                  </a:lnTo>
                  <a:lnTo>
                    <a:pt x="4258996" y="1554314"/>
                  </a:lnTo>
                  <a:lnTo>
                    <a:pt x="4264647" y="1559344"/>
                  </a:lnTo>
                  <a:lnTo>
                    <a:pt x="4318076" y="1590522"/>
                  </a:lnTo>
                  <a:lnTo>
                    <a:pt x="3264217" y="1590522"/>
                  </a:lnTo>
                  <a:lnTo>
                    <a:pt x="3264217" y="689051"/>
                  </a:lnTo>
                  <a:lnTo>
                    <a:pt x="3295383" y="742480"/>
                  </a:lnTo>
                  <a:lnTo>
                    <a:pt x="3300412" y="748131"/>
                  </a:lnTo>
                  <a:lnTo>
                    <a:pt x="3306991" y="751306"/>
                  </a:lnTo>
                  <a:lnTo>
                    <a:pt x="3314281" y="751789"/>
                  </a:lnTo>
                  <a:lnTo>
                    <a:pt x="3321431" y="749338"/>
                  </a:lnTo>
                  <a:lnTo>
                    <a:pt x="3327082" y="744308"/>
                  </a:lnTo>
                  <a:lnTo>
                    <a:pt x="3330257" y="737730"/>
                  </a:lnTo>
                  <a:lnTo>
                    <a:pt x="3330740" y="730440"/>
                  </a:lnTo>
                  <a:lnTo>
                    <a:pt x="3328289" y="723290"/>
                  </a:lnTo>
                  <a:lnTo>
                    <a:pt x="3267214" y="618578"/>
                  </a:lnTo>
                  <a:lnTo>
                    <a:pt x="3245167" y="580771"/>
                  </a:lnTo>
                  <a:lnTo>
                    <a:pt x="3162033" y="723290"/>
                  </a:lnTo>
                  <a:lnTo>
                    <a:pt x="3159595" y="730440"/>
                  </a:lnTo>
                  <a:lnTo>
                    <a:pt x="3160064" y="737730"/>
                  </a:lnTo>
                  <a:lnTo>
                    <a:pt x="3163239" y="744308"/>
                  </a:lnTo>
                  <a:lnTo>
                    <a:pt x="3168891" y="749338"/>
                  </a:lnTo>
                  <a:lnTo>
                    <a:pt x="3176041" y="751789"/>
                  </a:lnTo>
                  <a:lnTo>
                    <a:pt x="3183331" y="751306"/>
                  </a:lnTo>
                  <a:lnTo>
                    <a:pt x="3189909" y="748131"/>
                  </a:lnTo>
                  <a:lnTo>
                    <a:pt x="3194939" y="742480"/>
                  </a:lnTo>
                  <a:lnTo>
                    <a:pt x="3226117" y="689051"/>
                  </a:lnTo>
                  <a:lnTo>
                    <a:pt x="3226117" y="1590522"/>
                  </a:lnTo>
                  <a:lnTo>
                    <a:pt x="1987867" y="1590509"/>
                  </a:lnTo>
                  <a:lnTo>
                    <a:pt x="1987867" y="1628609"/>
                  </a:lnTo>
                  <a:lnTo>
                    <a:pt x="3226117" y="1628609"/>
                  </a:lnTo>
                  <a:lnTo>
                    <a:pt x="3226117" y="2638260"/>
                  </a:lnTo>
                  <a:lnTo>
                    <a:pt x="3264217" y="2638260"/>
                  </a:lnTo>
                  <a:lnTo>
                    <a:pt x="3264217" y="1628609"/>
                  </a:lnTo>
                  <a:lnTo>
                    <a:pt x="4318076" y="1628609"/>
                  </a:lnTo>
                  <a:lnTo>
                    <a:pt x="4350740" y="1609572"/>
                  </a:lnTo>
                  <a:lnTo>
                    <a:pt x="4318076" y="1628622"/>
                  </a:lnTo>
                  <a:lnTo>
                    <a:pt x="4264647" y="1659788"/>
                  </a:lnTo>
                  <a:lnTo>
                    <a:pt x="4258996" y="1664817"/>
                  </a:lnTo>
                  <a:lnTo>
                    <a:pt x="4255821" y="1671396"/>
                  </a:lnTo>
                  <a:lnTo>
                    <a:pt x="4255338" y="1678686"/>
                  </a:lnTo>
                  <a:lnTo>
                    <a:pt x="4257789" y="1685836"/>
                  </a:lnTo>
                  <a:lnTo>
                    <a:pt x="4262818" y="1691487"/>
                  </a:lnTo>
                  <a:lnTo>
                    <a:pt x="4269397" y="1694662"/>
                  </a:lnTo>
                  <a:lnTo>
                    <a:pt x="4276687" y="1695145"/>
                  </a:lnTo>
                  <a:lnTo>
                    <a:pt x="4283837" y="1692694"/>
                  </a:lnTo>
                  <a:lnTo>
                    <a:pt x="4393692" y="1628622"/>
                  </a:lnTo>
                  <a:lnTo>
                    <a:pt x="4388548" y="1628622"/>
                  </a:lnTo>
                  <a:lnTo>
                    <a:pt x="4393692" y="1628609"/>
                  </a:lnTo>
                  <a:lnTo>
                    <a:pt x="4426343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0726" y="2590711"/>
              <a:ext cx="171450" cy="2058035"/>
            </a:xfrm>
            <a:custGeom>
              <a:avLst/>
              <a:gdLst/>
              <a:ahLst/>
              <a:cxnLst/>
              <a:rect l="l" t="t" r="r" b="b"/>
              <a:pathLst>
                <a:path w="171450" h="2058035">
                  <a:moveTo>
                    <a:pt x="16459" y="1886571"/>
                  </a:moveTo>
                  <a:lnTo>
                    <a:pt x="9300" y="1889014"/>
                  </a:lnTo>
                  <a:lnTo>
                    <a:pt x="3649" y="1894043"/>
                  </a:lnTo>
                  <a:lnTo>
                    <a:pt x="476" y="1900621"/>
                  </a:lnTo>
                  <a:lnTo>
                    <a:pt x="0" y="1907909"/>
                  </a:lnTo>
                  <a:lnTo>
                    <a:pt x="2443" y="1915068"/>
                  </a:lnTo>
                  <a:lnTo>
                    <a:pt x="85574" y="2057576"/>
                  </a:lnTo>
                  <a:lnTo>
                    <a:pt x="107627" y="2019771"/>
                  </a:lnTo>
                  <a:lnTo>
                    <a:pt x="66524" y="2019771"/>
                  </a:lnTo>
                  <a:lnTo>
                    <a:pt x="66523" y="1949305"/>
                  </a:lnTo>
                  <a:lnTo>
                    <a:pt x="35353" y="1895871"/>
                  </a:lnTo>
                  <a:lnTo>
                    <a:pt x="30324" y="1890220"/>
                  </a:lnTo>
                  <a:lnTo>
                    <a:pt x="23747" y="1887046"/>
                  </a:lnTo>
                  <a:lnTo>
                    <a:pt x="16459" y="1886571"/>
                  </a:lnTo>
                  <a:close/>
                </a:path>
                <a:path w="171450" h="2058035">
                  <a:moveTo>
                    <a:pt x="66524" y="1949305"/>
                  </a:moveTo>
                  <a:lnTo>
                    <a:pt x="66524" y="2019771"/>
                  </a:lnTo>
                  <a:lnTo>
                    <a:pt x="104624" y="2019771"/>
                  </a:lnTo>
                  <a:lnTo>
                    <a:pt x="104624" y="2010171"/>
                  </a:lnTo>
                  <a:lnTo>
                    <a:pt x="69119" y="2010171"/>
                  </a:lnTo>
                  <a:lnTo>
                    <a:pt x="85573" y="1981962"/>
                  </a:lnTo>
                  <a:lnTo>
                    <a:pt x="66524" y="1949305"/>
                  </a:lnTo>
                  <a:close/>
                </a:path>
                <a:path w="171450" h="2058035">
                  <a:moveTo>
                    <a:pt x="154688" y="1886571"/>
                  </a:moveTo>
                  <a:lnTo>
                    <a:pt x="147400" y="1887046"/>
                  </a:lnTo>
                  <a:lnTo>
                    <a:pt x="140823" y="1890220"/>
                  </a:lnTo>
                  <a:lnTo>
                    <a:pt x="135793" y="1895871"/>
                  </a:lnTo>
                  <a:lnTo>
                    <a:pt x="104624" y="1949305"/>
                  </a:lnTo>
                  <a:lnTo>
                    <a:pt x="104624" y="2019771"/>
                  </a:lnTo>
                  <a:lnTo>
                    <a:pt x="107627" y="2019771"/>
                  </a:lnTo>
                  <a:lnTo>
                    <a:pt x="168703" y="1915068"/>
                  </a:lnTo>
                  <a:lnTo>
                    <a:pt x="171147" y="1907909"/>
                  </a:lnTo>
                  <a:lnTo>
                    <a:pt x="170671" y="1900621"/>
                  </a:lnTo>
                  <a:lnTo>
                    <a:pt x="167498" y="1894043"/>
                  </a:lnTo>
                  <a:lnTo>
                    <a:pt x="161847" y="1889014"/>
                  </a:lnTo>
                  <a:lnTo>
                    <a:pt x="154688" y="1886571"/>
                  </a:lnTo>
                  <a:close/>
                </a:path>
                <a:path w="171450" h="2058035">
                  <a:moveTo>
                    <a:pt x="85573" y="1981962"/>
                  </a:moveTo>
                  <a:lnTo>
                    <a:pt x="69119" y="2010171"/>
                  </a:lnTo>
                  <a:lnTo>
                    <a:pt x="102028" y="2010171"/>
                  </a:lnTo>
                  <a:lnTo>
                    <a:pt x="85573" y="1981962"/>
                  </a:lnTo>
                  <a:close/>
                </a:path>
                <a:path w="171450" h="2058035">
                  <a:moveTo>
                    <a:pt x="104624" y="1949305"/>
                  </a:moveTo>
                  <a:lnTo>
                    <a:pt x="85573" y="1981962"/>
                  </a:lnTo>
                  <a:lnTo>
                    <a:pt x="102028" y="2010171"/>
                  </a:lnTo>
                  <a:lnTo>
                    <a:pt x="104624" y="2010171"/>
                  </a:lnTo>
                  <a:lnTo>
                    <a:pt x="104624" y="1949305"/>
                  </a:lnTo>
                  <a:close/>
                </a:path>
                <a:path w="171450" h="2058035">
                  <a:moveTo>
                    <a:pt x="85573" y="75615"/>
                  </a:moveTo>
                  <a:lnTo>
                    <a:pt x="66523" y="108272"/>
                  </a:lnTo>
                  <a:lnTo>
                    <a:pt x="66524" y="1949305"/>
                  </a:lnTo>
                  <a:lnTo>
                    <a:pt x="85573" y="1981962"/>
                  </a:lnTo>
                  <a:lnTo>
                    <a:pt x="104623" y="1949305"/>
                  </a:lnTo>
                  <a:lnTo>
                    <a:pt x="104623" y="108272"/>
                  </a:lnTo>
                  <a:lnTo>
                    <a:pt x="85573" y="75615"/>
                  </a:lnTo>
                  <a:close/>
                </a:path>
                <a:path w="171450" h="2058035">
                  <a:moveTo>
                    <a:pt x="85573" y="0"/>
                  </a:moveTo>
                  <a:lnTo>
                    <a:pt x="2443" y="142509"/>
                  </a:lnTo>
                  <a:lnTo>
                    <a:pt x="0" y="149668"/>
                  </a:lnTo>
                  <a:lnTo>
                    <a:pt x="475" y="156955"/>
                  </a:lnTo>
                  <a:lnTo>
                    <a:pt x="3648" y="163533"/>
                  </a:lnTo>
                  <a:lnTo>
                    <a:pt x="9299" y="168563"/>
                  </a:lnTo>
                  <a:lnTo>
                    <a:pt x="16458" y="171006"/>
                  </a:lnTo>
                  <a:lnTo>
                    <a:pt x="23746" y="170530"/>
                  </a:lnTo>
                  <a:lnTo>
                    <a:pt x="30323" y="167357"/>
                  </a:lnTo>
                  <a:lnTo>
                    <a:pt x="35353" y="161706"/>
                  </a:lnTo>
                  <a:lnTo>
                    <a:pt x="66523" y="108272"/>
                  </a:lnTo>
                  <a:lnTo>
                    <a:pt x="66523" y="37800"/>
                  </a:lnTo>
                  <a:lnTo>
                    <a:pt x="107623" y="37800"/>
                  </a:lnTo>
                  <a:lnTo>
                    <a:pt x="85573" y="0"/>
                  </a:lnTo>
                  <a:close/>
                </a:path>
                <a:path w="171450" h="2058035">
                  <a:moveTo>
                    <a:pt x="107623" y="37800"/>
                  </a:moveTo>
                  <a:lnTo>
                    <a:pt x="104623" y="37800"/>
                  </a:lnTo>
                  <a:lnTo>
                    <a:pt x="104623" y="108272"/>
                  </a:lnTo>
                  <a:lnTo>
                    <a:pt x="135793" y="161706"/>
                  </a:lnTo>
                  <a:lnTo>
                    <a:pt x="140822" y="167357"/>
                  </a:lnTo>
                  <a:lnTo>
                    <a:pt x="147400" y="170530"/>
                  </a:lnTo>
                  <a:lnTo>
                    <a:pt x="154687" y="171006"/>
                  </a:lnTo>
                  <a:lnTo>
                    <a:pt x="161846" y="168563"/>
                  </a:lnTo>
                  <a:lnTo>
                    <a:pt x="167497" y="163533"/>
                  </a:lnTo>
                  <a:lnTo>
                    <a:pt x="170670" y="156955"/>
                  </a:lnTo>
                  <a:lnTo>
                    <a:pt x="171146" y="149668"/>
                  </a:lnTo>
                  <a:lnTo>
                    <a:pt x="168703" y="142509"/>
                  </a:lnTo>
                  <a:lnTo>
                    <a:pt x="107623" y="37800"/>
                  </a:lnTo>
                  <a:close/>
                </a:path>
                <a:path w="171450" h="2058035">
                  <a:moveTo>
                    <a:pt x="104623" y="47406"/>
                  </a:moveTo>
                  <a:lnTo>
                    <a:pt x="102028" y="47406"/>
                  </a:lnTo>
                  <a:lnTo>
                    <a:pt x="85573" y="75615"/>
                  </a:lnTo>
                  <a:lnTo>
                    <a:pt x="104623" y="108272"/>
                  </a:lnTo>
                  <a:lnTo>
                    <a:pt x="104623" y="47406"/>
                  </a:lnTo>
                  <a:close/>
                </a:path>
                <a:path w="171450" h="2058035">
                  <a:moveTo>
                    <a:pt x="104623" y="37800"/>
                  </a:moveTo>
                  <a:lnTo>
                    <a:pt x="66523" y="37800"/>
                  </a:lnTo>
                  <a:lnTo>
                    <a:pt x="66523" y="108272"/>
                  </a:lnTo>
                  <a:lnTo>
                    <a:pt x="85573" y="75615"/>
                  </a:lnTo>
                  <a:lnTo>
                    <a:pt x="69118" y="47406"/>
                  </a:lnTo>
                  <a:lnTo>
                    <a:pt x="104623" y="47406"/>
                  </a:lnTo>
                  <a:lnTo>
                    <a:pt x="104623" y="37800"/>
                  </a:lnTo>
                  <a:close/>
                </a:path>
                <a:path w="171450" h="2058035">
                  <a:moveTo>
                    <a:pt x="102028" y="47406"/>
                  </a:moveTo>
                  <a:lnTo>
                    <a:pt x="69118" y="47406"/>
                  </a:lnTo>
                  <a:lnTo>
                    <a:pt x="85573" y="75615"/>
                  </a:lnTo>
                  <a:lnTo>
                    <a:pt x="102028" y="4740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00311" y="2009939"/>
              <a:ext cx="762635" cy="3219450"/>
            </a:xfrm>
            <a:custGeom>
              <a:avLst/>
              <a:gdLst/>
              <a:ahLst/>
              <a:cxnLst/>
              <a:rect l="l" t="t" r="r" b="b"/>
              <a:pathLst>
                <a:path w="762635" h="3219450">
                  <a:moveTo>
                    <a:pt x="686562" y="3133572"/>
                  </a:moveTo>
                  <a:lnTo>
                    <a:pt x="653897" y="3114522"/>
                  </a:lnTo>
                  <a:lnTo>
                    <a:pt x="108267" y="3114522"/>
                  </a:lnTo>
                  <a:lnTo>
                    <a:pt x="37807" y="3114510"/>
                  </a:lnTo>
                  <a:lnTo>
                    <a:pt x="108267" y="3114510"/>
                  </a:lnTo>
                  <a:lnTo>
                    <a:pt x="161696" y="3083344"/>
                  </a:lnTo>
                  <a:lnTo>
                    <a:pt x="171005" y="3064446"/>
                  </a:lnTo>
                  <a:lnTo>
                    <a:pt x="168554" y="3057296"/>
                  </a:lnTo>
                  <a:lnTo>
                    <a:pt x="163525" y="3051645"/>
                  </a:lnTo>
                  <a:lnTo>
                    <a:pt x="156946" y="3048470"/>
                  </a:lnTo>
                  <a:lnTo>
                    <a:pt x="149656" y="3047987"/>
                  </a:lnTo>
                  <a:lnTo>
                    <a:pt x="142506" y="3050438"/>
                  </a:lnTo>
                  <a:lnTo>
                    <a:pt x="0" y="3133560"/>
                  </a:lnTo>
                  <a:lnTo>
                    <a:pt x="142506" y="3216694"/>
                  </a:lnTo>
                  <a:lnTo>
                    <a:pt x="149656" y="3219145"/>
                  </a:lnTo>
                  <a:lnTo>
                    <a:pt x="156946" y="3218662"/>
                  </a:lnTo>
                  <a:lnTo>
                    <a:pt x="163525" y="3215487"/>
                  </a:lnTo>
                  <a:lnTo>
                    <a:pt x="168554" y="3209836"/>
                  </a:lnTo>
                  <a:lnTo>
                    <a:pt x="171005" y="3202686"/>
                  </a:lnTo>
                  <a:lnTo>
                    <a:pt x="170522" y="3195396"/>
                  </a:lnTo>
                  <a:lnTo>
                    <a:pt x="167347" y="3188817"/>
                  </a:lnTo>
                  <a:lnTo>
                    <a:pt x="161696" y="3183788"/>
                  </a:lnTo>
                  <a:lnTo>
                    <a:pt x="108267" y="3152622"/>
                  </a:lnTo>
                  <a:lnTo>
                    <a:pt x="653897" y="3152610"/>
                  </a:lnTo>
                  <a:lnTo>
                    <a:pt x="686562" y="3133572"/>
                  </a:lnTo>
                  <a:close/>
                </a:path>
                <a:path w="762635" h="3219450">
                  <a:moveTo>
                    <a:pt x="762165" y="3133572"/>
                  </a:moveTo>
                  <a:lnTo>
                    <a:pt x="619658" y="3050438"/>
                  </a:lnTo>
                  <a:lnTo>
                    <a:pt x="612508" y="3048000"/>
                  </a:lnTo>
                  <a:lnTo>
                    <a:pt x="605218" y="3048470"/>
                  </a:lnTo>
                  <a:lnTo>
                    <a:pt x="598639" y="3051645"/>
                  </a:lnTo>
                  <a:lnTo>
                    <a:pt x="593610" y="3057296"/>
                  </a:lnTo>
                  <a:lnTo>
                    <a:pt x="591159" y="3064446"/>
                  </a:lnTo>
                  <a:lnTo>
                    <a:pt x="591642" y="3071736"/>
                  </a:lnTo>
                  <a:lnTo>
                    <a:pt x="594817" y="3078315"/>
                  </a:lnTo>
                  <a:lnTo>
                    <a:pt x="600468" y="3083344"/>
                  </a:lnTo>
                  <a:lnTo>
                    <a:pt x="653897" y="3114522"/>
                  </a:lnTo>
                  <a:lnTo>
                    <a:pt x="686562" y="3133560"/>
                  </a:lnTo>
                  <a:lnTo>
                    <a:pt x="600468" y="3183788"/>
                  </a:lnTo>
                  <a:lnTo>
                    <a:pt x="591159" y="3202686"/>
                  </a:lnTo>
                  <a:lnTo>
                    <a:pt x="593610" y="3209836"/>
                  </a:lnTo>
                  <a:lnTo>
                    <a:pt x="598639" y="3215487"/>
                  </a:lnTo>
                  <a:lnTo>
                    <a:pt x="605218" y="3218662"/>
                  </a:lnTo>
                  <a:lnTo>
                    <a:pt x="612508" y="3219145"/>
                  </a:lnTo>
                  <a:lnTo>
                    <a:pt x="619658" y="3216694"/>
                  </a:lnTo>
                  <a:lnTo>
                    <a:pt x="729513" y="3152622"/>
                  </a:lnTo>
                  <a:lnTo>
                    <a:pt x="724369" y="3152622"/>
                  </a:lnTo>
                  <a:lnTo>
                    <a:pt x="729513" y="3152610"/>
                  </a:lnTo>
                  <a:lnTo>
                    <a:pt x="762165" y="3133572"/>
                  </a:lnTo>
                  <a:close/>
                </a:path>
                <a:path w="762635" h="3219450">
                  <a:moveTo>
                    <a:pt x="762165" y="85572"/>
                  </a:moveTo>
                  <a:lnTo>
                    <a:pt x="619658" y="2438"/>
                  </a:lnTo>
                  <a:lnTo>
                    <a:pt x="612508" y="0"/>
                  </a:lnTo>
                  <a:lnTo>
                    <a:pt x="605218" y="469"/>
                  </a:lnTo>
                  <a:lnTo>
                    <a:pt x="598639" y="3644"/>
                  </a:lnTo>
                  <a:lnTo>
                    <a:pt x="593610" y="9296"/>
                  </a:lnTo>
                  <a:lnTo>
                    <a:pt x="591159" y="16446"/>
                  </a:lnTo>
                  <a:lnTo>
                    <a:pt x="591642" y="23736"/>
                  </a:lnTo>
                  <a:lnTo>
                    <a:pt x="594817" y="30314"/>
                  </a:lnTo>
                  <a:lnTo>
                    <a:pt x="600468" y="35344"/>
                  </a:lnTo>
                  <a:lnTo>
                    <a:pt x="653897" y="66522"/>
                  </a:lnTo>
                  <a:lnTo>
                    <a:pt x="88" y="66509"/>
                  </a:lnTo>
                  <a:lnTo>
                    <a:pt x="88" y="104609"/>
                  </a:lnTo>
                  <a:lnTo>
                    <a:pt x="653897" y="104609"/>
                  </a:lnTo>
                  <a:lnTo>
                    <a:pt x="686562" y="85572"/>
                  </a:lnTo>
                  <a:lnTo>
                    <a:pt x="653897" y="104622"/>
                  </a:lnTo>
                  <a:lnTo>
                    <a:pt x="600468" y="135788"/>
                  </a:lnTo>
                  <a:lnTo>
                    <a:pt x="594817" y="140817"/>
                  </a:lnTo>
                  <a:lnTo>
                    <a:pt x="591642" y="147396"/>
                  </a:lnTo>
                  <a:lnTo>
                    <a:pt x="591159" y="154686"/>
                  </a:lnTo>
                  <a:lnTo>
                    <a:pt x="593610" y="161836"/>
                  </a:lnTo>
                  <a:lnTo>
                    <a:pt x="598639" y="167487"/>
                  </a:lnTo>
                  <a:lnTo>
                    <a:pt x="605218" y="170662"/>
                  </a:lnTo>
                  <a:lnTo>
                    <a:pt x="612508" y="171145"/>
                  </a:lnTo>
                  <a:lnTo>
                    <a:pt x="619658" y="168694"/>
                  </a:lnTo>
                  <a:lnTo>
                    <a:pt x="729513" y="104622"/>
                  </a:lnTo>
                  <a:lnTo>
                    <a:pt x="724369" y="104622"/>
                  </a:lnTo>
                  <a:lnTo>
                    <a:pt x="729513" y="104609"/>
                  </a:lnTo>
                  <a:lnTo>
                    <a:pt x="762165" y="85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552" y="4607560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5" h="244475">
                  <a:moveTo>
                    <a:pt x="156803" y="187045"/>
                  </a:moveTo>
                  <a:lnTo>
                    <a:pt x="149265" y="187678"/>
                  </a:lnTo>
                  <a:lnTo>
                    <a:pt x="142780" y="191035"/>
                  </a:lnTo>
                  <a:lnTo>
                    <a:pt x="138027" y="196580"/>
                  </a:lnTo>
                  <a:lnTo>
                    <a:pt x="135686" y="203774"/>
                  </a:lnTo>
                  <a:lnTo>
                    <a:pt x="136319" y="211312"/>
                  </a:lnTo>
                  <a:lnTo>
                    <a:pt x="139677" y="217797"/>
                  </a:lnTo>
                  <a:lnTo>
                    <a:pt x="145222" y="222550"/>
                  </a:lnTo>
                  <a:lnTo>
                    <a:pt x="152415" y="224891"/>
                  </a:lnTo>
                  <a:lnTo>
                    <a:pt x="316300" y="243893"/>
                  </a:lnTo>
                  <a:lnTo>
                    <a:pt x="313159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3" y="187045"/>
                  </a:lnTo>
                  <a:close/>
                </a:path>
                <a:path w="316865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1" y="228612"/>
                  </a:lnTo>
                  <a:lnTo>
                    <a:pt x="268502" y="228612"/>
                  </a:lnTo>
                  <a:lnTo>
                    <a:pt x="255809" y="198524"/>
                  </a:lnTo>
                  <a:lnTo>
                    <a:pt x="218253" y="194170"/>
                  </a:lnTo>
                  <a:close/>
                </a:path>
                <a:path w="316865" h="244475">
                  <a:moveTo>
                    <a:pt x="234629" y="80233"/>
                  </a:moveTo>
                  <a:lnTo>
                    <a:pt x="227215" y="81735"/>
                  </a:lnTo>
                  <a:lnTo>
                    <a:pt x="220965" y="85997"/>
                  </a:lnTo>
                  <a:lnTo>
                    <a:pt x="216972" y="92112"/>
                  </a:lnTo>
                  <a:lnTo>
                    <a:pt x="215564" y="99278"/>
                  </a:lnTo>
                  <a:lnTo>
                    <a:pt x="217067" y="106692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59" y="236448"/>
                  </a:lnTo>
                  <a:lnTo>
                    <a:pt x="252171" y="91883"/>
                  </a:lnTo>
                  <a:lnTo>
                    <a:pt x="247910" y="85633"/>
                  </a:lnTo>
                  <a:lnTo>
                    <a:pt x="241795" y="81640"/>
                  </a:lnTo>
                  <a:lnTo>
                    <a:pt x="234629" y="80233"/>
                  </a:lnTo>
                  <a:close/>
                </a:path>
                <a:path w="316865" h="244475">
                  <a:moveTo>
                    <a:pt x="255809" y="198524"/>
                  </a:moveTo>
                  <a:lnTo>
                    <a:pt x="268502" y="228612"/>
                  </a:lnTo>
                  <a:lnTo>
                    <a:pt x="288248" y="202285"/>
                  </a:lnTo>
                  <a:lnTo>
                    <a:pt x="255809" y="198524"/>
                  </a:lnTo>
                  <a:close/>
                </a:path>
                <a:path w="316865" h="244475">
                  <a:moveTo>
                    <a:pt x="241113" y="163690"/>
                  </a:moveTo>
                  <a:lnTo>
                    <a:pt x="255809" y="198524"/>
                  </a:lnTo>
                  <a:lnTo>
                    <a:pt x="288248" y="202285"/>
                  </a:lnTo>
                  <a:lnTo>
                    <a:pt x="268502" y="228612"/>
                  </a:lnTo>
                  <a:lnTo>
                    <a:pt x="280501" y="228612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5" h="244475">
                  <a:moveTo>
                    <a:pt x="22860" y="0"/>
                  </a:moveTo>
                  <a:lnTo>
                    <a:pt x="0" y="30479"/>
                  </a:lnTo>
                  <a:lnTo>
                    <a:pt x="218253" y="194170"/>
                  </a:lnTo>
                  <a:lnTo>
                    <a:pt x="255809" y="198524"/>
                  </a:lnTo>
                  <a:lnTo>
                    <a:pt x="241113" y="16369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5552" y="2009927"/>
            <a:ext cx="5593715" cy="3219450"/>
            <a:chOff x="45552" y="2009927"/>
            <a:chExt cx="5593715" cy="3219450"/>
          </a:xfrm>
        </p:grpSpPr>
        <p:sp>
          <p:nvSpPr>
            <p:cNvPr id="41" name="object 41"/>
            <p:cNvSpPr/>
            <p:nvPr/>
          </p:nvSpPr>
          <p:spPr>
            <a:xfrm>
              <a:off x="1212532" y="2009939"/>
              <a:ext cx="4426585" cy="3219450"/>
            </a:xfrm>
            <a:custGeom>
              <a:avLst/>
              <a:gdLst/>
              <a:ahLst/>
              <a:cxnLst/>
              <a:rect l="l" t="t" r="r" b="b"/>
              <a:pathLst>
                <a:path w="4426585" h="3219450">
                  <a:moveTo>
                    <a:pt x="997267" y="66509"/>
                  </a:moveTo>
                  <a:lnTo>
                    <a:pt x="267246" y="66522"/>
                  </a:lnTo>
                  <a:lnTo>
                    <a:pt x="196786" y="66522"/>
                  </a:lnTo>
                  <a:lnTo>
                    <a:pt x="267246" y="66509"/>
                  </a:lnTo>
                  <a:lnTo>
                    <a:pt x="320675" y="35344"/>
                  </a:lnTo>
                  <a:lnTo>
                    <a:pt x="326326" y="30314"/>
                  </a:lnTo>
                  <a:lnTo>
                    <a:pt x="329501" y="23736"/>
                  </a:lnTo>
                  <a:lnTo>
                    <a:pt x="329984" y="16446"/>
                  </a:lnTo>
                  <a:lnTo>
                    <a:pt x="327533" y="9296"/>
                  </a:lnTo>
                  <a:lnTo>
                    <a:pt x="322503" y="3644"/>
                  </a:lnTo>
                  <a:lnTo>
                    <a:pt x="315925" y="469"/>
                  </a:lnTo>
                  <a:lnTo>
                    <a:pt x="308635" y="0"/>
                  </a:lnTo>
                  <a:lnTo>
                    <a:pt x="301485" y="2438"/>
                  </a:lnTo>
                  <a:lnTo>
                    <a:pt x="158978" y="85572"/>
                  </a:lnTo>
                  <a:lnTo>
                    <a:pt x="301485" y="168694"/>
                  </a:lnTo>
                  <a:lnTo>
                    <a:pt x="308635" y="171145"/>
                  </a:lnTo>
                  <a:lnTo>
                    <a:pt x="315925" y="170662"/>
                  </a:lnTo>
                  <a:lnTo>
                    <a:pt x="322503" y="167487"/>
                  </a:lnTo>
                  <a:lnTo>
                    <a:pt x="327533" y="161836"/>
                  </a:lnTo>
                  <a:lnTo>
                    <a:pt x="329984" y="154686"/>
                  </a:lnTo>
                  <a:lnTo>
                    <a:pt x="329501" y="147396"/>
                  </a:lnTo>
                  <a:lnTo>
                    <a:pt x="326326" y="140817"/>
                  </a:lnTo>
                  <a:lnTo>
                    <a:pt x="320675" y="135788"/>
                  </a:lnTo>
                  <a:lnTo>
                    <a:pt x="267246" y="104622"/>
                  </a:lnTo>
                  <a:lnTo>
                    <a:pt x="997267" y="104609"/>
                  </a:lnTo>
                  <a:lnTo>
                    <a:pt x="997267" y="66509"/>
                  </a:lnTo>
                  <a:close/>
                </a:path>
                <a:path w="4426585" h="3219450">
                  <a:moveTo>
                    <a:pt x="997318" y="1609496"/>
                  </a:moveTo>
                  <a:lnTo>
                    <a:pt x="842086" y="1665363"/>
                  </a:lnTo>
                  <a:lnTo>
                    <a:pt x="835609" y="1669288"/>
                  </a:lnTo>
                  <a:lnTo>
                    <a:pt x="831291" y="1675180"/>
                  </a:lnTo>
                  <a:lnTo>
                    <a:pt x="829500" y="1682254"/>
                  </a:lnTo>
                  <a:lnTo>
                    <a:pt x="830605" y="1689735"/>
                  </a:lnTo>
                  <a:lnTo>
                    <a:pt x="834529" y="1696212"/>
                  </a:lnTo>
                  <a:lnTo>
                    <a:pt x="840422" y="1700530"/>
                  </a:lnTo>
                  <a:lnTo>
                    <a:pt x="847496" y="1702320"/>
                  </a:lnTo>
                  <a:lnTo>
                    <a:pt x="854989" y="1701215"/>
                  </a:lnTo>
                  <a:lnTo>
                    <a:pt x="913193" y="1680273"/>
                  </a:lnTo>
                  <a:lnTo>
                    <a:pt x="0" y="2770492"/>
                  </a:lnTo>
                  <a:lnTo>
                    <a:pt x="29197" y="2794965"/>
                  </a:lnTo>
                  <a:lnTo>
                    <a:pt x="942403" y="1704733"/>
                  </a:lnTo>
                  <a:lnTo>
                    <a:pt x="931976" y="1765706"/>
                  </a:lnTo>
                  <a:lnTo>
                    <a:pt x="932205" y="1773275"/>
                  </a:lnTo>
                  <a:lnTo>
                    <a:pt x="935215" y="1779930"/>
                  </a:lnTo>
                  <a:lnTo>
                    <a:pt x="940498" y="1784972"/>
                  </a:lnTo>
                  <a:lnTo>
                    <a:pt x="947547" y="1787690"/>
                  </a:lnTo>
                  <a:lnTo>
                    <a:pt x="955116" y="1787474"/>
                  </a:lnTo>
                  <a:lnTo>
                    <a:pt x="961771" y="1784464"/>
                  </a:lnTo>
                  <a:lnTo>
                    <a:pt x="966812" y="1779181"/>
                  </a:lnTo>
                  <a:lnTo>
                    <a:pt x="969543" y="1772119"/>
                  </a:lnTo>
                  <a:lnTo>
                    <a:pt x="994460" y="1626247"/>
                  </a:lnTo>
                  <a:lnTo>
                    <a:pt x="997318" y="1609496"/>
                  </a:lnTo>
                  <a:close/>
                </a:path>
                <a:path w="4426585" h="3219450">
                  <a:moveTo>
                    <a:pt x="997343" y="3133572"/>
                  </a:moveTo>
                  <a:lnTo>
                    <a:pt x="854837" y="3050438"/>
                  </a:lnTo>
                  <a:lnTo>
                    <a:pt x="847686" y="3048000"/>
                  </a:lnTo>
                  <a:lnTo>
                    <a:pt x="840397" y="3048470"/>
                  </a:lnTo>
                  <a:lnTo>
                    <a:pt x="833818" y="3051645"/>
                  </a:lnTo>
                  <a:lnTo>
                    <a:pt x="828789" y="3057296"/>
                  </a:lnTo>
                  <a:lnTo>
                    <a:pt x="826338" y="3064446"/>
                  </a:lnTo>
                  <a:lnTo>
                    <a:pt x="826820" y="3071736"/>
                  </a:lnTo>
                  <a:lnTo>
                    <a:pt x="829995" y="3078315"/>
                  </a:lnTo>
                  <a:lnTo>
                    <a:pt x="835647" y="3083344"/>
                  </a:lnTo>
                  <a:lnTo>
                    <a:pt x="889076" y="3114522"/>
                  </a:lnTo>
                  <a:lnTo>
                    <a:pt x="159067" y="3114510"/>
                  </a:lnTo>
                  <a:lnTo>
                    <a:pt x="159067" y="3152610"/>
                  </a:lnTo>
                  <a:lnTo>
                    <a:pt x="889076" y="3152610"/>
                  </a:lnTo>
                  <a:lnTo>
                    <a:pt x="921740" y="3133572"/>
                  </a:lnTo>
                  <a:lnTo>
                    <a:pt x="889076" y="3152622"/>
                  </a:lnTo>
                  <a:lnTo>
                    <a:pt x="835647" y="3183788"/>
                  </a:lnTo>
                  <a:lnTo>
                    <a:pt x="829995" y="3188817"/>
                  </a:lnTo>
                  <a:lnTo>
                    <a:pt x="826820" y="3195396"/>
                  </a:lnTo>
                  <a:lnTo>
                    <a:pt x="826338" y="3202686"/>
                  </a:lnTo>
                  <a:lnTo>
                    <a:pt x="828789" y="3209836"/>
                  </a:lnTo>
                  <a:lnTo>
                    <a:pt x="833818" y="3215487"/>
                  </a:lnTo>
                  <a:lnTo>
                    <a:pt x="840397" y="3218662"/>
                  </a:lnTo>
                  <a:lnTo>
                    <a:pt x="847686" y="3219145"/>
                  </a:lnTo>
                  <a:lnTo>
                    <a:pt x="854837" y="3216694"/>
                  </a:lnTo>
                  <a:lnTo>
                    <a:pt x="964692" y="3152622"/>
                  </a:lnTo>
                  <a:lnTo>
                    <a:pt x="959548" y="3152622"/>
                  </a:lnTo>
                  <a:lnTo>
                    <a:pt x="964692" y="3152610"/>
                  </a:lnTo>
                  <a:lnTo>
                    <a:pt x="997343" y="3133572"/>
                  </a:lnTo>
                  <a:close/>
                </a:path>
                <a:path w="4426585" h="3219450">
                  <a:moveTo>
                    <a:pt x="1141793" y="1258785"/>
                  </a:moveTo>
                  <a:lnTo>
                    <a:pt x="1075664" y="1107630"/>
                  </a:lnTo>
                  <a:lnTo>
                    <a:pt x="1057973" y="1096213"/>
                  </a:lnTo>
                  <a:lnTo>
                    <a:pt x="1050582" y="1097813"/>
                  </a:lnTo>
                  <a:lnTo>
                    <a:pt x="1044384" y="1102156"/>
                  </a:lnTo>
                  <a:lnTo>
                    <a:pt x="1040472" y="1108329"/>
                  </a:lnTo>
                  <a:lnTo>
                    <a:pt x="1039164" y="1115504"/>
                  </a:lnTo>
                  <a:lnTo>
                    <a:pt x="1040765" y="1122908"/>
                  </a:lnTo>
                  <a:lnTo>
                    <a:pt x="1065555" y="1179576"/>
                  </a:lnTo>
                  <a:lnTo>
                    <a:pt x="113220" y="484771"/>
                  </a:lnTo>
                  <a:lnTo>
                    <a:pt x="174764" y="491083"/>
                  </a:lnTo>
                  <a:lnTo>
                    <a:pt x="182295" y="490359"/>
                  </a:lnTo>
                  <a:lnTo>
                    <a:pt x="188734" y="486918"/>
                  </a:lnTo>
                  <a:lnTo>
                    <a:pt x="193408" y="481304"/>
                  </a:lnTo>
                  <a:lnTo>
                    <a:pt x="195656" y="474078"/>
                  </a:lnTo>
                  <a:lnTo>
                    <a:pt x="194919" y="466559"/>
                  </a:lnTo>
                  <a:lnTo>
                    <a:pt x="191477" y="460108"/>
                  </a:lnTo>
                  <a:lnTo>
                    <a:pt x="185877" y="455434"/>
                  </a:lnTo>
                  <a:lnTo>
                    <a:pt x="178650" y="453186"/>
                  </a:lnTo>
                  <a:lnTo>
                    <a:pt x="81724" y="443242"/>
                  </a:lnTo>
                  <a:lnTo>
                    <a:pt x="14528" y="436346"/>
                  </a:lnTo>
                  <a:lnTo>
                    <a:pt x="80657" y="587502"/>
                  </a:lnTo>
                  <a:lnTo>
                    <a:pt x="85001" y="593699"/>
                  </a:lnTo>
                  <a:lnTo>
                    <a:pt x="91173" y="597611"/>
                  </a:lnTo>
                  <a:lnTo>
                    <a:pt x="98348" y="598919"/>
                  </a:lnTo>
                  <a:lnTo>
                    <a:pt x="105740" y="597319"/>
                  </a:lnTo>
                  <a:lnTo>
                    <a:pt x="111937" y="592975"/>
                  </a:lnTo>
                  <a:lnTo>
                    <a:pt x="115849" y="586803"/>
                  </a:lnTo>
                  <a:lnTo>
                    <a:pt x="117157" y="579628"/>
                  </a:lnTo>
                  <a:lnTo>
                    <a:pt x="115557" y="572223"/>
                  </a:lnTo>
                  <a:lnTo>
                    <a:pt x="90766" y="515556"/>
                  </a:lnTo>
                  <a:lnTo>
                    <a:pt x="1043101" y="1210360"/>
                  </a:lnTo>
                  <a:lnTo>
                    <a:pt x="981557" y="1204048"/>
                  </a:lnTo>
                  <a:lnTo>
                    <a:pt x="974039" y="1204772"/>
                  </a:lnTo>
                  <a:lnTo>
                    <a:pt x="967587" y="1208214"/>
                  </a:lnTo>
                  <a:lnTo>
                    <a:pt x="962914" y="1213827"/>
                  </a:lnTo>
                  <a:lnTo>
                    <a:pt x="960666" y="1221054"/>
                  </a:lnTo>
                  <a:lnTo>
                    <a:pt x="961402" y="1228585"/>
                  </a:lnTo>
                  <a:lnTo>
                    <a:pt x="964844" y="1235024"/>
                  </a:lnTo>
                  <a:lnTo>
                    <a:pt x="970445" y="1239697"/>
                  </a:lnTo>
                  <a:lnTo>
                    <a:pt x="977671" y="1241945"/>
                  </a:lnTo>
                  <a:lnTo>
                    <a:pt x="1141793" y="1258785"/>
                  </a:lnTo>
                  <a:close/>
                </a:path>
                <a:path w="4426585" h="3219450">
                  <a:moveTo>
                    <a:pt x="4426267" y="66509"/>
                  </a:moveTo>
                  <a:lnTo>
                    <a:pt x="3848646" y="66522"/>
                  </a:lnTo>
                  <a:lnTo>
                    <a:pt x="3778173" y="66522"/>
                  </a:lnTo>
                  <a:lnTo>
                    <a:pt x="3848646" y="66509"/>
                  </a:lnTo>
                  <a:lnTo>
                    <a:pt x="3902075" y="35344"/>
                  </a:lnTo>
                  <a:lnTo>
                    <a:pt x="3907726" y="30314"/>
                  </a:lnTo>
                  <a:lnTo>
                    <a:pt x="3910901" y="23736"/>
                  </a:lnTo>
                  <a:lnTo>
                    <a:pt x="3911384" y="16446"/>
                  </a:lnTo>
                  <a:lnTo>
                    <a:pt x="3908933" y="9296"/>
                  </a:lnTo>
                  <a:lnTo>
                    <a:pt x="3903903" y="3644"/>
                  </a:lnTo>
                  <a:lnTo>
                    <a:pt x="3897325" y="469"/>
                  </a:lnTo>
                  <a:lnTo>
                    <a:pt x="3890035" y="0"/>
                  </a:lnTo>
                  <a:lnTo>
                    <a:pt x="3882885" y="2438"/>
                  </a:lnTo>
                  <a:lnTo>
                    <a:pt x="3740378" y="85572"/>
                  </a:lnTo>
                  <a:lnTo>
                    <a:pt x="3882885" y="168694"/>
                  </a:lnTo>
                  <a:lnTo>
                    <a:pt x="3890035" y="171145"/>
                  </a:lnTo>
                  <a:lnTo>
                    <a:pt x="3897325" y="170662"/>
                  </a:lnTo>
                  <a:lnTo>
                    <a:pt x="3903903" y="167487"/>
                  </a:lnTo>
                  <a:lnTo>
                    <a:pt x="3908933" y="161836"/>
                  </a:lnTo>
                  <a:lnTo>
                    <a:pt x="3911384" y="154686"/>
                  </a:lnTo>
                  <a:lnTo>
                    <a:pt x="3910901" y="147396"/>
                  </a:lnTo>
                  <a:lnTo>
                    <a:pt x="3907726" y="140817"/>
                  </a:lnTo>
                  <a:lnTo>
                    <a:pt x="3902075" y="135788"/>
                  </a:lnTo>
                  <a:lnTo>
                    <a:pt x="3848646" y="104622"/>
                  </a:lnTo>
                  <a:lnTo>
                    <a:pt x="4426267" y="104609"/>
                  </a:lnTo>
                  <a:lnTo>
                    <a:pt x="4426267" y="66509"/>
                  </a:lnTo>
                  <a:close/>
                </a:path>
                <a:path w="4426585" h="3219450">
                  <a:moveTo>
                    <a:pt x="4426343" y="1609572"/>
                  </a:moveTo>
                  <a:lnTo>
                    <a:pt x="4283837" y="1526438"/>
                  </a:lnTo>
                  <a:lnTo>
                    <a:pt x="4276687" y="1524000"/>
                  </a:lnTo>
                  <a:lnTo>
                    <a:pt x="4269397" y="1524469"/>
                  </a:lnTo>
                  <a:lnTo>
                    <a:pt x="4262818" y="1527644"/>
                  </a:lnTo>
                  <a:lnTo>
                    <a:pt x="4257789" y="1533296"/>
                  </a:lnTo>
                  <a:lnTo>
                    <a:pt x="4255338" y="1540446"/>
                  </a:lnTo>
                  <a:lnTo>
                    <a:pt x="4255821" y="1547736"/>
                  </a:lnTo>
                  <a:lnTo>
                    <a:pt x="4258996" y="1554314"/>
                  </a:lnTo>
                  <a:lnTo>
                    <a:pt x="4264647" y="1559344"/>
                  </a:lnTo>
                  <a:lnTo>
                    <a:pt x="4318076" y="1590522"/>
                  </a:lnTo>
                  <a:lnTo>
                    <a:pt x="3264217" y="1590522"/>
                  </a:lnTo>
                  <a:lnTo>
                    <a:pt x="3264217" y="689051"/>
                  </a:lnTo>
                  <a:lnTo>
                    <a:pt x="3295383" y="742480"/>
                  </a:lnTo>
                  <a:lnTo>
                    <a:pt x="3300412" y="748131"/>
                  </a:lnTo>
                  <a:lnTo>
                    <a:pt x="3306991" y="751306"/>
                  </a:lnTo>
                  <a:lnTo>
                    <a:pt x="3314281" y="751789"/>
                  </a:lnTo>
                  <a:lnTo>
                    <a:pt x="3321431" y="749338"/>
                  </a:lnTo>
                  <a:lnTo>
                    <a:pt x="3327082" y="744308"/>
                  </a:lnTo>
                  <a:lnTo>
                    <a:pt x="3330257" y="737730"/>
                  </a:lnTo>
                  <a:lnTo>
                    <a:pt x="3330740" y="730440"/>
                  </a:lnTo>
                  <a:lnTo>
                    <a:pt x="3328289" y="723290"/>
                  </a:lnTo>
                  <a:lnTo>
                    <a:pt x="3267214" y="618578"/>
                  </a:lnTo>
                  <a:lnTo>
                    <a:pt x="3245167" y="580771"/>
                  </a:lnTo>
                  <a:lnTo>
                    <a:pt x="3162033" y="723290"/>
                  </a:lnTo>
                  <a:lnTo>
                    <a:pt x="3159595" y="730440"/>
                  </a:lnTo>
                  <a:lnTo>
                    <a:pt x="3160064" y="737730"/>
                  </a:lnTo>
                  <a:lnTo>
                    <a:pt x="3163239" y="744308"/>
                  </a:lnTo>
                  <a:lnTo>
                    <a:pt x="3168891" y="749338"/>
                  </a:lnTo>
                  <a:lnTo>
                    <a:pt x="3176041" y="751789"/>
                  </a:lnTo>
                  <a:lnTo>
                    <a:pt x="3183331" y="751306"/>
                  </a:lnTo>
                  <a:lnTo>
                    <a:pt x="3189909" y="748131"/>
                  </a:lnTo>
                  <a:lnTo>
                    <a:pt x="3194939" y="742480"/>
                  </a:lnTo>
                  <a:lnTo>
                    <a:pt x="3226117" y="689051"/>
                  </a:lnTo>
                  <a:lnTo>
                    <a:pt x="3226117" y="1590522"/>
                  </a:lnTo>
                  <a:lnTo>
                    <a:pt x="1987867" y="1590509"/>
                  </a:lnTo>
                  <a:lnTo>
                    <a:pt x="1987867" y="1628609"/>
                  </a:lnTo>
                  <a:lnTo>
                    <a:pt x="3226117" y="1628609"/>
                  </a:lnTo>
                  <a:lnTo>
                    <a:pt x="3226117" y="2638260"/>
                  </a:lnTo>
                  <a:lnTo>
                    <a:pt x="3264217" y="2638260"/>
                  </a:lnTo>
                  <a:lnTo>
                    <a:pt x="3264217" y="1628609"/>
                  </a:lnTo>
                  <a:lnTo>
                    <a:pt x="4318076" y="1628609"/>
                  </a:lnTo>
                  <a:lnTo>
                    <a:pt x="4350740" y="1609572"/>
                  </a:lnTo>
                  <a:lnTo>
                    <a:pt x="4318076" y="1628622"/>
                  </a:lnTo>
                  <a:lnTo>
                    <a:pt x="4264647" y="1659788"/>
                  </a:lnTo>
                  <a:lnTo>
                    <a:pt x="4258996" y="1664817"/>
                  </a:lnTo>
                  <a:lnTo>
                    <a:pt x="4255821" y="1671396"/>
                  </a:lnTo>
                  <a:lnTo>
                    <a:pt x="4255338" y="1678686"/>
                  </a:lnTo>
                  <a:lnTo>
                    <a:pt x="4257789" y="1685836"/>
                  </a:lnTo>
                  <a:lnTo>
                    <a:pt x="4262818" y="1691487"/>
                  </a:lnTo>
                  <a:lnTo>
                    <a:pt x="4269397" y="1694662"/>
                  </a:lnTo>
                  <a:lnTo>
                    <a:pt x="4276687" y="1695145"/>
                  </a:lnTo>
                  <a:lnTo>
                    <a:pt x="4283837" y="1692694"/>
                  </a:lnTo>
                  <a:lnTo>
                    <a:pt x="4393692" y="1628622"/>
                  </a:lnTo>
                  <a:lnTo>
                    <a:pt x="4388548" y="1628622"/>
                  </a:lnTo>
                  <a:lnTo>
                    <a:pt x="4393692" y="1628609"/>
                  </a:lnTo>
                  <a:lnTo>
                    <a:pt x="4426343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0726" y="2590711"/>
              <a:ext cx="171450" cy="2058035"/>
            </a:xfrm>
            <a:custGeom>
              <a:avLst/>
              <a:gdLst/>
              <a:ahLst/>
              <a:cxnLst/>
              <a:rect l="l" t="t" r="r" b="b"/>
              <a:pathLst>
                <a:path w="171450" h="2058035">
                  <a:moveTo>
                    <a:pt x="16459" y="1886571"/>
                  </a:moveTo>
                  <a:lnTo>
                    <a:pt x="9300" y="1889014"/>
                  </a:lnTo>
                  <a:lnTo>
                    <a:pt x="3649" y="1894043"/>
                  </a:lnTo>
                  <a:lnTo>
                    <a:pt x="476" y="1900621"/>
                  </a:lnTo>
                  <a:lnTo>
                    <a:pt x="0" y="1907909"/>
                  </a:lnTo>
                  <a:lnTo>
                    <a:pt x="2443" y="1915068"/>
                  </a:lnTo>
                  <a:lnTo>
                    <a:pt x="85574" y="2057576"/>
                  </a:lnTo>
                  <a:lnTo>
                    <a:pt x="107627" y="2019771"/>
                  </a:lnTo>
                  <a:lnTo>
                    <a:pt x="66524" y="2019771"/>
                  </a:lnTo>
                  <a:lnTo>
                    <a:pt x="66523" y="1949305"/>
                  </a:lnTo>
                  <a:lnTo>
                    <a:pt x="35353" y="1895871"/>
                  </a:lnTo>
                  <a:lnTo>
                    <a:pt x="30324" y="1890220"/>
                  </a:lnTo>
                  <a:lnTo>
                    <a:pt x="23747" y="1887046"/>
                  </a:lnTo>
                  <a:lnTo>
                    <a:pt x="16459" y="1886571"/>
                  </a:lnTo>
                  <a:close/>
                </a:path>
                <a:path w="171450" h="2058035">
                  <a:moveTo>
                    <a:pt x="66524" y="1949305"/>
                  </a:moveTo>
                  <a:lnTo>
                    <a:pt x="66524" y="2019771"/>
                  </a:lnTo>
                  <a:lnTo>
                    <a:pt x="104624" y="2019771"/>
                  </a:lnTo>
                  <a:lnTo>
                    <a:pt x="104624" y="2010171"/>
                  </a:lnTo>
                  <a:lnTo>
                    <a:pt x="69119" y="2010171"/>
                  </a:lnTo>
                  <a:lnTo>
                    <a:pt x="85573" y="1981962"/>
                  </a:lnTo>
                  <a:lnTo>
                    <a:pt x="66524" y="1949305"/>
                  </a:lnTo>
                  <a:close/>
                </a:path>
                <a:path w="171450" h="2058035">
                  <a:moveTo>
                    <a:pt x="154688" y="1886571"/>
                  </a:moveTo>
                  <a:lnTo>
                    <a:pt x="147400" y="1887046"/>
                  </a:lnTo>
                  <a:lnTo>
                    <a:pt x="140823" y="1890220"/>
                  </a:lnTo>
                  <a:lnTo>
                    <a:pt x="135793" y="1895871"/>
                  </a:lnTo>
                  <a:lnTo>
                    <a:pt x="104624" y="1949305"/>
                  </a:lnTo>
                  <a:lnTo>
                    <a:pt x="104624" y="2019771"/>
                  </a:lnTo>
                  <a:lnTo>
                    <a:pt x="107627" y="2019771"/>
                  </a:lnTo>
                  <a:lnTo>
                    <a:pt x="168703" y="1915068"/>
                  </a:lnTo>
                  <a:lnTo>
                    <a:pt x="171147" y="1907909"/>
                  </a:lnTo>
                  <a:lnTo>
                    <a:pt x="170671" y="1900621"/>
                  </a:lnTo>
                  <a:lnTo>
                    <a:pt x="167498" y="1894043"/>
                  </a:lnTo>
                  <a:lnTo>
                    <a:pt x="161847" y="1889014"/>
                  </a:lnTo>
                  <a:lnTo>
                    <a:pt x="154688" y="1886571"/>
                  </a:lnTo>
                  <a:close/>
                </a:path>
                <a:path w="171450" h="2058035">
                  <a:moveTo>
                    <a:pt x="85573" y="1981962"/>
                  </a:moveTo>
                  <a:lnTo>
                    <a:pt x="69119" y="2010171"/>
                  </a:lnTo>
                  <a:lnTo>
                    <a:pt x="102028" y="2010171"/>
                  </a:lnTo>
                  <a:lnTo>
                    <a:pt x="85573" y="1981962"/>
                  </a:lnTo>
                  <a:close/>
                </a:path>
                <a:path w="171450" h="2058035">
                  <a:moveTo>
                    <a:pt x="104624" y="1949305"/>
                  </a:moveTo>
                  <a:lnTo>
                    <a:pt x="85573" y="1981962"/>
                  </a:lnTo>
                  <a:lnTo>
                    <a:pt x="102028" y="2010171"/>
                  </a:lnTo>
                  <a:lnTo>
                    <a:pt x="104624" y="2010171"/>
                  </a:lnTo>
                  <a:lnTo>
                    <a:pt x="104624" y="1949305"/>
                  </a:lnTo>
                  <a:close/>
                </a:path>
                <a:path w="171450" h="2058035">
                  <a:moveTo>
                    <a:pt x="85573" y="75615"/>
                  </a:moveTo>
                  <a:lnTo>
                    <a:pt x="66523" y="108272"/>
                  </a:lnTo>
                  <a:lnTo>
                    <a:pt x="66524" y="1949305"/>
                  </a:lnTo>
                  <a:lnTo>
                    <a:pt x="85573" y="1981962"/>
                  </a:lnTo>
                  <a:lnTo>
                    <a:pt x="104623" y="1949305"/>
                  </a:lnTo>
                  <a:lnTo>
                    <a:pt x="104623" y="108272"/>
                  </a:lnTo>
                  <a:lnTo>
                    <a:pt x="85573" y="75615"/>
                  </a:lnTo>
                  <a:close/>
                </a:path>
                <a:path w="171450" h="2058035">
                  <a:moveTo>
                    <a:pt x="85573" y="0"/>
                  </a:moveTo>
                  <a:lnTo>
                    <a:pt x="2443" y="142509"/>
                  </a:lnTo>
                  <a:lnTo>
                    <a:pt x="0" y="149668"/>
                  </a:lnTo>
                  <a:lnTo>
                    <a:pt x="475" y="156955"/>
                  </a:lnTo>
                  <a:lnTo>
                    <a:pt x="3648" y="163533"/>
                  </a:lnTo>
                  <a:lnTo>
                    <a:pt x="9299" y="168563"/>
                  </a:lnTo>
                  <a:lnTo>
                    <a:pt x="16458" y="171006"/>
                  </a:lnTo>
                  <a:lnTo>
                    <a:pt x="23746" y="170530"/>
                  </a:lnTo>
                  <a:lnTo>
                    <a:pt x="30323" y="167357"/>
                  </a:lnTo>
                  <a:lnTo>
                    <a:pt x="35353" y="161706"/>
                  </a:lnTo>
                  <a:lnTo>
                    <a:pt x="66523" y="108272"/>
                  </a:lnTo>
                  <a:lnTo>
                    <a:pt x="66523" y="37800"/>
                  </a:lnTo>
                  <a:lnTo>
                    <a:pt x="107623" y="37800"/>
                  </a:lnTo>
                  <a:lnTo>
                    <a:pt x="85573" y="0"/>
                  </a:lnTo>
                  <a:close/>
                </a:path>
                <a:path w="171450" h="2058035">
                  <a:moveTo>
                    <a:pt x="107623" y="37800"/>
                  </a:moveTo>
                  <a:lnTo>
                    <a:pt x="104623" y="37800"/>
                  </a:lnTo>
                  <a:lnTo>
                    <a:pt x="104623" y="108272"/>
                  </a:lnTo>
                  <a:lnTo>
                    <a:pt x="135793" y="161706"/>
                  </a:lnTo>
                  <a:lnTo>
                    <a:pt x="140822" y="167357"/>
                  </a:lnTo>
                  <a:lnTo>
                    <a:pt x="147400" y="170530"/>
                  </a:lnTo>
                  <a:lnTo>
                    <a:pt x="154687" y="171006"/>
                  </a:lnTo>
                  <a:lnTo>
                    <a:pt x="161846" y="168563"/>
                  </a:lnTo>
                  <a:lnTo>
                    <a:pt x="167497" y="163533"/>
                  </a:lnTo>
                  <a:lnTo>
                    <a:pt x="170670" y="156955"/>
                  </a:lnTo>
                  <a:lnTo>
                    <a:pt x="171146" y="149668"/>
                  </a:lnTo>
                  <a:lnTo>
                    <a:pt x="168703" y="142509"/>
                  </a:lnTo>
                  <a:lnTo>
                    <a:pt x="107623" y="37800"/>
                  </a:lnTo>
                  <a:close/>
                </a:path>
                <a:path w="171450" h="2058035">
                  <a:moveTo>
                    <a:pt x="104623" y="47406"/>
                  </a:moveTo>
                  <a:lnTo>
                    <a:pt x="102028" y="47406"/>
                  </a:lnTo>
                  <a:lnTo>
                    <a:pt x="85573" y="75615"/>
                  </a:lnTo>
                  <a:lnTo>
                    <a:pt x="104623" y="108272"/>
                  </a:lnTo>
                  <a:lnTo>
                    <a:pt x="104623" y="47406"/>
                  </a:lnTo>
                  <a:close/>
                </a:path>
                <a:path w="171450" h="2058035">
                  <a:moveTo>
                    <a:pt x="104623" y="37800"/>
                  </a:moveTo>
                  <a:lnTo>
                    <a:pt x="66523" y="37800"/>
                  </a:lnTo>
                  <a:lnTo>
                    <a:pt x="66523" y="108272"/>
                  </a:lnTo>
                  <a:lnTo>
                    <a:pt x="85573" y="75615"/>
                  </a:lnTo>
                  <a:lnTo>
                    <a:pt x="69118" y="47406"/>
                  </a:lnTo>
                  <a:lnTo>
                    <a:pt x="104623" y="47406"/>
                  </a:lnTo>
                  <a:lnTo>
                    <a:pt x="104623" y="37800"/>
                  </a:lnTo>
                  <a:close/>
                </a:path>
                <a:path w="171450" h="2058035">
                  <a:moveTo>
                    <a:pt x="102028" y="47406"/>
                  </a:moveTo>
                  <a:lnTo>
                    <a:pt x="69118" y="47406"/>
                  </a:lnTo>
                  <a:lnTo>
                    <a:pt x="85573" y="75615"/>
                  </a:lnTo>
                  <a:lnTo>
                    <a:pt x="102028" y="4740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00311" y="2009939"/>
              <a:ext cx="762635" cy="3219450"/>
            </a:xfrm>
            <a:custGeom>
              <a:avLst/>
              <a:gdLst/>
              <a:ahLst/>
              <a:cxnLst/>
              <a:rect l="l" t="t" r="r" b="b"/>
              <a:pathLst>
                <a:path w="762635" h="3219450">
                  <a:moveTo>
                    <a:pt x="686562" y="3133572"/>
                  </a:moveTo>
                  <a:lnTo>
                    <a:pt x="653897" y="3114522"/>
                  </a:lnTo>
                  <a:lnTo>
                    <a:pt x="108267" y="3114522"/>
                  </a:lnTo>
                  <a:lnTo>
                    <a:pt x="37807" y="3114510"/>
                  </a:lnTo>
                  <a:lnTo>
                    <a:pt x="108267" y="3114510"/>
                  </a:lnTo>
                  <a:lnTo>
                    <a:pt x="161696" y="3083344"/>
                  </a:lnTo>
                  <a:lnTo>
                    <a:pt x="171005" y="3064446"/>
                  </a:lnTo>
                  <a:lnTo>
                    <a:pt x="168554" y="3057296"/>
                  </a:lnTo>
                  <a:lnTo>
                    <a:pt x="163525" y="3051645"/>
                  </a:lnTo>
                  <a:lnTo>
                    <a:pt x="156946" y="3048470"/>
                  </a:lnTo>
                  <a:lnTo>
                    <a:pt x="149656" y="3047987"/>
                  </a:lnTo>
                  <a:lnTo>
                    <a:pt x="142506" y="3050438"/>
                  </a:lnTo>
                  <a:lnTo>
                    <a:pt x="0" y="3133560"/>
                  </a:lnTo>
                  <a:lnTo>
                    <a:pt x="142506" y="3216694"/>
                  </a:lnTo>
                  <a:lnTo>
                    <a:pt x="149656" y="3219145"/>
                  </a:lnTo>
                  <a:lnTo>
                    <a:pt x="156946" y="3218662"/>
                  </a:lnTo>
                  <a:lnTo>
                    <a:pt x="163525" y="3215487"/>
                  </a:lnTo>
                  <a:lnTo>
                    <a:pt x="168554" y="3209836"/>
                  </a:lnTo>
                  <a:lnTo>
                    <a:pt x="171005" y="3202686"/>
                  </a:lnTo>
                  <a:lnTo>
                    <a:pt x="170522" y="3195396"/>
                  </a:lnTo>
                  <a:lnTo>
                    <a:pt x="167347" y="3188817"/>
                  </a:lnTo>
                  <a:lnTo>
                    <a:pt x="161696" y="3183788"/>
                  </a:lnTo>
                  <a:lnTo>
                    <a:pt x="108267" y="3152622"/>
                  </a:lnTo>
                  <a:lnTo>
                    <a:pt x="653897" y="3152610"/>
                  </a:lnTo>
                  <a:lnTo>
                    <a:pt x="686562" y="3133572"/>
                  </a:lnTo>
                  <a:close/>
                </a:path>
                <a:path w="762635" h="3219450">
                  <a:moveTo>
                    <a:pt x="762165" y="3133572"/>
                  </a:moveTo>
                  <a:lnTo>
                    <a:pt x="619658" y="3050438"/>
                  </a:lnTo>
                  <a:lnTo>
                    <a:pt x="612508" y="3048000"/>
                  </a:lnTo>
                  <a:lnTo>
                    <a:pt x="605218" y="3048470"/>
                  </a:lnTo>
                  <a:lnTo>
                    <a:pt x="598639" y="3051645"/>
                  </a:lnTo>
                  <a:lnTo>
                    <a:pt x="593610" y="3057296"/>
                  </a:lnTo>
                  <a:lnTo>
                    <a:pt x="591159" y="3064446"/>
                  </a:lnTo>
                  <a:lnTo>
                    <a:pt x="591642" y="3071736"/>
                  </a:lnTo>
                  <a:lnTo>
                    <a:pt x="594817" y="3078315"/>
                  </a:lnTo>
                  <a:lnTo>
                    <a:pt x="600468" y="3083344"/>
                  </a:lnTo>
                  <a:lnTo>
                    <a:pt x="653897" y="3114522"/>
                  </a:lnTo>
                  <a:lnTo>
                    <a:pt x="686562" y="3133560"/>
                  </a:lnTo>
                  <a:lnTo>
                    <a:pt x="600468" y="3183788"/>
                  </a:lnTo>
                  <a:lnTo>
                    <a:pt x="591159" y="3202686"/>
                  </a:lnTo>
                  <a:lnTo>
                    <a:pt x="593610" y="3209836"/>
                  </a:lnTo>
                  <a:lnTo>
                    <a:pt x="598639" y="3215487"/>
                  </a:lnTo>
                  <a:lnTo>
                    <a:pt x="605218" y="3218662"/>
                  </a:lnTo>
                  <a:lnTo>
                    <a:pt x="612508" y="3219145"/>
                  </a:lnTo>
                  <a:lnTo>
                    <a:pt x="619658" y="3216694"/>
                  </a:lnTo>
                  <a:lnTo>
                    <a:pt x="729513" y="3152622"/>
                  </a:lnTo>
                  <a:lnTo>
                    <a:pt x="724369" y="3152622"/>
                  </a:lnTo>
                  <a:lnTo>
                    <a:pt x="729513" y="3152610"/>
                  </a:lnTo>
                  <a:lnTo>
                    <a:pt x="762165" y="3133572"/>
                  </a:lnTo>
                  <a:close/>
                </a:path>
                <a:path w="762635" h="3219450">
                  <a:moveTo>
                    <a:pt x="762165" y="85572"/>
                  </a:moveTo>
                  <a:lnTo>
                    <a:pt x="619658" y="2438"/>
                  </a:lnTo>
                  <a:lnTo>
                    <a:pt x="612508" y="0"/>
                  </a:lnTo>
                  <a:lnTo>
                    <a:pt x="605218" y="469"/>
                  </a:lnTo>
                  <a:lnTo>
                    <a:pt x="598639" y="3644"/>
                  </a:lnTo>
                  <a:lnTo>
                    <a:pt x="593610" y="9296"/>
                  </a:lnTo>
                  <a:lnTo>
                    <a:pt x="591159" y="16446"/>
                  </a:lnTo>
                  <a:lnTo>
                    <a:pt x="591642" y="23736"/>
                  </a:lnTo>
                  <a:lnTo>
                    <a:pt x="594817" y="30314"/>
                  </a:lnTo>
                  <a:lnTo>
                    <a:pt x="600468" y="35344"/>
                  </a:lnTo>
                  <a:lnTo>
                    <a:pt x="653897" y="66522"/>
                  </a:lnTo>
                  <a:lnTo>
                    <a:pt x="88" y="66509"/>
                  </a:lnTo>
                  <a:lnTo>
                    <a:pt x="88" y="104609"/>
                  </a:lnTo>
                  <a:lnTo>
                    <a:pt x="653897" y="104609"/>
                  </a:lnTo>
                  <a:lnTo>
                    <a:pt x="686562" y="85572"/>
                  </a:lnTo>
                  <a:lnTo>
                    <a:pt x="653897" y="104622"/>
                  </a:lnTo>
                  <a:lnTo>
                    <a:pt x="600468" y="135788"/>
                  </a:lnTo>
                  <a:lnTo>
                    <a:pt x="594817" y="140817"/>
                  </a:lnTo>
                  <a:lnTo>
                    <a:pt x="591642" y="147396"/>
                  </a:lnTo>
                  <a:lnTo>
                    <a:pt x="591159" y="154686"/>
                  </a:lnTo>
                  <a:lnTo>
                    <a:pt x="593610" y="161836"/>
                  </a:lnTo>
                  <a:lnTo>
                    <a:pt x="598639" y="167487"/>
                  </a:lnTo>
                  <a:lnTo>
                    <a:pt x="605218" y="170662"/>
                  </a:lnTo>
                  <a:lnTo>
                    <a:pt x="612508" y="171145"/>
                  </a:lnTo>
                  <a:lnTo>
                    <a:pt x="619658" y="168694"/>
                  </a:lnTo>
                  <a:lnTo>
                    <a:pt x="729513" y="104622"/>
                  </a:lnTo>
                  <a:lnTo>
                    <a:pt x="724369" y="104622"/>
                  </a:lnTo>
                  <a:lnTo>
                    <a:pt x="729513" y="104609"/>
                  </a:lnTo>
                  <a:lnTo>
                    <a:pt x="762165" y="85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552" y="4607560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5" h="244475">
                  <a:moveTo>
                    <a:pt x="156803" y="187045"/>
                  </a:moveTo>
                  <a:lnTo>
                    <a:pt x="149265" y="187678"/>
                  </a:lnTo>
                  <a:lnTo>
                    <a:pt x="142780" y="191035"/>
                  </a:lnTo>
                  <a:lnTo>
                    <a:pt x="138027" y="196580"/>
                  </a:lnTo>
                  <a:lnTo>
                    <a:pt x="135686" y="203774"/>
                  </a:lnTo>
                  <a:lnTo>
                    <a:pt x="136319" y="211312"/>
                  </a:lnTo>
                  <a:lnTo>
                    <a:pt x="139677" y="217797"/>
                  </a:lnTo>
                  <a:lnTo>
                    <a:pt x="145222" y="222550"/>
                  </a:lnTo>
                  <a:lnTo>
                    <a:pt x="152415" y="224891"/>
                  </a:lnTo>
                  <a:lnTo>
                    <a:pt x="316300" y="243893"/>
                  </a:lnTo>
                  <a:lnTo>
                    <a:pt x="313159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3" y="187045"/>
                  </a:lnTo>
                  <a:close/>
                </a:path>
                <a:path w="316865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1" y="228612"/>
                  </a:lnTo>
                  <a:lnTo>
                    <a:pt x="268502" y="228612"/>
                  </a:lnTo>
                  <a:lnTo>
                    <a:pt x="255809" y="198524"/>
                  </a:lnTo>
                  <a:lnTo>
                    <a:pt x="218253" y="194170"/>
                  </a:lnTo>
                  <a:close/>
                </a:path>
                <a:path w="316865" h="244475">
                  <a:moveTo>
                    <a:pt x="234629" y="80233"/>
                  </a:moveTo>
                  <a:lnTo>
                    <a:pt x="227215" y="81735"/>
                  </a:lnTo>
                  <a:lnTo>
                    <a:pt x="220965" y="85997"/>
                  </a:lnTo>
                  <a:lnTo>
                    <a:pt x="216972" y="92112"/>
                  </a:lnTo>
                  <a:lnTo>
                    <a:pt x="215564" y="99278"/>
                  </a:lnTo>
                  <a:lnTo>
                    <a:pt x="217067" y="106692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59" y="236448"/>
                  </a:lnTo>
                  <a:lnTo>
                    <a:pt x="252171" y="91883"/>
                  </a:lnTo>
                  <a:lnTo>
                    <a:pt x="247910" y="85633"/>
                  </a:lnTo>
                  <a:lnTo>
                    <a:pt x="241795" y="81640"/>
                  </a:lnTo>
                  <a:lnTo>
                    <a:pt x="234629" y="80233"/>
                  </a:lnTo>
                  <a:close/>
                </a:path>
                <a:path w="316865" h="244475">
                  <a:moveTo>
                    <a:pt x="255809" y="198524"/>
                  </a:moveTo>
                  <a:lnTo>
                    <a:pt x="268502" y="228612"/>
                  </a:lnTo>
                  <a:lnTo>
                    <a:pt x="288248" y="202285"/>
                  </a:lnTo>
                  <a:lnTo>
                    <a:pt x="255809" y="198524"/>
                  </a:lnTo>
                  <a:close/>
                </a:path>
                <a:path w="316865" h="244475">
                  <a:moveTo>
                    <a:pt x="241113" y="163690"/>
                  </a:moveTo>
                  <a:lnTo>
                    <a:pt x="255809" y="198524"/>
                  </a:lnTo>
                  <a:lnTo>
                    <a:pt x="288248" y="202285"/>
                  </a:lnTo>
                  <a:lnTo>
                    <a:pt x="268502" y="228612"/>
                  </a:lnTo>
                  <a:lnTo>
                    <a:pt x="280501" y="228612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5" h="244475">
                  <a:moveTo>
                    <a:pt x="22860" y="0"/>
                  </a:moveTo>
                  <a:lnTo>
                    <a:pt x="0" y="30479"/>
                  </a:lnTo>
                  <a:lnTo>
                    <a:pt x="218253" y="194170"/>
                  </a:lnTo>
                  <a:lnTo>
                    <a:pt x="255809" y="198524"/>
                  </a:lnTo>
                  <a:lnTo>
                    <a:pt x="241113" y="16369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0726" y="2009927"/>
            <a:ext cx="4848225" cy="3219450"/>
            <a:chOff x="790726" y="2009927"/>
            <a:chExt cx="4848225" cy="3219450"/>
          </a:xfrm>
        </p:grpSpPr>
        <p:sp>
          <p:nvSpPr>
            <p:cNvPr id="41" name="object 41"/>
            <p:cNvSpPr/>
            <p:nvPr/>
          </p:nvSpPr>
          <p:spPr>
            <a:xfrm>
              <a:off x="1371600" y="2009939"/>
              <a:ext cx="4267200" cy="3219450"/>
            </a:xfrm>
            <a:custGeom>
              <a:avLst/>
              <a:gdLst/>
              <a:ahLst/>
              <a:cxnLst/>
              <a:rect l="l" t="t" r="r" b="b"/>
              <a:pathLst>
                <a:path w="4267200" h="3219450">
                  <a:moveTo>
                    <a:pt x="838276" y="3133572"/>
                  </a:moveTo>
                  <a:lnTo>
                    <a:pt x="695769" y="3050438"/>
                  </a:lnTo>
                  <a:lnTo>
                    <a:pt x="688619" y="3048000"/>
                  </a:lnTo>
                  <a:lnTo>
                    <a:pt x="681329" y="3048470"/>
                  </a:lnTo>
                  <a:lnTo>
                    <a:pt x="674751" y="3051645"/>
                  </a:lnTo>
                  <a:lnTo>
                    <a:pt x="669721" y="3057296"/>
                  </a:lnTo>
                  <a:lnTo>
                    <a:pt x="667270" y="3064446"/>
                  </a:lnTo>
                  <a:lnTo>
                    <a:pt x="667753" y="3071736"/>
                  </a:lnTo>
                  <a:lnTo>
                    <a:pt x="670928" y="3078315"/>
                  </a:lnTo>
                  <a:lnTo>
                    <a:pt x="676579" y="3083344"/>
                  </a:lnTo>
                  <a:lnTo>
                    <a:pt x="730008" y="3114522"/>
                  </a:lnTo>
                  <a:lnTo>
                    <a:pt x="0" y="3114510"/>
                  </a:lnTo>
                  <a:lnTo>
                    <a:pt x="0" y="3152610"/>
                  </a:lnTo>
                  <a:lnTo>
                    <a:pt x="730008" y="3152610"/>
                  </a:lnTo>
                  <a:lnTo>
                    <a:pt x="762673" y="3133572"/>
                  </a:lnTo>
                  <a:lnTo>
                    <a:pt x="730008" y="3152622"/>
                  </a:lnTo>
                  <a:lnTo>
                    <a:pt x="676579" y="3183788"/>
                  </a:lnTo>
                  <a:lnTo>
                    <a:pt x="670928" y="3188817"/>
                  </a:lnTo>
                  <a:lnTo>
                    <a:pt x="667753" y="3195396"/>
                  </a:lnTo>
                  <a:lnTo>
                    <a:pt x="667270" y="3202686"/>
                  </a:lnTo>
                  <a:lnTo>
                    <a:pt x="669721" y="3209836"/>
                  </a:lnTo>
                  <a:lnTo>
                    <a:pt x="674751" y="3215487"/>
                  </a:lnTo>
                  <a:lnTo>
                    <a:pt x="681329" y="3218662"/>
                  </a:lnTo>
                  <a:lnTo>
                    <a:pt x="688619" y="3219145"/>
                  </a:lnTo>
                  <a:lnTo>
                    <a:pt x="695769" y="3216694"/>
                  </a:lnTo>
                  <a:lnTo>
                    <a:pt x="805624" y="3152622"/>
                  </a:lnTo>
                  <a:lnTo>
                    <a:pt x="800481" y="3152622"/>
                  </a:lnTo>
                  <a:lnTo>
                    <a:pt x="805624" y="3152610"/>
                  </a:lnTo>
                  <a:lnTo>
                    <a:pt x="838276" y="3133572"/>
                  </a:lnTo>
                  <a:close/>
                </a:path>
                <a:path w="4267200" h="3219450">
                  <a:moveTo>
                    <a:pt x="4267200" y="66509"/>
                  </a:moveTo>
                  <a:lnTo>
                    <a:pt x="3689578" y="66522"/>
                  </a:lnTo>
                  <a:lnTo>
                    <a:pt x="3619106" y="66522"/>
                  </a:lnTo>
                  <a:lnTo>
                    <a:pt x="3689578" y="66509"/>
                  </a:lnTo>
                  <a:lnTo>
                    <a:pt x="3743007" y="35344"/>
                  </a:lnTo>
                  <a:lnTo>
                    <a:pt x="3748659" y="30314"/>
                  </a:lnTo>
                  <a:lnTo>
                    <a:pt x="3751834" y="23736"/>
                  </a:lnTo>
                  <a:lnTo>
                    <a:pt x="3752316" y="16446"/>
                  </a:lnTo>
                  <a:lnTo>
                    <a:pt x="3749865" y="9296"/>
                  </a:lnTo>
                  <a:lnTo>
                    <a:pt x="3744836" y="3644"/>
                  </a:lnTo>
                  <a:lnTo>
                    <a:pt x="3738257" y="469"/>
                  </a:lnTo>
                  <a:lnTo>
                    <a:pt x="3730968" y="0"/>
                  </a:lnTo>
                  <a:lnTo>
                    <a:pt x="3723817" y="2438"/>
                  </a:lnTo>
                  <a:lnTo>
                    <a:pt x="3581311" y="85572"/>
                  </a:lnTo>
                  <a:lnTo>
                    <a:pt x="3723817" y="168694"/>
                  </a:lnTo>
                  <a:lnTo>
                    <a:pt x="3730968" y="171145"/>
                  </a:lnTo>
                  <a:lnTo>
                    <a:pt x="3738257" y="170662"/>
                  </a:lnTo>
                  <a:lnTo>
                    <a:pt x="3744836" y="167487"/>
                  </a:lnTo>
                  <a:lnTo>
                    <a:pt x="3749865" y="161836"/>
                  </a:lnTo>
                  <a:lnTo>
                    <a:pt x="3752316" y="154686"/>
                  </a:lnTo>
                  <a:lnTo>
                    <a:pt x="3751834" y="147396"/>
                  </a:lnTo>
                  <a:lnTo>
                    <a:pt x="3748659" y="140817"/>
                  </a:lnTo>
                  <a:lnTo>
                    <a:pt x="3743007" y="135788"/>
                  </a:lnTo>
                  <a:lnTo>
                    <a:pt x="3689578" y="104622"/>
                  </a:lnTo>
                  <a:lnTo>
                    <a:pt x="4267200" y="104609"/>
                  </a:lnTo>
                  <a:lnTo>
                    <a:pt x="4267200" y="665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12534" y="3619432"/>
              <a:ext cx="997585" cy="1185545"/>
            </a:xfrm>
            <a:custGeom>
              <a:avLst/>
              <a:gdLst/>
              <a:ahLst/>
              <a:cxnLst/>
              <a:rect l="l" t="t" r="r" b="b"/>
              <a:pathLst>
                <a:path w="997585" h="1185545">
                  <a:moveTo>
                    <a:pt x="948768" y="57966"/>
                  </a:moveTo>
                  <a:lnTo>
                    <a:pt x="913195" y="70768"/>
                  </a:lnTo>
                  <a:lnTo>
                    <a:pt x="0" y="1160997"/>
                  </a:lnTo>
                  <a:lnTo>
                    <a:pt x="29207" y="1185462"/>
                  </a:lnTo>
                  <a:lnTo>
                    <a:pt x="942402" y="95232"/>
                  </a:lnTo>
                  <a:lnTo>
                    <a:pt x="948768" y="57966"/>
                  </a:lnTo>
                  <a:close/>
                </a:path>
                <a:path w="997585" h="1185545">
                  <a:moveTo>
                    <a:pt x="994460" y="16755"/>
                  </a:moveTo>
                  <a:lnTo>
                    <a:pt x="958438" y="16755"/>
                  </a:lnTo>
                  <a:lnTo>
                    <a:pt x="987645" y="41219"/>
                  </a:lnTo>
                  <a:lnTo>
                    <a:pt x="942402" y="95232"/>
                  </a:lnTo>
                  <a:lnTo>
                    <a:pt x="931986" y="156211"/>
                  </a:lnTo>
                  <a:lnTo>
                    <a:pt x="932213" y="163772"/>
                  </a:lnTo>
                  <a:lnTo>
                    <a:pt x="935218" y="170429"/>
                  </a:lnTo>
                  <a:lnTo>
                    <a:pt x="940499" y="175473"/>
                  </a:lnTo>
                  <a:lnTo>
                    <a:pt x="947556" y="178197"/>
                  </a:lnTo>
                  <a:lnTo>
                    <a:pt x="955118" y="177969"/>
                  </a:lnTo>
                  <a:lnTo>
                    <a:pt x="961774" y="174964"/>
                  </a:lnTo>
                  <a:lnTo>
                    <a:pt x="966818" y="169683"/>
                  </a:lnTo>
                  <a:lnTo>
                    <a:pt x="969543" y="162626"/>
                  </a:lnTo>
                  <a:lnTo>
                    <a:pt x="994460" y="16755"/>
                  </a:lnTo>
                  <a:close/>
                </a:path>
                <a:path w="997585" h="1185545">
                  <a:moveTo>
                    <a:pt x="969206" y="25774"/>
                  </a:moveTo>
                  <a:lnTo>
                    <a:pt x="954267" y="25774"/>
                  </a:lnTo>
                  <a:lnTo>
                    <a:pt x="979496" y="46907"/>
                  </a:lnTo>
                  <a:lnTo>
                    <a:pt x="948768" y="57966"/>
                  </a:lnTo>
                  <a:lnTo>
                    <a:pt x="942402" y="95232"/>
                  </a:lnTo>
                  <a:lnTo>
                    <a:pt x="987645" y="41219"/>
                  </a:lnTo>
                  <a:lnTo>
                    <a:pt x="969206" y="25774"/>
                  </a:lnTo>
                  <a:close/>
                </a:path>
                <a:path w="997585" h="1185545">
                  <a:moveTo>
                    <a:pt x="997322" y="0"/>
                  </a:moveTo>
                  <a:lnTo>
                    <a:pt x="842087" y="55867"/>
                  </a:lnTo>
                  <a:lnTo>
                    <a:pt x="835616" y="59787"/>
                  </a:lnTo>
                  <a:lnTo>
                    <a:pt x="831301" y="65679"/>
                  </a:lnTo>
                  <a:lnTo>
                    <a:pt x="829511" y="72759"/>
                  </a:lnTo>
                  <a:lnTo>
                    <a:pt x="830613" y="80242"/>
                  </a:lnTo>
                  <a:lnTo>
                    <a:pt x="834533" y="86712"/>
                  </a:lnTo>
                  <a:lnTo>
                    <a:pt x="840424" y="91027"/>
                  </a:lnTo>
                  <a:lnTo>
                    <a:pt x="847504" y="92818"/>
                  </a:lnTo>
                  <a:lnTo>
                    <a:pt x="854989" y="91716"/>
                  </a:lnTo>
                  <a:lnTo>
                    <a:pt x="913195" y="70768"/>
                  </a:lnTo>
                  <a:lnTo>
                    <a:pt x="958438" y="16755"/>
                  </a:lnTo>
                  <a:lnTo>
                    <a:pt x="994460" y="16755"/>
                  </a:lnTo>
                  <a:lnTo>
                    <a:pt x="997322" y="0"/>
                  </a:lnTo>
                  <a:close/>
                </a:path>
                <a:path w="997585" h="1185545">
                  <a:moveTo>
                    <a:pt x="958438" y="16755"/>
                  </a:moveTo>
                  <a:lnTo>
                    <a:pt x="913195" y="70768"/>
                  </a:lnTo>
                  <a:lnTo>
                    <a:pt x="948768" y="57966"/>
                  </a:lnTo>
                  <a:lnTo>
                    <a:pt x="954267" y="25774"/>
                  </a:lnTo>
                  <a:lnTo>
                    <a:pt x="969206" y="25774"/>
                  </a:lnTo>
                  <a:lnTo>
                    <a:pt x="958438" y="16755"/>
                  </a:lnTo>
                  <a:close/>
                </a:path>
                <a:path w="997585" h="1185545">
                  <a:moveTo>
                    <a:pt x="954267" y="25774"/>
                  </a:moveTo>
                  <a:lnTo>
                    <a:pt x="948768" y="57966"/>
                  </a:lnTo>
                  <a:lnTo>
                    <a:pt x="979496" y="46907"/>
                  </a:lnTo>
                  <a:lnTo>
                    <a:pt x="954267" y="2577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48482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48482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90432" y="2842260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4" h="244475">
                  <a:moveTo>
                    <a:pt x="156804" y="187045"/>
                  </a:moveTo>
                  <a:lnTo>
                    <a:pt x="149266" y="187678"/>
                  </a:lnTo>
                  <a:lnTo>
                    <a:pt x="142780" y="191036"/>
                  </a:lnTo>
                  <a:lnTo>
                    <a:pt x="138027" y="196580"/>
                  </a:lnTo>
                  <a:lnTo>
                    <a:pt x="135686" y="203774"/>
                  </a:lnTo>
                  <a:lnTo>
                    <a:pt x="136320" y="211312"/>
                  </a:lnTo>
                  <a:lnTo>
                    <a:pt x="139678" y="217797"/>
                  </a:lnTo>
                  <a:lnTo>
                    <a:pt x="145223" y="222550"/>
                  </a:lnTo>
                  <a:lnTo>
                    <a:pt x="152416" y="224891"/>
                  </a:lnTo>
                  <a:lnTo>
                    <a:pt x="316301" y="243893"/>
                  </a:lnTo>
                  <a:lnTo>
                    <a:pt x="313160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4" y="187045"/>
                  </a:lnTo>
                  <a:close/>
                </a:path>
                <a:path w="316864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1" y="228612"/>
                  </a:lnTo>
                  <a:lnTo>
                    <a:pt x="268503" y="228612"/>
                  </a:lnTo>
                  <a:lnTo>
                    <a:pt x="255809" y="198524"/>
                  </a:lnTo>
                  <a:lnTo>
                    <a:pt x="218253" y="194170"/>
                  </a:lnTo>
                  <a:close/>
                </a:path>
                <a:path w="316864" h="244475">
                  <a:moveTo>
                    <a:pt x="234629" y="80233"/>
                  </a:moveTo>
                  <a:lnTo>
                    <a:pt x="227215" y="81735"/>
                  </a:lnTo>
                  <a:lnTo>
                    <a:pt x="220965" y="85998"/>
                  </a:lnTo>
                  <a:lnTo>
                    <a:pt x="216973" y="92113"/>
                  </a:lnTo>
                  <a:lnTo>
                    <a:pt x="215565" y="99279"/>
                  </a:lnTo>
                  <a:lnTo>
                    <a:pt x="217068" y="106692"/>
                  </a:lnTo>
                  <a:lnTo>
                    <a:pt x="241114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60" y="236448"/>
                  </a:lnTo>
                  <a:lnTo>
                    <a:pt x="252172" y="91883"/>
                  </a:lnTo>
                  <a:lnTo>
                    <a:pt x="247910" y="85633"/>
                  </a:lnTo>
                  <a:lnTo>
                    <a:pt x="241795" y="81641"/>
                  </a:lnTo>
                  <a:lnTo>
                    <a:pt x="234629" y="80233"/>
                  </a:lnTo>
                  <a:close/>
                </a:path>
                <a:path w="316864" h="244475">
                  <a:moveTo>
                    <a:pt x="255809" y="198524"/>
                  </a:moveTo>
                  <a:lnTo>
                    <a:pt x="268503" y="228612"/>
                  </a:lnTo>
                  <a:lnTo>
                    <a:pt x="288249" y="202285"/>
                  </a:lnTo>
                  <a:lnTo>
                    <a:pt x="255809" y="198524"/>
                  </a:lnTo>
                  <a:close/>
                </a:path>
                <a:path w="316864" h="244475">
                  <a:moveTo>
                    <a:pt x="241114" y="163690"/>
                  </a:moveTo>
                  <a:lnTo>
                    <a:pt x="255809" y="198524"/>
                  </a:lnTo>
                  <a:lnTo>
                    <a:pt x="288249" y="202285"/>
                  </a:lnTo>
                  <a:lnTo>
                    <a:pt x="268503" y="228612"/>
                  </a:lnTo>
                  <a:lnTo>
                    <a:pt x="280501" y="228612"/>
                  </a:lnTo>
                  <a:lnTo>
                    <a:pt x="297484" y="205968"/>
                  </a:lnTo>
                  <a:lnTo>
                    <a:pt x="241114" y="163690"/>
                  </a:lnTo>
                  <a:close/>
                </a:path>
                <a:path w="316864" h="244475">
                  <a:moveTo>
                    <a:pt x="22860" y="0"/>
                  </a:moveTo>
                  <a:lnTo>
                    <a:pt x="0" y="30479"/>
                  </a:lnTo>
                  <a:lnTo>
                    <a:pt x="218253" y="194170"/>
                  </a:lnTo>
                  <a:lnTo>
                    <a:pt x="255809" y="198524"/>
                  </a:lnTo>
                  <a:lnTo>
                    <a:pt x="241114" y="16369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0726" y="2009927"/>
            <a:ext cx="4848225" cy="3219450"/>
            <a:chOff x="790726" y="2009927"/>
            <a:chExt cx="4848225" cy="3219450"/>
          </a:xfrm>
        </p:grpSpPr>
        <p:sp>
          <p:nvSpPr>
            <p:cNvPr id="41" name="object 41"/>
            <p:cNvSpPr/>
            <p:nvPr/>
          </p:nvSpPr>
          <p:spPr>
            <a:xfrm>
              <a:off x="1371600" y="2009939"/>
              <a:ext cx="4267200" cy="3219450"/>
            </a:xfrm>
            <a:custGeom>
              <a:avLst/>
              <a:gdLst/>
              <a:ahLst/>
              <a:cxnLst/>
              <a:rect l="l" t="t" r="r" b="b"/>
              <a:pathLst>
                <a:path w="4267200" h="3219450">
                  <a:moveTo>
                    <a:pt x="838276" y="3133572"/>
                  </a:moveTo>
                  <a:lnTo>
                    <a:pt x="695769" y="3050438"/>
                  </a:lnTo>
                  <a:lnTo>
                    <a:pt x="688619" y="3048000"/>
                  </a:lnTo>
                  <a:lnTo>
                    <a:pt x="681329" y="3048470"/>
                  </a:lnTo>
                  <a:lnTo>
                    <a:pt x="674751" y="3051645"/>
                  </a:lnTo>
                  <a:lnTo>
                    <a:pt x="669721" y="3057296"/>
                  </a:lnTo>
                  <a:lnTo>
                    <a:pt x="667270" y="3064446"/>
                  </a:lnTo>
                  <a:lnTo>
                    <a:pt x="667753" y="3071736"/>
                  </a:lnTo>
                  <a:lnTo>
                    <a:pt x="670928" y="3078315"/>
                  </a:lnTo>
                  <a:lnTo>
                    <a:pt x="676579" y="3083344"/>
                  </a:lnTo>
                  <a:lnTo>
                    <a:pt x="730008" y="3114522"/>
                  </a:lnTo>
                  <a:lnTo>
                    <a:pt x="0" y="3114510"/>
                  </a:lnTo>
                  <a:lnTo>
                    <a:pt x="0" y="3152610"/>
                  </a:lnTo>
                  <a:lnTo>
                    <a:pt x="730008" y="3152610"/>
                  </a:lnTo>
                  <a:lnTo>
                    <a:pt x="762673" y="3133572"/>
                  </a:lnTo>
                  <a:lnTo>
                    <a:pt x="730008" y="3152622"/>
                  </a:lnTo>
                  <a:lnTo>
                    <a:pt x="676579" y="3183788"/>
                  </a:lnTo>
                  <a:lnTo>
                    <a:pt x="670928" y="3188817"/>
                  </a:lnTo>
                  <a:lnTo>
                    <a:pt x="667753" y="3195396"/>
                  </a:lnTo>
                  <a:lnTo>
                    <a:pt x="667270" y="3202686"/>
                  </a:lnTo>
                  <a:lnTo>
                    <a:pt x="669721" y="3209836"/>
                  </a:lnTo>
                  <a:lnTo>
                    <a:pt x="674751" y="3215487"/>
                  </a:lnTo>
                  <a:lnTo>
                    <a:pt x="681329" y="3218662"/>
                  </a:lnTo>
                  <a:lnTo>
                    <a:pt x="688619" y="3219145"/>
                  </a:lnTo>
                  <a:lnTo>
                    <a:pt x="695769" y="3216694"/>
                  </a:lnTo>
                  <a:lnTo>
                    <a:pt x="805624" y="3152622"/>
                  </a:lnTo>
                  <a:lnTo>
                    <a:pt x="800481" y="3152622"/>
                  </a:lnTo>
                  <a:lnTo>
                    <a:pt x="805624" y="3152610"/>
                  </a:lnTo>
                  <a:lnTo>
                    <a:pt x="838276" y="3133572"/>
                  </a:lnTo>
                  <a:close/>
                </a:path>
                <a:path w="4267200" h="3219450">
                  <a:moveTo>
                    <a:pt x="4267200" y="66509"/>
                  </a:moveTo>
                  <a:lnTo>
                    <a:pt x="3689578" y="66522"/>
                  </a:lnTo>
                  <a:lnTo>
                    <a:pt x="3619106" y="66522"/>
                  </a:lnTo>
                  <a:lnTo>
                    <a:pt x="3689578" y="66509"/>
                  </a:lnTo>
                  <a:lnTo>
                    <a:pt x="3743007" y="35344"/>
                  </a:lnTo>
                  <a:lnTo>
                    <a:pt x="3748659" y="30314"/>
                  </a:lnTo>
                  <a:lnTo>
                    <a:pt x="3751834" y="23736"/>
                  </a:lnTo>
                  <a:lnTo>
                    <a:pt x="3752316" y="16446"/>
                  </a:lnTo>
                  <a:lnTo>
                    <a:pt x="3749865" y="9296"/>
                  </a:lnTo>
                  <a:lnTo>
                    <a:pt x="3744836" y="3644"/>
                  </a:lnTo>
                  <a:lnTo>
                    <a:pt x="3738257" y="469"/>
                  </a:lnTo>
                  <a:lnTo>
                    <a:pt x="3730968" y="0"/>
                  </a:lnTo>
                  <a:lnTo>
                    <a:pt x="3723817" y="2438"/>
                  </a:lnTo>
                  <a:lnTo>
                    <a:pt x="3581311" y="85572"/>
                  </a:lnTo>
                  <a:lnTo>
                    <a:pt x="3723817" y="168694"/>
                  </a:lnTo>
                  <a:lnTo>
                    <a:pt x="3730968" y="171145"/>
                  </a:lnTo>
                  <a:lnTo>
                    <a:pt x="3738257" y="170662"/>
                  </a:lnTo>
                  <a:lnTo>
                    <a:pt x="3744836" y="167487"/>
                  </a:lnTo>
                  <a:lnTo>
                    <a:pt x="3749865" y="161836"/>
                  </a:lnTo>
                  <a:lnTo>
                    <a:pt x="3752316" y="154686"/>
                  </a:lnTo>
                  <a:lnTo>
                    <a:pt x="3751834" y="147396"/>
                  </a:lnTo>
                  <a:lnTo>
                    <a:pt x="3748659" y="140817"/>
                  </a:lnTo>
                  <a:lnTo>
                    <a:pt x="3743007" y="135788"/>
                  </a:lnTo>
                  <a:lnTo>
                    <a:pt x="3689578" y="104622"/>
                  </a:lnTo>
                  <a:lnTo>
                    <a:pt x="4267200" y="104609"/>
                  </a:lnTo>
                  <a:lnTo>
                    <a:pt x="4267200" y="665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12534" y="3619432"/>
              <a:ext cx="997585" cy="1185545"/>
            </a:xfrm>
            <a:custGeom>
              <a:avLst/>
              <a:gdLst/>
              <a:ahLst/>
              <a:cxnLst/>
              <a:rect l="l" t="t" r="r" b="b"/>
              <a:pathLst>
                <a:path w="997585" h="1185545">
                  <a:moveTo>
                    <a:pt x="948768" y="57966"/>
                  </a:moveTo>
                  <a:lnTo>
                    <a:pt x="913195" y="70768"/>
                  </a:lnTo>
                  <a:lnTo>
                    <a:pt x="0" y="1160997"/>
                  </a:lnTo>
                  <a:lnTo>
                    <a:pt x="29207" y="1185462"/>
                  </a:lnTo>
                  <a:lnTo>
                    <a:pt x="942402" y="95232"/>
                  </a:lnTo>
                  <a:lnTo>
                    <a:pt x="948768" y="57966"/>
                  </a:lnTo>
                  <a:close/>
                </a:path>
                <a:path w="997585" h="1185545">
                  <a:moveTo>
                    <a:pt x="994460" y="16755"/>
                  </a:moveTo>
                  <a:lnTo>
                    <a:pt x="958438" y="16755"/>
                  </a:lnTo>
                  <a:lnTo>
                    <a:pt x="987645" y="41219"/>
                  </a:lnTo>
                  <a:lnTo>
                    <a:pt x="942402" y="95232"/>
                  </a:lnTo>
                  <a:lnTo>
                    <a:pt x="931986" y="156211"/>
                  </a:lnTo>
                  <a:lnTo>
                    <a:pt x="932213" y="163772"/>
                  </a:lnTo>
                  <a:lnTo>
                    <a:pt x="935218" y="170429"/>
                  </a:lnTo>
                  <a:lnTo>
                    <a:pt x="940499" y="175473"/>
                  </a:lnTo>
                  <a:lnTo>
                    <a:pt x="947556" y="178197"/>
                  </a:lnTo>
                  <a:lnTo>
                    <a:pt x="955118" y="177969"/>
                  </a:lnTo>
                  <a:lnTo>
                    <a:pt x="961774" y="174964"/>
                  </a:lnTo>
                  <a:lnTo>
                    <a:pt x="966818" y="169683"/>
                  </a:lnTo>
                  <a:lnTo>
                    <a:pt x="969543" y="162626"/>
                  </a:lnTo>
                  <a:lnTo>
                    <a:pt x="994460" y="16755"/>
                  </a:lnTo>
                  <a:close/>
                </a:path>
                <a:path w="997585" h="1185545">
                  <a:moveTo>
                    <a:pt x="969206" y="25774"/>
                  </a:moveTo>
                  <a:lnTo>
                    <a:pt x="954267" y="25774"/>
                  </a:lnTo>
                  <a:lnTo>
                    <a:pt x="979496" y="46907"/>
                  </a:lnTo>
                  <a:lnTo>
                    <a:pt x="948768" y="57966"/>
                  </a:lnTo>
                  <a:lnTo>
                    <a:pt x="942402" y="95232"/>
                  </a:lnTo>
                  <a:lnTo>
                    <a:pt x="987645" y="41219"/>
                  </a:lnTo>
                  <a:lnTo>
                    <a:pt x="969206" y="25774"/>
                  </a:lnTo>
                  <a:close/>
                </a:path>
                <a:path w="997585" h="1185545">
                  <a:moveTo>
                    <a:pt x="997322" y="0"/>
                  </a:moveTo>
                  <a:lnTo>
                    <a:pt x="842087" y="55867"/>
                  </a:lnTo>
                  <a:lnTo>
                    <a:pt x="835616" y="59787"/>
                  </a:lnTo>
                  <a:lnTo>
                    <a:pt x="831301" y="65679"/>
                  </a:lnTo>
                  <a:lnTo>
                    <a:pt x="829511" y="72759"/>
                  </a:lnTo>
                  <a:lnTo>
                    <a:pt x="830613" y="80242"/>
                  </a:lnTo>
                  <a:lnTo>
                    <a:pt x="834533" y="86712"/>
                  </a:lnTo>
                  <a:lnTo>
                    <a:pt x="840424" y="91027"/>
                  </a:lnTo>
                  <a:lnTo>
                    <a:pt x="847504" y="92818"/>
                  </a:lnTo>
                  <a:lnTo>
                    <a:pt x="854989" y="91716"/>
                  </a:lnTo>
                  <a:lnTo>
                    <a:pt x="913195" y="70768"/>
                  </a:lnTo>
                  <a:lnTo>
                    <a:pt x="958438" y="16755"/>
                  </a:lnTo>
                  <a:lnTo>
                    <a:pt x="994460" y="16755"/>
                  </a:lnTo>
                  <a:lnTo>
                    <a:pt x="997322" y="0"/>
                  </a:lnTo>
                  <a:close/>
                </a:path>
                <a:path w="997585" h="1185545">
                  <a:moveTo>
                    <a:pt x="958438" y="16755"/>
                  </a:moveTo>
                  <a:lnTo>
                    <a:pt x="913195" y="70768"/>
                  </a:lnTo>
                  <a:lnTo>
                    <a:pt x="948768" y="57966"/>
                  </a:lnTo>
                  <a:lnTo>
                    <a:pt x="954267" y="25774"/>
                  </a:lnTo>
                  <a:lnTo>
                    <a:pt x="969206" y="25774"/>
                  </a:lnTo>
                  <a:lnTo>
                    <a:pt x="958438" y="16755"/>
                  </a:lnTo>
                  <a:close/>
                </a:path>
                <a:path w="997585" h="1185545">
                  <a:moveTo>
                    <a:pt x="954267" y="25774"/>
                  </a:moveTo>
                  <a:lnTo>
                    <a:pt x="948768" y="57966"/>
                  </a:lnTo>
                  <a:lnTo>
                    <a:pt x="979496" y="46907"/>
                  </a:lnTo>
                  <a:lnTo>
                    <a:pt x="954267" y="2577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48482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48482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90432" y="2842260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4" h="244475">
                  <a:moveTo>
                    <a:pt x="156804" y="187045"/>
                  </a:moveTo>
                  <a:lnTo>
                    <a:pt x="149266" y="187678"/>
                  </a:lnTo>
                  <a:lnTo>
                    <a:pt x="142780" y="191036"/>
                  </a:lnTo>
                  <a:lnTo>
                    <a:pt x="138027" y="196580"/>
                  </a:lnTo>
                  <a:lnTo>
                    <a:pt x="135686" y="203774"/>
                  </a:lnTo>
                  <a:lnTo>
                    <a:pt x="136320" y="211312"/>
                  </a:lnTo>
                  <a:lnTo>
                    <a:pt x="139678" y="217797"/>
                  </a:lnTo>
                  <a:lnTo>
                    <a:pt x="145223" y="222550"/>
                  </a:lnTo>
                  <a:lnTo>
                    <a:pt x="152416" y="224891"/>
                  </a:lnTo>
                  <a:lnTo>
                    <a:pt x="316301" y="243893"/>
                  </a:lnTo>
                  <a:lnTo>
                    <a:pt x="313160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4" y="187045"/>
                  </a:lnTo>
                  <a:close/>
                </a:path>
                <a:path w="316864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1" y="228612"/>
                  </a:lnTo>
                  <a:lnTo>
                    <a:pt x="268503" y="228612"/>
                  </a:lnTo>
                  <a:lnTo>
                    <a:pt x="255809" y="198524"/>
                  </a:lnTo>
                  <a:lnTo>
                    <a:pt x="218253" y="194170"/>
                  </a:lnTo>
                  <a:close/>
                </a:path>
                <a:path w="316864" h="244475">
                  <a:moveTo>
                    <a:pt x="234629" y="80233"/>
                  </a:moveTo>
                  <a:lnTo>
                    <a:pt x="227215" y="81735"/>
                  </a:lnTo>
                  <a:lnTo>
                    <a:pt x="220965" y="85998"/>
                  </a:lnTo>
                  <a:lnTo>
                    <a:pt x="216973" y="92113"/>
                  </a:lnTo>
                  <a:lnTo>
                    <a:pt x="215565" y="99279"/>
                  </a:lnTo>
                  <a:lnTo>
                    <a:pt x="217068" y="106692"/>
                  </a:lnTo>
                  <a:lnTo>
                    <a:pt x="241114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60" y="236448"/>
                  </a:lnTo>
                  <a:lnTo>
                    <a:pt x="252172" y="91883"/>
                  </a:lnTo>
                  <a:lnTo>
                    <a:pt x="247910" y="85633"/>
                  </a:lnTo>
                  <a:lnTo>
                    <a:pt x="241795" y="81641"/>
                  </a:lnTo>
                  <a:lnTo>
                    <a:pt x="234629" y="80233"/>
                  </a:lnTo>
                  <a:close/>
                </a:path>
                <a:path w="316864" h="244475">
                  <a:moveTo>
                    <a:pt x="255809" y="198524"/>
                  </a:moveTo>
                  <a:lnTo>
                    <a:pt x="268503" y="228612"/>
                  </a:lnTo>
                  <a:lnTo>
                    <a:pt x="288249" y="202285"/>
                  </a:lnTo>
                  <a:lnTo>
                    <a:pt x="255809" y="198524"/>
                  </a:lnTo>
                  <a:close/>
                </a:path>
                <a:path w="316864" h="244475">
                  <a:moveTo>
                    <a:pt x="241114" y="163690"/>
                  </a:moveTo>
                  <a:lnTo>
                    <a:pt x="255809" y="198524"/>
                  </a:lnTo>
                  <a:lnTo>
                    <a:pt x="288249" y="202285"/>
                  </a:lnTo>
                  <a:lnTo>
                    <a:pt x="268503" y="228612"/>
                  </a:lnTo>
                  <a:lnTo>
                    <a:pt x="280501" y="228612"/>
                  </a:lnTo>
                  <a:lnTo>
                    <a:pt x="297484" y="205968"/>
                  </a:lnTo>
                  <a:lnTo>
                    <a:pt x="241114" y="163690"/>
                  </a:lnTo>
                  <a:close/>
                </a:path>
                <a:path w="316864" h="244475">
                  <a:moveTo>
                    <a:pt x="22860" y="0"/>
                  </a:moveTo>
                  <a:lnTo>
                    <a:pt x="0" y="30479"/>
                  </a:lnTo>
                  <a:lnTo>
                    <a:pt x="218253" y="194170"/>
                  </a:lnTo>
                  <a:lnTo>
                    <a:pt x="255809" y="198524"/>
                  </a:lnTo>
                  <a:lnTo>
                    <a:pt x="241114" y="16369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95504"/>
            <a:ext cx="276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Graph</a:t>
            </a:r>
            <a:r>
              <a:rPr spc="-55" dirty="0"/>
              <a:t> </a:t>
            </a:r>
            <a:r>
              <a:rPr spc="-5" dirty="0"/>
              <a:t>Basics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10243" y="6437065"/>
            <a:ext cx="2032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2000" spc="-5" dirty="0">
                <a:latin typeface="Times New Roman"/>
                <a:cs typeface="Times New Roman"/>
              </a:rPr>
              <a:t>5</a:t>
            </a:fld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041" y="1238399"/>
            <a:ext cx="8530590" cy="2559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26987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key difference between tree and graph is that,  in a graph, there may be more than one path  between two nodes.</a:t>
            </a:r>
            <a:endParaRPr sz="3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760"/>
              </a:spcBef>
              <a:buChar char="•"/>
              <a:tabLst>
                <a:tab pos="363220" algn="l"/>
              </a:tabLst>
            </a:pPr>
            <a:r>
              <a:rPr sz="3200" dirty="0">
                <a:latin typeface="Times New Roman"/>
                <a:cs typeface="Times New Roman"/>
              </a:rPr>
              <a:t>Many </a:t>
            </a:r>
            <a:r>
              <a:rPr sz="3200" spc="-5" dirty="0">
                <a:latin typeface="Times New Roman"/>
                <a:cs typeface="Times New Roman"/>
              </a:rPr>
              <a:t>real-world problems can be modeled by  using graphs. 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example,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447" y="4356787"/>
            <a:ext cx="59963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46350" algn="l"/>
                <a:tab pos="3947795" algn="l"/>
                <a:tab pos="5666105" algn="l"/>
              </a:tabLst>
            </a:pPr>
            <a:r>
              <a:rPr sz="3200" spc="-5" dirty="0">
                <a:latin typeface="Times New Roman"/>
                <a:cs typeface="Times New Roman"/>
              </a:rPr>
              <a:t>transportation	system	(answers	to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245" y="3869006"/>
            <a:ext cx="822642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  <a:tabLst>
                <a:tab pos="549275" algn="l"/>
                <a:tab pos="2137410" algn="l"/>
                <a:tab pos="3047365" algn="l"/>
                <a:tab pos="4499610" algn="l"/>
                <a:tab pos="5906135" algn="l"/>
                <a:tab pos="6793230" algn="l"/>
                <a:tab pos="7386320" algn="l"/>
              </a:tabLst>
            </a:pPr>
            <a:r>
              <a:rPr sz="3200" spc="-5" dirty="0">
                <a:latin typeface="Times New Roman"/>
                <a:cs typeface="Times New Roman"/>
              </a:rPr>
              <a:t>-	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inding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fastest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routes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mass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tabLst>
                <a:tab pos="76962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	question: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447" y="4843757"/>
            <a:ext cx="852868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what is the shortest driving route from city </a:t>
            </a:r>
            <a:r>
              <a:rPr sz="3200" i="1" spc="-5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7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city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i="1" spc="-5" dirty="0">
                <a:latin typeface="Times New Roman"/>
                <a:cs typeface="Times New Roman"/>
              </a:rPr>
              <a:t>B</a:t>
            </a:r>
            <a:r>
              <a:rPr sz="3200" spc="-5" dirty="0">
                <a:latin typeface="Times New Roman"/>
                <a:cs typeface="Times New Roman"/>
              </a:rPr>
              <a:t>),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0726" y="2009927"/>
            <a:ext cx="4896485" cy="3219450"/>
            <a:chOff x="790726" y="2009927"/>
            <a:chExt cx="4896485" cy="3219450"/>
          </a:xfrm>
        </p:grpSpPr>
        <p:sp>
          <p:nvSpPr>
            <p:cNvPr id="41" name="object 41"/>
            <p:cNvSpPr/>
            <p:nvPr/>
          </p:nvSpPr>
          <p:spPr>
            <a:xfrm>
              <a:off x="1212532" y="2009939"/>
              <a:ext cx="4426585" cy="3219450"/>
            </a:xfrm>
            <a:custGeom>
              <a:avLst/>
              <a:gdLst/>
              <a:ahLst/>
              <a:cxnLst/>
              <a:rect l="l" t="t" r="r" b="b"/>
              <a:pathLst>
                <a:path w="4426585" h="3219450">
                  <a:moveTo>
                    <a:pt x="997318" y="1609496"/>
                  </a:moveTo>
                  <a:lnTo>
                    <a:pt x="842086" y="1665363"/>
                  </a:lnTo>
                  <a:lnTo>
                    <a:pt x="835609" y="1669288"/>
                  </a:lnTo>
                  <a:lnTo>
                    <a:pt x="831291" y="1675180"/>
                  </a:lnTo>
                  <a:lnTo>
                    <a:pt x="829500" y="1682254"/>
                  </a:lnTo>
                  <a:lnTo>
                    <a:pt x="830605" y="1689735"/>
                  </a:lnTo>
                  <a:lnTo>
                    <a:pt x="834529" y="1696212"/>
                  </a:lnTo>
                  <a:lnTo>
                    <a:pt x="840422" y="1700530"/>
                  </a:lnTo>
                  <a:lnTo>
                    <a:pt x="847496" y="1702320"/>
                  </a:lnTo>
                  <a:lnTo>
                    <a:pt x="854989" y="1701215"/>
                  </a:lnTo>
                  <a:lnTo>
                    <a:pt x="913193" y="1680273"/>
                  </a:lnTo>
                  <a:lnTo>
                    <a:pt x="0" y="2770492"/>
                  </a:lnTo>
                  <a:lnTo>
                    <a:pt x="29197" y="2794965"/>
                  </a:lnTo>
                  <a:lnTo>
                    <a:pt x="942403" y="1704733"/>
                  </a:lnTo>
                  <a:lnTo>
                    <a:pt x="931976" y="1765706"/>
                  </a:lnTo>
                  <a:lnTo>
                    <a:pt x="932205" y="1773275"/>
                  </a:lnTo>
                  <a:lnTo>
                    <a:pt x="935215" y="1779930"/>
                  </a:lnTo>
                  <a:lnTo>
                    <a:pt x="940498" y="1784972"/>
                  </a:lnTo>
                  <a:lnTo>
                    <a:pt x="947547" y="1787690"/>
                  </a:lnTo>
                  <a:lnTo>
                    <a:pt x="955116" y="1787474"/>
                  </a:lnTo>
                  <a:lnTo>
                    <a:pt x="961771" y="1784464"/>
                  </a:lnTo>
                  <a:lnTo>
                    <a:pt x="966812" y="1779181"/>
                  </a:lnTo>
                  <a:lnTo>
                    <a:pt x="969543" y="1772119"/>
                  </a:lnTo>
                  <a:lnTo>
                    <a:pt x="994460" y="1626247"/>
                  </a:lnTo>
                  <a:lnTo>
                    <a:pt x="997318" y="1609496"/>
                  </a:lnTo>
                  <a:close/>
                </a:path>
                <a:path w="4426585" h="3219450">
                  <a:moveTo>
                    <a:pt x="997343" y="3133572"/>
                  </a:moveTo>
                  <a:lnTo>
                    <a:pt x="854837" y="3050438"/>
                  </a:lnTo>
                  <a:lnTo>
                    <a:pt x="847686" y="3048000"/>
                  </a:lnTo>
                  <a:lnTo>
                    <a:pt x="840397" y="3048470"/>
                  </a:lnTo>
                  <a:lnTo>
                    <a:pt x="833818" y="3051645"/>
                  </a:lnTo>
                  <a:lnTo>
                    <a:pt x="828789" y="3057296"/>
                  </a:lnTo>
                  <a:lnTo>
                    <a:pt x="826338" y="3064446"/>
                  </a:lnTo>
                  <a:lnTo>
                    <a:pt x="826820" y="3071736"/>
                  </a:lnTo>
                  <a:lnTo>
                    <a:pt x="829995" y="3078315"/>
                  </a:lnTo>
                  <a:lnTo>
                    <a:pt x="835647" y="3083344"/>
                  </a:lnTo>
                  <a:lnTo>
                    <a:pt x="889076" y="3114522"/>
                  </a:lnTo>
                  <a:lnTo>
                    <a:pt x="159067" y="3114510"/>
                  </a:lnTo>
                  <a:lnTo>
                    <a:pt x="159067" y="3152610"/>
                  </a:lnTo>
                  <a:lnTo>
                    <a:pt x="889076" y="3152610"/>
                  </a:lnTo>
                  <a:lnTo>
                    <a:pt x="921740" y="3133572"/>
                  </a:lnTo>
                  <a:lnTo>
                    <a:pt x="889076" y="3152622"/>
                  </a:lnTo>
                  <a:lnTo>
                    <a:pt x="835647" y="3183788"/>
                  </a:lnTo>
                  <a:lnTo>
                    <a:pt x="829995" y="3188817"/>
                  </a:lnTo>
                  <a:lnTo>
                    <a:pt x="826820" y="3195396"/>
                  </a:lnTo>
                  <a:lnTo>
                    <a:pt x="826338" y="3202686"/>
                  </a:lnTo>
                  <a:lnTo>
                    <a:pt x="828789" y="3209836"/>
                  </a:lnTo>
                  <a:lnTo>
                    <a:pt x="833818" y="3215487"/>
                  </a:lnTo>
                  <a:lnTo>
                    <a:pt x="840397" y="3218662"/>
                  </a:lnTo>
                  <a:lnTo>
                    <a:pt x="847686" y="3219145"/>
                  </a:lnTo>
                  <a:lnTo>
                    <a:pt x="854837" y="3216694"/>
                  </a:lnTo>
                  <a:lnTo>
                    <a:pt x="964692" y="3152622"/>
                  </a:lnTo>
                  <a:lnTo>
                    <a:pt x="959548" y="3152622"/>
                  </a:lnTo>
                  <a:lnTo>
                    <a:pt x="964692" y="3152610"/>
                  </a:lnTo>
                  <a:lnTo>
                    <a:pt x="997343" y="3133572"/>
                  </a:lnTo>
                  <a:close/>
                </a:path>
                <a:path w="4426585" h="3219450">
                  <a:moveTo>
                    <a:pt x="4426267" y="66509"/>
                  </a:moveTo>
                  <a:lnTo>
                    <a:pt x="3848646" y="66522"/>
                  </a:lnTo>
                  <a:lnTo>
                    <a:pt x="3778173" y="66522"/>
                  </a:lnTo>
                  <a:lnTo>
                    <a:pt x="3848646" y="66509"/>
                  </a:lnTo>
                  <a:lnTo>
                    <a:pt x="3902075" y="35344"/>
                  </a:lnTo>
                  <a:lnTo>
                    <a:pt x="3907726" y="30314"/>
                  </a:lnTo>
                  <a:lnTo>
                    <a:pt x="3910901" y="23736"/>
                  </a:lnTo>
                  <a:lnTo>
                    <a:pt x="3911384" y="16446"/>
                  </a:lnTo>
                  <a:lnTo>
                    <a:pt x="3908933" y="9296"/>
                  </a:lnTo>
                  <a:lnTo>
                    <a:pt x="3903903" y="3644"/>
                  </a:lnTo>
                  <a:lnTo>
                    <a:pt x="3897325" y="469"/>
                  </a:lnTo>
                  <a:lnTo>
                    <a:pt x="3890035" y="0"/>
                  </a:lnTo>
                  <a:lnTo>
                    <a:pt x="3882885" y="2438"/>
                  </a:lnTo>
                  <a:lnTo>
                    <a:pt x="3740378" y="85572"/>
                  </a:lnTo>
                  <a:lnTo>
                    <a:pt x="3882885" y="168694"/>
                  </a:lnTo>
                  <a:lnTo>
                    <a:pt x="3890035" y="171145"/>
                  </a:lnTo>
                  <a:lnTo>
                    <a:pt x="3897325" y="170662"/>
                  </a:lnTo>
                  <a:lnTo>
                    <a:pt x="3903903" y="167487"/>
                  </a:lnTo>
                  <a:lnTo>
                    <a:pt x="3908933" y="161836"/>
                  </a:lnTo>
                  <a:lnTo>
                    <a:pt x="3911384" y="154686"/>
                  </a:lnTo>
                  <a:lnTo>
                    <a:pt x="3910901" y="147396"/>
                  </a:lnTo>
                  <a:lnTo>
                    <a:pt x="3907726" y="140817"/>
                  </a:lnTo>
                  <a:lnTo>
                    <a:pt x="3902075" y="135788"/>
                  </a:lnTo>
                  <a:lnTo>
                    <a:pt x="3848646" y="104622"/>
                  </a:lnTo>
                  <a:lnTo>
                    <a:pt x="4426267" y="104609"/>
                  </a:lnTo>
                  <a:lnTo>
                    <a:pt x="4426267" y="665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00400" y="3533927"/>
              <a:ext cx="2439035" cy="171450"/>
            </a:xfrm>
            <a:custGeom>
              <a:avLst/>
              <a:gdLst/>
              <a:ahLst/>
              <a:cxnLst/>
              <a:rect l="l" t="t" r="r" b="b"/>
              <a:pathLst>
                <a:path w="2439035" h="171450">
                  <a:moveTo>
                    <a:pt x="2288820" y="0"/>
                  </a:moveTo>
                  <a:lnTo>
                    <a:pt x="2281532" y="475"/>
                  </a:lnTo>
                  <a:lnTo>
                    <a:pt x="2274954" y="3648"/>
                  </a:lnTo>
                  <a:lnTo>
                    <a:pt x="2269925" y="9299"/>
                  </a:lnTo>
                  <a:lnTo>
                    <a:pt x="2267482" y="16458"/>
                  </a:lnTo>
                  <a:lnTo>
                    <a:pt x="2267958" y="23745"/>
                  </a:lnTo>
                  <a:lnTo>
                    <a:pt x="2271131" y="30323"/>
                  </a:lnTo>
                  <a:lnTo>
                    <a:pt x="2276782" y="35352"/>
                  </a:lnTo>
                  <a:lnTo>
                    <a:pt x="2330218" y="66523"/>
                  </a:lnTo>
                  <a:lnTo>
                    <a:pt x="2400691" y="66523"/>
                  </a:lnTo>
                  <a:lnTo>
                    <a:pt x="2400691" y="104623"/>
                  </a:lnTo>
                  <a:lnTo>
                    <a:pt x="2330215" y="104623"/>
                  </a:lnTo>
                  <a:lnTo>
                    <a:pt x="2276782" y="135793"/>
                  </a:lnTo>
                  <a:lnTo>
                    <a:pt x="2271131" y="140822"/>
                  </a:lnTo>
                  <a:lnTo>
                    <a:pt x="2267958" y="147399"/>
                  </a:lnTo>
                  <a:lnTo>
                    <a:pt x="2267482" y="154687"/>
                  </a:lnTo>
                  <a:lnTo>
                    <a:pt x="2269925" y="161847"/>
                  </a:lnTo>
                  <a:lnTo>
                    <a:pt x="2274954" y="167497"/>
                  </a:lnTo>
                  <a:lnTo>
                    <a:pt x="2281532" y="170671"/>
                  </a:lnTo>
                  <a:lnTo>
                    <a:pt x="2288820" y="171146"/>
                  </a:lnTo>
                  <a:lnTo>
                    <a:pt x="2295979" y="168702"/>
                  </a:lnTo>
                  <a:lnTo>
                    <a:pt x="2405830" y="104623"/>
                  </a:lnTo>
                  <a:lnTo>
                    <a:pt x="2400691" y="104623"/>
                  </a:lnTo>
                  <a:lnTo>
                    <a:pt x="2405832" y="104622"/>
                  </a:lnTo>
                  <a:lnTo>
                    <a:pt x="2438487" y="85573"/>
                  </a:lnTo>
                  <a:lnTo>
                    <a:pt x="2295979" y="2443"/>
                  </a:lnTo>
                  <a:lnTo>
                    <a:pt x="2288820" y="0"/>
                  </a:lnTo>
                  <a:close/>
                </a:path>
                <a:path w="2439035" h="171450">
                  <a:moveTo>
                    <a:pt x="2362874" y="85572"/>
                  </a:moveTo>
                  <a:lnTo>
                    <a:pt x="2330216" y="104623"/>
                  </a:lnTo>
                  <a:lnTo>
                    <a:pt x="2400691" y="104623"/>
                  </a:lnTo>
                  <a:lnTo>
                    <a:pt x="2400691" y="102027"/>
                  </a:lnTo>
                  <a:lnTo>
                    <a:pt x="2391082" y="102027"/>
                  </a:lnTo>
                  <a:lnTo>
                    <a:pt x="2362874" y="85572"/>
                  </a:lnTo>
                  <a:close/>
                </a:path>
                <a:path w="2439035" h="171450">
                  <a:moveTo>
                    <a:pt x="0" y="66522"/>
                  </a:moveTo>
                  <a:lnTo>
                    <a:pt x="0" y="104622"/>
                  </a:lnTo>
                  <a:lnTo>
                    <a:pt x="2330218" y="104622"/>
                  </a:lnTo>
                  <a:lnTo>
                    <a:pt x="2362874" y="85572"/>
                  </a:lnTo>
                  <a:lnTo>
                    <a:pt x="2330218" y="66523"/>
                  </a:lnTo>
                  <a:lnTo>
                    <a:pt x="0" y="66522"/>
                  </a:lnTo>
                  <a:close/>
                </a:path>
                <a:path w="2439035" h="171450">
                  <a:moveTo>
                    <a:pt x="2391082" y="69118"/>
                  </a:moveTo>
                  <a:lnTo>
                    <a:pt x="2362874" y="85572"/>
                  </a:lnTo>
                  <a:lnTo>
                    <a:pt x="2391082" y="102027"/>
                  </a:lnTo>
                  <a:lnTo>
                    <a:pt x="2391082" y="69118"/>
                  </a:lnTo>
                  <a:close/>
                </a:path>
                <a:path w="2439035" h="171450">
                  <a:moveTo>
                    <a:pt x="2400691" y="69118"/>
                  </a:moveTo>
                  <a:lnTo>
                    <a:pt x="2391082" y="69118"/>
                  </a:lnTo>
                  <a:lnTo>
                    <a:pt x="2391082" y="102027"/>
                  </a:lnTo>
                  <a:lnTo>
                    <a:pt x="2400691" y="102027"/>
                  </a:lnTo>
                  <a:lnTo>
                    <a:pt x="2400691" y="69118"/>
                  </a:lnTo>
                  <a:close/>
                </a:path>
                <a:path w="2439035" h="171450">
                  <a:moveTo>
                    <a:pt x="2330218" y="66523"/>
                  </a:moveTo>
                  <a:lnTo>
                    <a:pt x="2362874" y="85572"/>
                  </a:lnTo>
                  <a:lnTo>
                    <a:pt x="2391082" y="69118"/>
                  </a:lnTo>
                  <a:lnTo>
                    <a:pt x="2400691" y="69118"/>
                  </a:lnTo>
                  <a:lnTo>
                    <a:pt x="2400691" y="66523"/>
                  </a:lnTo>
                  <a:lnTo>
                    <a:pt x="2330218" y="6652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0714" y="2009939"/>
              <a:ext cx="3752850" cy="3219450"/>
            </a:xfrm>
            <a:custGeom>
              <a:avLst/>
              <a:gdLst/>
              <a:ahLst/>
              <a:cxnLst/>
              <a:rect l="l" t="t" r="r" b="b"/>
              <a:pathLst>
                <a:path w="3752850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3752850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3752850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3752850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3752850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3752850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3752850" h="3219450">
                  <a:moveTo>
                    <a:pt x="3752558" y="730440"/>
                  </a:move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70780" y="2975608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4" h="244475">
                  <a:moveTo>
                    <a:pt x="156804" y="187045"/>
                  </a:moveTo>
                  <a:lnTo>
                    <a:pt x="149266" y="187678"/>
                  </a:lnTo>
                  <a:lnTo>
                    <a:pt x="142780" y="191036"/>
                  </a:lnTo>
                  <a:lnTo>
                    <a:pt x="138027" y="196581"/>
                  </a:lnTo>
                  <a:lnTo>
                    <a:pt x="135686" y="203775"/>
                  </a:lnTo>
                  <a:lnTo>
                    <a:pt x="136320" y="211313"/>
                  </a:lnTo>
                  <a:lnTo>
                    <a:pt x="139678" y="217798"/>
                  </a:lnTo>
                  <a:lnTo>
                    <a:pt x="145223" y="222550"/>
                  </a:lnTo>
                  <a:lnTo>
                    <a:pt x="152416" y="224891"/>
                  </a:lnTo>
                  <a:lnTo>
                    <a:pt x="316301" y="243893"/>
                  </a:lnTo>
                  <a:lnTo>
                    <a:pt x="313160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4" y="187045"/>
                  </a:lnTo>
                  <a:close/>
                </a:path>
                <a:path w="316864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0" y="228613"/>
                  </a:lnTo>
                  <a:lnTo>
                    <a:pt x="268503" y="228613"/>
                  </a:lnTo>
                  <a:lnTo>
                    <a:pt x="255809" y="198524"/>
                  </a:lnTo>
                  <a:lnTo>
                    <a:pt x="218253" y="194170"/>
                  </a:lnTo>
                  <a:close/>
                </a:path>
                <a:path w="316864" h="244475">
                  <a:moveTo>
                    <a:pt x="234629" y="80234"/>
                  </a:moveTo>
                  <a:lnTo>
                    <a:pt x="227215" y="81737"/>
                  </a:lnTo>
                  <a:lnTo>
                    <a:pt x="220965" y="85998"/>
                  </a:lnTo>
                  <a:lnTo>
                    <a:pt x="216973" y="92113"/>
                  </a:lnTo>
                  <a:lnTo>
                    <a:pt x="215565" y="99279"/>
                  </a:lnTo>
                  <a:lnTo>
                    <a:pt x="217068" y="106693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60" y="236448"/>
                  </a:lnTo>
                  <a:lnTo>
                    <a:pt x="252172" y="91884"/>
                  </a:lnTo>
                  <a:lnTo>
                    <a:pt x="247910" y="85634"/>
                  </a:lnTo>
                  <a:lnTo>
                    <a:pt x="241795" y="81642"/>
                  </a:lnTo>
                  <a:lnTo>
                    <a:pt x="234629" y="80234"/>
                  </a:lnTo>
                  <a:close/>
                </a:path>
                <a:path w="316864" h="244475">
                  <a:moveTo>
                    <a:pt x="255809" y="198524"/>
                  </a:moveTo>
                  <a:lnTo>
                    <a:pt x="268503" y="228613"/>
                  </a:lnTo>
                  <a:lnTo>
                    <a:pt x="288249" y="202285"/>
                  </a:lnTo>
                  <a:lnTo>
                    <a:pt x="255809" y="198524"/>
                  </a:lnTo>
                  <a:close/>
                </a:path>
                <a:path w="316864" h="244475">
                  <a:moveTo>
                    <a:pt x="241113" y="163690"/>
                  </a:moveTo>
                  <a:lnTo>
                    <a:pt x="255809" y="198524"/>
                  </a:lnTo>
                  <a:lnTo>
                    <a:pt x="288249" y="202285"/>
                  </a:lnTo>
                  <a:lnTo>
                    <a:pt x="268503" y="228613"/>
                  </a:lnTo>
                  <a:lnTo>
                    <a:pt x="280500" y="228613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4" h="244475">
                  <a:moveTo>
                    <a:pt x="22860" y="0"/>
                  </a:moveTo>
                  <a:lnTo>
                    <a:pt x="0" y="30480"/>
                  </a:lnTo>
                  <a:lnTo>
                    <a:pt x="218253" y="194170"/>
                  </a:lnTo>
                  <a:lnTo>
                    <a:pt x="255809" y="198524"/>
                  </a:lnTo>
                  <a:lnTo>
                    <a:pt x="241113" y="16369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0726" y="2009927"/>
            <a:ext cx="4896485" cy="3219450"/>
            <a:chOff x="790726" y="2009927"/>
            <a:chExt cx="4896485" cy="3219450"/>
          </a:xfrm>
        </p:grpSpPr>
        <p:sp>
          <p:nvSpPr>
            <p:cNvPr id="41" name="object 41"/>
            <p:cNvSpPr/>
            <p:nvPr/>
          </p:nvSpPr>
          <p:spPr>
            <a:xfrm>
              <a:off x="1212532" y="2009939"/>
              <a:ext cx="4426585" cy="3219450"/>
            </a:xfrm>
            <a:custGeom>
              <a:avLst/>
              <a:gdLst/>
              <a:ahLst/>
              <a:cxnLst/>
              <a:rect l="l" t="t" r="r" b="b"/>
              <a:pathLst>
                <a:path w="4426585" h="3219450">
                  <a:moveTo>
                    <a:pt x="997318" y="1609496"/>
                  </a:moveTo>
                  <a:lnTo>
                    <a:pt x="842086" y="1665363"/>
                  </a:lnTo>
                  <a:lnTo>
                    <a:pt x="835609" y="1669288"/>
                  </a:lnTo>
                  <a:lnTo>
                    <a:pt x="831291" y="1675180"/>
                  </a:lnTo>
                  <a:lnTo>
                    <a:pt x="829500" y="1682254"/>
                  </a:lnTo>
                  <a:lnTo>
                    <a:pt x="830605" y="1689735"/>
                  </a:lnTo>
                  <a:lnTo>
                    <a:pt x="834529" y="1696212"/>
                  </a:lnTo>
                  <a:lnTo>
                    <a:pt x="840422" y="1700530"/>
                  </a:lnTo>
                  <a:lnTo>
                    <a:pt x="847496" y="1702320"/>
                  </a:lnTo>
                  <a:lnTo>
                    <a:pt x="854989" y="1701215"/>
                  </a:lnTo>
                  <a:lnTo>
                    <a:pt x="913193" y="1680273"/>
                  </a:lnTo>
                  <a:lnTo>
                    <a:pt x="0" y="2770492"/>
                  </a:lnTo>
                  <a:lnTo>
                    <a:pt x="29197" y="2794965"/>
                  </a:lnTo>
                  <a:lnTo>
                    <a:pt x="942403" y="1704733"/>
                  </a:lnTo>
                  <a:lnTo>
                    <a:pt x="931976" y="1765706"/>
                  </a:lnTo>
                  <a:lnTo>
                    <a:pt x="932205" y="1773275"/>
                  </a:lnTo>
                  <a:lnTo>
                    <a:pt x="935215" y="1779930"/>
                  </a:lnTo>
                  <a:lnTo>
                    <a:pt x="940498" y="1784972"/>
                  </a:lnTo>
                  <a:lnTo>
                    <a:pt x="947547" y="1787690"/>
                  </a:lnTo>
                  <a:lnTo>
                    <a:pt x="955116" y="1787474"/>
                  </a:lnTo>
                  <a:lnTo>
                    <a:pt x="961771" y="1784464"/>
                  </a:lnTo>
                  <a:lnTo>
                    <a:pt x="966812" y="1779181"/>
                  </a:lnTo>
                  <a:lnTo>
                    <a:pt x="969543" y="1772119"/>
                  </a:lnTo>
                  <a:lnTo>
                    <a:pt x="994460" y="1626247"/>
                  </a:lnTo>
                  <a:lnTo>
                    <a:pt x="997318" y="1609496"/>
                  </a:lnTo>
                  <a:close/>
                </a:path>
                <a:path w="4426585" h="3219450">
                  <a:moveTo>
                    <a:pt x="997343" y="3133572"/>
                  </a:moveTo>
                  <a:lnTo>
                    <a:pt x="854837" y="3050438"/>
                  </a:lnTo>
                  <a:lnTo>
                    <a:pt x="847686" y="3048000"/>
                  </a:lnTo>
                  <a:lnTo>
                    <a:pt x="840397" y="3048470"/>
                  </a:lnTo>
                  <a:lnTo>
                    <a:pt x="833818" y="3051645"/>
                  </a:lnTo>
                  <a:lnTo>
                    <a:pt x="828789" y="3057296"/>
                  </a:lnTo>
                  <a:lnTo>
                    <a:pt x="826338" y="3064446"/>
                  </a:lnTo>
                  <a:lnTo>
                    <a:pt x="826820" y="3071736"/>
                  </a:lnTo>
                  <a:lnTo>
                    <a:pt x="829995" y="3078315"/>
                  </a:lnTo>
                  <a:lnTo>
                    <a:pt x="835647" y="3083344"/>
                  </a:lnTo>
                  <a:lnTo>
                    <a:pt x="889076" y="3114522"/>
                  </a:lnTo>
                  <a:lnTo>
                    <a:pt x="159067" y="3114510"/>
                  </a:lnTo>
                  <a:lnTo>
                    <a:pt x="159067" y="3152610"/>
                  </a:lnTo>
                  <a:lnTo>
                    <a:pt x="889076" y="3152610"/>
                  </a:lnTo>
                  <a:lnTo>
                    <a:pt x="921740" y="3133572"/>
                  </a:lnTo>
                  <a:lnTo>
                    <a:pt x="889076" y="3152622"/>
                  </a:lnTo>
                  <a:lnTo>
                    <a:pt x="835647" y="3183788"/>
                  </a:lnTo>
                  <a:lnTo>
                    <a:pt x="829995" y="3188817"/>
                  </a:lnTo>
                  <a:lnTo>
                    <a:pt x="826820" y="3195396"/>
                  </a:lnTo>
                  <a:lnTo>
                    <a:pt x="826338" y="3202686"/>
                  </a:lnTo>
                  <a:lnTo>
                    <a:pt x="828789" y="3209836"/>
                  </a:lnTo>
                  <a:lnTo>
                    <a:pt x="833818" y="3215487"/>
                  </a:lnTo>
                  <a:lnTo>
                    <a:pt x="840397" y="3218662"/>
                  </a:lnTo>
                  <a:lnTo>
                    <a:pt x="847686" y="3219145"/>
                  </a:lnTo>
                  <a:lnTo>
                    <a:pt x="854837" y="3216694"/>
                  </a:lnTo>
                  <a:lnTo>
                    <a:pt x="964692" y="3152622"/>
                  </a:lnTo>
                  <a:lnTo>
                    <a:pt x="959548" y="3152622"/>
                  </a:lnTo>
                  <a:lnTo>
                    <a:pt x="964692" y="3152610"/>
                  </a:lnTo>
                  <a:lnTo>
                    <a:pt x="997343" y="3133572"/>
                  </a:lnTo>
                  <a:close/>
                </a:path>
                <a:path w="4426585" h="3219450">
                  <a:moveTo>
                    <a:pt x="4426267" y="66509"/>
                  </a:moveTo>
                  <a:lnTo>
                    <a:pt x="3848646" y="66522"/>
                  </a:lnTo>
                  <a:lnTo>
                    <a:pt x="3778173" y="66522"/>
                  </a:lnTo>
                  <a:lnTo>
                    <a:pt x="3848646" y="66509"/>
                  </a:lnTo>
                  <a:lnTo>
                    <a:pt x="3902075" y="35344"/>
                  </a:lnTo>
                  <a:lnTo>
                    <a:pt x="3907726" y="30314"/>
                  </a:lnTo>
                  <a:lnTo>
                    <a:pt x="3910901" y="23736"/>
                  </a:lnTo>
                  <a:lnTo>
                    <a:pt x="3911384" y="16446"/>
                  </a:lnTo>
                  <a:lnTo>
                    <a:pt x="3908933" y="9296"/>
                  </a:lnTo>
                  <a:lnTo>
                    <a:pt x="3903903" y="3644"/>
                  </a:lnTo>
                  <a:lnTo>
                    <a:pt x="3897325" y="469"/>
                  </a:lnTo>
                  <a:lnTo>
                    <a:pt x="3890035" y="0"/>
                  </a:lnTo>
                  <a:lnTo>
                    <a:pt x="3882885" y="2438"/>
                  </a:lnTo>
                  <a:lnTo>
                    <a:pt x="3740378" y="85572"/>
                  </a:lnTo>
                  <a:lnTo>
                    <a:pt x="3882885" y="168694"/>
                  </a:lnTo>
                  <a:lnTo>
                    <a:pt x="3890035" y="171145"/>
                  </a:lnTo>
                  <a:lnTo>
                    <a:pt x="3897325" y="170662"/>
                  </a:lnTo>
                  <a:lnTo>
                    <a:pt x="3903903" y="167487"/>
                  </a:lnTo>
                  <a:lnTo>
                    <a:pt x="3908933" y="161836"/>
                  </a:lnTo>
                  <a:lnTo>
                    <a:pt x="3911384" y="154686"/>
                  </a:lnTo>
                  <a:lnTo>
                    <a:pt x="3910901" y="147396"/>
                  </a:lnTo>
                  <a:lnTo>
                    <a:pt x="3907726" y="140817"/>
                  </a:lnTo>
                  <a:lnTo>
                    <a:pt x="3902075" y="135788"/>
                  </a:lnTo>
                  <a:lnTo>
                    <a:pt x="3848646" y="104622"/>
                  </a:lnTo>
                  <a:lnTo>
                    <a:pt x="4426267" y="104609"/>
                  </a:lnTo>
                  <a:lnTo>
                    <a:pt x="4426267" y="665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00400" y="3533927"/>
              <a:ext cx="2439035" cy="171450"/>
            </a:xfrm>
            <a:custGeom>
              <a:avLst/>
              <a:gdLst/>
              <a:ahLst/>
              <a:cxnLst/>
              <a:rect l="l" t="t" r="r" b="b"/>
              <a:pathLst>
                <a:path w="2439035" h="171450">
                  <a:moveTo>
                    <a:pt x="2288820" y="0"/>
                  </a:moveTo>
                  <a:lnTo>
                    <a:pt x="2281532" y="475"/>
                  </a:lnTo>
                  <a:lnTo>
                    <a:pt x="2274954" y="3648"/>
                  </a:lnTo>
                  <a:lnTo>
                    <a:pt x="2269925" y="9299"/>
                  </a:lnTo>
                  <a:lnTo>
                    <a:pt x="2267482" y="16458"/>
                  </a:lnTo>
                  <a:lnTo>
                    <a:pt x="2267958" y="23745"/>
                  </a:lnTo>
                  <a:lnTo>
                    <a:pt x="2271131" y="30323"/>
                  </a:lnTo>
                  <a:lnTo>
                    <a:pt x="2276782" y="35352"/>
                  </a:lnTo>
                  <a:lnTo>
                    <a:pt x="2330218" y="66523"/>
                  </a:lnTo>
                  <a:lnTo>
                    <a:pt x="2400691" y="66523"/>
                  </a:lnTo>
                  <a:lnTo>
                    <a:pt x="2400691" y="104623"/>
                  </a:lnTo>
                  <a:lnTo>
                    <a:pt x="2330215" y="104623"/>
                  </a:lnTo>
                  <a:lnTo>
                    <a:pt x="2276782" y="135793"/>
                  </a:lnTo>
                  <a:lnTo>
                    <a:pt x="2271131" y="140822"/>
                  </a:lnTo>
                  <a:lnTo>
                    <a:pt x="2267958" y="147399"/>
                  </a:lnTo>
                  <a:lnTo>
                    <a:pt x="2267482" y="154687"/>
                  </a:lnTo>
                  <a:lnTo>
                    <a:pt x="2269925" y="161847"/>
                  </a:lnTo>
                  <a:lnTo>
                    <a:pt x="2274954" y="167497"/>
                  </a:lnTo>
                  <a:lnTo>
                    <a:pt x="2281532" y="170671"/>
                  </a:lnTo>
                  <a:lnTo>
                    <a:pt x="2288820" y="171146"/>
                  </a:lnTo>
                  <a:lnTo>
                    <a:pt x="2295979" y="168702"/>
                  </a:lnTo>
                  <a:lnTo>
                    <a:pt x="2405830" y="104623"/>
                  </a:lnTo>
                  <a:lnTo>
                    <a:pt x="2400691" y="104623"/>
                  </a:lnTo>
                  <a:lnTo>
                    <a:pt x="2405832" y="104622"/>
                  </a:lnTo>
                  <a:lnTo>
                    <a:pt x="2438487" y="85573"/>
                  </a:lnTo>
                  <a:lnTo>
                    <a:pt x="2295979" y="2443"/>
                  </a:lnTo>
                  <a:lnTo>
                    <a:pt x="2288820" y="0"/>
                  </a:lnTo>
                  <a:close/>
                </a:path>
                <a:path w="2439035" h="171450">
                  <a:moveTo>
                    <a:pt x="2362874" y="85572"/>
                  </a:moveTo>
                  <a:lnTo>
                    <a:pt x="2330216" y="104623"/>
                  </a:lnTo>
                  <a:lnTo>
                    <a:pt x="2400691" y="104623"/>
                  </a:lnTo>
                  <a:lnTo>
                    <a:pt x="2400691" y="102027"/>
                  </a:lnTo>
                  <a:lnTo>
                    <a:pt x="2391082" y="102027"/>
                  </a:lnTo>
                  <a:lnTo>
                    <a:pt x="2362874" y="85572"/>
                  </a:lnTo>
                  <a:close/>
                </a:path>
                <a:path w="2439035" h="171450">
                  <a:moveTo>
                    <a:pt x="0" y="66522"/>
                  </a:moveTo>
                  <a:lnTo>
                    <a:pt x="0" y="104622"/>
                  </a:lnTo>
                  <a:lnTo>
                    <a:pt x="2330218" y="104622"/>
                  </a:lnTo>
                  <a:lnTo>
                    <a:pt x="2362874" y="85572"/>
                  </a:lnTo>
                  <a:lnTo>
                    <a:pt x="2330218" y="66523"/>
                  </a:lnTo>
                  <a:lnTo>
                    <a:pt x="0" y="66522"/>
                  </a:lnTo>
                  <a:close/>
                </a:path>
                <a:path w="2439035" h="171450">
                  <a:moveTo>
                    <a:pt x="2391082" y="69118"/>
                  </a:moveTo>
                  <a:lnTo>
                    <a:pt x="2362874" y="85572"/>
                  </a:lnTo>
                  <a:lnTo>
                    <a:pt x="2391082" y="102027"/>
                  </a:lnTo>
                  <a:lnTo>
                    <a:pt x="2391082" y="69118"/>
                  </a:lnTo>
                  <a:close/>
                </a:path>
                <a:path w="2439035" h="171450">
                  <a:moveTo>
                    <a:pt x="2400691" y="69118"/>
                  </a:moveTo>
                  <a:lnTo>
                    <a:pt x="2391082" y="69118"/>
                  </a:lnTo>
                  <a:lnTo>
                    <a:pt x="2391082" y="102027"/>
                  </a:lnTo>
                  <a:lnTo>
                    <a:pt x="2400691" y="102027"/>
                  </a:lnTo>
                  <a:lnTo>
                    <a:pt x="2400691" y="69118"/>
                  </a:lnTo>
                  <a:close/>
                </a:path>
                <a:path w="2439035" h="171450">
                  <a:moveTo>
                    <a:pt x="2330218" y="66523"/>
                  </a:moveTo>
                  <a:lnTo>
                    <a:pt x="2362874" y="85572"/>
                  </a:lnTo>
                  <a:lnTo>
                    <a:pt x="2391082" y="69118"/>
                  </a:lnTo>
                  <a:lnTo>
                    <a:pt x="2400691" y="69118"/>
                  </a:lnTo>
                  <a:lnTo>
                    <a:pt x="2400691" y="66523"/>
                  </a:lnTo>
                  <a:lnTo>
                    <a:pt x="2330218" y="6652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0714" y="2009939"/>
              <a:ext cx="3752850" cy="3219450"/>
            </a:xfrm>
            <a:custGeom>
              <a:avLst/>
              <a:gdLst/>
              <a:ahLst/>
              <a:cxnLst/>
              <a:rect l="l" t="t" r="r" b="b"/>
              <a:pathLst>
                <a:path w="3752850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3752850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3752850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3752850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3752850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3752850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3752850" h="3219450">
                  <a:moveTo>
                    <a:pt x="3752558" y="730440"/>
                  </a:move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70780" y="2975608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4" h="244475">
                  <a:moveTo>
                    <a:pt x="156804" y="187045"/>
                  </a:moveTo>
                  <a:lnTo>
                    <a:pt x="149266" y="187678"/>
                  </a:lnTo>
                  <a:lnTo>
                    <a:pt x="142780" y="191036"/>
                  </a:lnTo>
                  <a:lnTo>
                    <a:pt x="138027" y="196581"/>
                  </a:lnTo>
                  <a:lnTo>
                    <a:pt x="135686" y="203775"/>
                  </a:lnTo>
                  <a:lnTo>
                    <a:pt x="136320" y="211313"/>
                  </a:lnTo>
                  <a:lnTo>
                    <a:pt x="139678" y="217798"/>
                  </a:lnTo>
                  <a:lnTo>
                    <a:pt x="145223" y="222550"/>
                  </a:lnTo>
                  <a:lnTo>
                    <a:pt x="152416" y="224891"/>
                  </a:lnTo>
                  <a:lnTo>
                    <a:pt x="316301" y="243893"/>
                  </a:lnTo>
                  <a:lnTo>
                    <a:pt x="313160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4" y="187045"/>
                  </a:lnTo>
                  <a:close/>
                </a:path>
                <a:path w="316864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0" y="228613"/>
                  </a:lnTo>
                  <a:lnTo>
                    <a:pt x="268503" y="228613"/>
                  </a:lnTo>
                  <a:lnTo>
                    <a:pt x="255809" y="198524"/>
                  </a:lnTo>
                  <a:lnTo>
                    <a:pt x="218253" y="194170"/>
                  </a:lnTo>
                  <a:close/>
                </a:path>
                <a:path w="316864" h="244475">
                  <a:moveTo>
                    <a:pt x="234629" y="80234"/>
                  </a:moveTo>
                  <a:lnTo>
                    <a:pt x="227215" y="81737"/>
                  </a:lnTo>
                  <a:lnTo>
                    <a:pt x="220965" y="85998"/>
                  </a:lnTo>
                  <a:lnTo>
                    <a:pt x="216973" y="92113"/>
                  </a:lnTo>
                  <a:lnTo>
                    <a:pt x="215565" y="99279"/>
                  </a:lnTo>
                  <a:lnTo>
                    <a:pt x="217068" y="106693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60" y="236448"/>
                  </a:lnTo>
                  <a:lnTo>
                    <a:pt x="252172" y="91884"/>
                  </a:lnTo>
                  <a:lnTo>
                    <a:pt x="247910" y="85634"/>
                  </a:lnTo>
                  <a:lnTo>
                    <a:pt x="241795" y="81642"/>
                  </a:lnTo>
                  <a:lnTo>
                    <a:pt x="234629" y="80234"/>
                  </a:lnTo>
                  <a:close/>
                </a:path>
                <a:path w="316864" h="244475">
                  <a:moveTo>
                    <a:pt x="255809" y="198524"/>
                  </a:moveTo>
                  <a:lnTo>
                    <a:pt x="268503" y="228613"/>
                  </a:lnTo>
                  <a:lnTo>
                    <a:pt x="288249" y="202285"/>
                  </a:lnTo>
                  <a:lnTo>
                    <a:pt x="255809" y="198524"/>
                  </a:lnTo>
                  <a:close/>
                </a:path>
                <a:path w="316864" h="244475">
                  <a:moveTo>
                    <a:pt x="241113" y="163690"/>
                  </a:moveTo>
                  <a:lnTo>
                    <a:pt x="255809" y="198524"/>
                  </a:lnTo>
                  <a:lnTo>
                    <a:pt x="288249" y="202285"/>
                  </a:lnTo>
                  <a:lnTo>
                    <a:pt x="268503" y="228613"/>
                  </a:lnTo>
                  <a:lnTo>
                    <a:pt x="280500" y="228613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4" h="244475">
                  <a:moveTo>
                    <a:pt x="22860" y="0"/>
                  </a:moveTo>
                  <a:lnTo>
                    <a:pt x="0" y="30480"/>
                  </a:lnTo>
                  <a:lnTo>
                    <a:pt x="218253" y="194170"/>
                  </a:lnTo>
                  <a:lnTo>
                    <a:pt x="255809" y="198524"/>
                  </a:lnTo>
                  <a:lnTo>
                    <a:pt x="241113" y="16369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0726" y="2009927"/>
            <a:ext cx="4896485" cy="3219450"/>
            <a:chOff x="790726" y="2009927"/>
            <a:chExt cx="4896485" cy="3219450"/>
          </a:xfrm>
        </p:grpSpPr>
        <p:sp>
          <p:nvSpPr>
            <p:cNvPr id="41" name="object 41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419136" y="1609496"/>
                  </a:moveTo>
                  <a:lnTo>
                    <a:pt x="1263904" y="1665363"/>
                  </a:lnTo>
                  <a:lnTo>
                    <a:pt x="1257427" y="1669288"/>
                  </a:lnTo>
                  <a:lnTo>
                    <a:pt x="1253109" y="1675180"/>
                  </a:lnTo>
                  <a:lnTo>
                    <a:pt x="1251318" y="1682254"/>
                  </a:lnTo>
                  <a:lnTo>
                    <a:pt x="1252423" y="1689735"/>
                  </a:lnTo>
                  <a:lnTo>
                    <a:pt x="1256347" y="1696212"/>
                  </a:lnTo>
                  <a:lnTo>
                    <a:pt x="1262240" y="1700530"/>
                  </a:lnTo>
                  <a:lnTo>
                    <a:pt x="1269314" y="1702320"/>
                  </a:lnTo>
                  <a:lnTo>
                    <a:pt x="1276807" y="1701215"/>
                  </a:lnTo>
                  <a:lnTo>
                    <a:pt x="1335011" y="1680273"/>
                  </a:lnTo>
                  <a:lnTo>
                    <a:pt x="421817" y="2770492"/>
                  </a:lnTo>
                  <a:lnTo>
                    <a:pt x="451015" y="2794965"/>
                  </a:lnTo>
                  <a:lnTo>
                    <a:pt x="1364221" y="1704733"/>
                  </a:lnTo>
                  <a:lnTo>
                    <a:pt x="1353794" y="1765706"/>
                  </a:lnTo>
                  <a:lnTo>
                    <a:pt x="1354023" y="1773275"/>
                  </a:lnTo>
                  <a:lnTo>
                    <a:pt x="1357033" y="1779930"/>
                  </a:lnTo>
                  <a:lnTo>
                    <a:pt x="1362316" y="1784972"/>
                  </a:lnTo>
                  <a:lnTo>
                    <a:pt x="1369364" y="1787690"/>
                  </a:lnTo>
                  <a:lnTo>
                    <a:pt x="1376934" y="1787474"/>
                  </a:lnTo>
                  <a:lnTo>
                    <a:pt x="1383588" y="1784464"/>
                  </a:lnTo>
                  <a:lnTo>
                    <a:pt x="1388630" y="1779181"/>
                  </a:lnTo>
                  <a:lnTo>
                    <a:pt x="1391361" y="1772119"/>
                  </a:lnTo>
                  <a:lnTo>
                    <a:pt x="1416278" y="1626247"/>
                  </a:lnTo>
                  <a:lnTo>
                    <a:pt x="1419136" y="1609496"/>
                  </a:lnTo>
                  <a:close/>
                </a:path>
                <a:path w="4848225" h="3219450">
                  <a:moveTo>
                    <a:pt x="1419161" y="3133572"/>
                  </a:moveTo>
                  <a:lnTo>
                    <a:pt x="1276654" y="3050438"/>
                  </a:lnTo>
                  <a:lnTo>
                    <a:pt x="1269504" y="3048000"/>
                  </a:lnTo>
                  <a:lnTo>
                    <a:pt x="1262214" y="3048470"/>
                  </a:lnTo>
                  <a:lnTo>
                    <a:pt x="1255636" y="3051645"/>
                  </a:lnTo>
                  <a:lnTo>
                    <a:pt x="1250607" y="3057296"/>
                  </a:lnTo>
                  <a:lnTo>
                    <a:pt x="1248156" y="3064446"/>
                  </a:lnTo>
                  <a:lnTo>
                    <a:pt x="1248638" y="3071736"/>
                  </a:lnTo>
                  <a:lnTo>
                    <a:pt x="1251813" y="3078315"/>
                  </a:lnTo>
                  <a:lnTo>
                    <a:pt x="1257465" y="3083344"/>
                  </a:lnTo>
                  <a:lnTo>
                    <a:pt x="1310894" y="3114522"/>
                  </a:lnTo>
                  <a:lnTo>
                    <a:pt x="580885" y="3114510"/>
                  </a:lnTo>
                  <a:lnTo>
                    <a:pt x="580885" y="3152610"/>
                  </a:lnTo>
                  <a:lnTo>
                    <a:pt x="1310894" y="3152610"/>
                  </a:lnTo>
                  <a:lnTo>
                    <a:pt x="1343558" y="3133572"/>
                  </a:lnTo>
                  <a:lnTo>
                    <a:pt x="1310894" y="3152622"/>
                  </a:lnTo>
                  <a:lnTo>
                    <a:pt x="1257465" y="3183788"/>
                  </a:lnTo>
                  <a:lnTo>
                    <a:pt x="1251813" y="3188817"/>
                  </a:lnTo>
                  <a:lnTo>
                    <a:pt x="1248638" y="3195396"/>
                  </a:lnTo>
                  <a:lnTo>
                    <a:pt x="1248156" y="3202686"/>
                  </a:lnTo>
                  <a:lnTo>
                    <a:pt x="1250607" y="3209836"/>
                  </a:lnTo>
                  <a:lnTo>
                    <a:pt x="1255636" y="3215487"/>
                  </a:lnTo>
                  <a:lnTo>
                    <a:pt x="1262214" y="3218662"/>
                  </a:lnTo>
                  <a:lnTo>
                    <a:pt x="1269504" y="3219145"/>
                  </a:lnTo>
                  <a:lnTo>
                    <a:pt x="1276654" y="3216694"/>
                  </a:lnTo>
                  <a:lnTo>
                    <a:pt x="1386509" y="3152622"/>
                  </a:lnTo>
                  <a:lnTo>
                    <a:pt x="1381366" y="3152622"/>
                  </a:lnTo>
                  <a:lnTo>
                    <a:pt x="1386509" y="3152610"/>
                  </a:lnTo>
                  <a:lnTo>
                    <a:pt x="1419161" y="3133572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48482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48482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4848225" h="3219450">
                  <a:moveTo>
                    <a:pt x="4848085" y="66509"/>
                  </a:moveTo>
                  <a:lnTo>
                    <a:pt x="4270464" y="66522"/>
                  </a:lnTo>
                  <a:lnTo>
                    <a:pt x="4199991" y="66522"/>
                  </a:lnTo>
                  <a:lnTo>
                    <a:pt x="4270464" y="66509"/>
                  </a:lnTo>
                  <a:lnTo>
                    <a:pt x="4323893" y="35344"/>
                  </a:lnTo>
                  <a:lnTo>
                    <a:pt x="4329544" y="30314"/>
                  </a:lnTo>
                  <a:lnTo>
                    <a:pt x="4332719" y="23736"/>
                  </a:lnTo>
                  <a:lnTo>
                    <a:pt x="4333202" y="16446"/>
                  </a:lnTo>
                  <a:lnTo>
                    <a:pt x="4330751" y="9296"/>
                  </a:lnTo>
                  <a:lnTo>
                    <a:pt x="4325721" y="3644"/>
                  </a:lnTo>
                  <a:lnTo>
                    <a:pt x="4319143" y="469"/>
                  </a:lnTo>
                  <a:lnTo>
                    <a:pt x="4311853" y="0"/>
                  </a:lnTo>
                  <a:lnTo>
                    <a:pt x="4304703" y="2438"/>
                  </a:lnTo>
                  <a:lnTo>
                    <a:pt x="4162196" y="85572"/>
                  </a:lnTo>
                  <a:lnTo>
                    <a:pt x="4304703" y="168694"/>
                  </a:lnTo>
                  <a:lnTo>
                    <a:pt x="4311853" y="171145"/>
                  </a:lnTo>
                  <a:lnTo>
                    <a:pt x="4319143" y="170662"/>
                  </a:lnTo>
                  <a:lnTo>
                    <a:pt x="4325721" y="167487"/>
                  </a:lnTo>
                  <a:lnTo>
                    <a:pt x="4330751" y="161836"/>
                  </a:lnTo>
                  <a:lnTo>
                    <a:pt x="4333202" y="154686"/>
                  </a:lnTo>
                  <a:lnTo>
                    <a:pt x="4332719" y="147396"/>
                  </a:lnTo>
                  <a:lnTo>
                    <a:pt x="4329544" y="140817"/>
                  </a:lnTo>
                  <a:lnTo>
                    <a:pt x="4323893" y="135788"/>
                  </a:lnTo>
                  <a:lnTo>
                    <a:pt x="4270464" y="104622"/>
                  </a:lnTo>
                  <a:lnTo>
                    <a:pt x="4848085" y="104609"/>
                  </a:lnTo>
                  <a:lnTo>
                    <a:pt x="4848085" y="66509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70780" y="2975608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4" h="244475">
                  <a:moveTo>
                    <a:pt x="156804" y="187045"/>
                  </a:moveTo>
                  <a:lnTo>
                    <a:pt x="149266" y="187678"/>
                  </a:lnTo>
                  <a:lnTo>
                    <a:pt x="142780" y="191036"/>
                  </a:lnTo>
                  <a:lnTo>
                    <a:pt x="138027" y="196581"/>
                  </a:lnTo>
                  <a:lnTo>
                    <a:pt x="135686" y="203775"/>
                  </a:lnTo>
                  <a:lnTo>
                    <a:pt x="136320" y="211313"/>
                  </a:lnTo>
                  <a:lnTo>
                    <a:pt x="139678" y="217798"/>
                  </a:lnTo>
                  <a:lnTo>
                    <a:pt x="145223" y="222550"/>
                  </a:lnTo>
                  <a:lnTo>
                    <a:pt x="152416" y="224891"/>
                  </a:lnTo>
                  <a:lnTo>
                    <a:pt x="316301" y="243893"/>
                  </a:lnTo>
                  <a:lnTo>
                    <a:pt x="313160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4" y="187045"/>
                  </a:lnTo>
                  <a:close/>
                </a:path>
                <a:path w="316864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0" y="228613"/>
                  </a:lnTo>
                  <a:lnTo>
                    <a:pt x="268503" y="228613"/>
                  </a:lnTo>
                  <a:lnTo>
                    <a:pt x="255809" y="198524"/>
                  </a:lnTo>
                  <a:lnTo>
                    <a:pt x="218253" y="194170"/>
                  </a:lnTo>
                  <a:close/>
                </a:path>
                <a:path w="316864" h="244475">
                  <a:moveTo>
                    <a:pt x="234629" y="80234"/>
                  </a:moveTo>
                  <a:lnTo>
                    <a:pt x="227215" y="81737"/>
                  </a:lnTo>
                  <a:lnTo>
                    <a:pt x="220965" y="85998"/>
                  </a:lnTo>
                  <a:lnTo>
                    <a:pt x="216973" y="92113"/>
                  </a:lnTo>
                  <a:lnTo>
                    <a:pt x="215565" y="99279"/>
                  </a:lnTo>
                  <a:lnTo>
                    <a:pt x="217068" y="106693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60" y="236448"/>
                  </a:lnTo>
                  <a:lnTo>
                    <a:pt x="252172" y="91884"/>
                  </a:lnTo>
                  <a:lnTo>
                    <a:pt x="247910" y="85634"/>
                  </a:lnTo>
                  <a:lnTo>
                    <a:pt x="241795" y="81642"/>
                  </a:lnTo>
                  <a:lnTo>
                    <a:pt x="234629" y="80234"/>
                  </a:lnTo>
                  <a:close/>
                </a:path>
                <a:path w="316864" h="244475">
                  <a:moveTo>
                    <a:pt x="255809" y="198524"/>
                  </a:moveTo>
                  <a:lnTo>
                    <a:pt x="268503" y="228613"/>
                  </a:lnTo>
                  <a:lnTo>
                    <a:pt x="288249" y="202285"/>
                  </a:lnTo>
                  <a:lnTo>
                    <a:pt x="255809" y="198524"/>
                  </a:lnTo>
                  <a:close/>
                </a:path>
                <a:path w="316864" h="244475">
                  <a:moveTo>
                    <a:pt x="241113" y="163690"/>
                  </a:moveTo>
                  <a:lnTo>
                    <a:pt x="255809" y="198524"/>
                  </a:lnTo>
                  <a:lnTo>
                    <a:pt x="288249" y="202285"/>
                  </a:lnTo>
                  <a:lnTo>
                    <a:pt x="268503" y="228613"/>
                  </a:lnTo>
                  <a:lnTo>
                    <a:pt x="280500" y="228613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4" h="244475">
                  <a:moveTo>
                    <a:pt x="22860" y="0"/>
                  </a:moveTo>
                  <a:lnTo>
                    <a:pt x="0" y="30480"/>
                  </a:lnTo>
                  <a:lnTo>
                    <a:pt x="218253" y="194170"/>
                  </a:lnTo>
                  <a:lnTo>
                    <a:pt x="255809" y="198524"/>
                  </a:lnTo>
                  <a:lnTo>
                    <a:pt x="241113" y="16369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0726" y="2009927"/>
            <a:ext cx="4848225" cy="3219450"/>
            <a:chOff x="790726" y="2009927"/>
            <a:chExt cx="4848225" cy="3219450"/>
          </a:xfrm>
        </p:grpSpPr>
        <p:sp>
          <p:nvSpPr>
            <p:cNvPr id="41" name="object 41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419136" y="1609496"/>
                  </a:moveTo>
                  <a:lnTo>
                    <a:pt x="1263904" y="1665363"/>
                  </a:lnTo>
                  <a:lnTo>
                    <a:pt x="1257427" y="1669288"/>
                  </a:lnTo>
                  <a:lnTo>
                    <a:pt x="1253109" y="1675180"/>
                  </a:lnTo>
                  <a:lnTo>
                    <a:pt x="1251318" y="1682254"/>
                  </a:lnTo>
                  <a:lnTo>
                    <a:pt x="1252423" y="1689735"/>
                  </a:lnTo>
                  <a:lnTo>
                    <a:pt x="1256347" y="1696212"/>
                  </a:lnTo>
                  <a:lnTo>
                    <a:pt x="1262240" y="1700530"/>
                  </a:lnTo>
                  <a:lnTo>
                    <a:pt x="1269314" y="1702320"/>
                  </a:lnTo>
                  <a:lnTo>
                    <a:pt x="1276807" y="1701215"/>
                  </a:lnTo>
                  <a:lnTo>
                    <a:pt x="1335011" y="1680273"/>
                  </a:lnTo>
                  <a:lnTo>
                    <a:pt x="421817" y="2770492"/>
                  </a:lnTo>
                  <a:lnTo>
                    <a:pt x="451015" y="2794965"/>
                  </a:lnTo>
                  <a:lnTo>
                    <a:pt x="1364221" y="1704733"/>
                  </a:lnTo>
                  <a:lnTo>
                    <a:pt x="1353794" y="1765706"/>
                  </a:lnTo>
                  <a:lnTo>
                    <a:pt x="1354023" y="1773275"/>
                  </a:lnTo>
                  <a:lnTo>
                    <a:pt x="1357033" y="1779930"/>
                  </a:lnTo>
                  <a:lnTo>
                    <a:pt x="1362316" y="1784972"/>
                  </a:lnTo>
                  <a:lnTo>
                    <a:pt x="1369364" y="1787690"/>
                  </a:lnTo>
                  <a:lnTo>
                    <a:pt x="1376934" y="1787474"/>
                  </a:lnTo>
                  <a:lnTo>
                    <a:pt x="1383588" y="1784464"/>
                  </a:lnTo>
                  <a:lnTo>
                    <a:pt x="1388630" y="1779181"/>
                  </a:lnTo>
                  <a:lnTo>
                    <a:pt x="1391361" y="1772119"/>
                  </a:lnTo>
                  <a:lnTo>
                    <a:pt x="1416278" y="1626247"/>
                  </a:lnTo>
                  <a:lnTo>
                    <a:pt x="1419136" y="1609496"/>
                  </a:lnTo>
                  <a:close/>
                </a:path>
                <a:path w="4848225" h="3219450">
                  <a:moveTo>
                    <a:pt x="1419161" y="3133572"/>
                  </a:moveTo>
                  <a:lnTo>
                    <a:pt x="1276654" y="3050438"/>
                  </a:lnTo>
                  <a:lnTo>
                    <a:pt x="1269504" y="3048000"/>
                  </a:lnTo>
                  <a:lnTo>
                    <a:pt x="1262214" y="3048470"/>
                  </a:lnTo>
                  <a:lnTo>
                    <a:pt x="1255636" y="3051645"/>
                  </a:lnTo>
                  <a:lnTo>
                    <a:pt x="1250607" y="3057296"/>
                  </a:lnTo>
                  <a:lnTo>
                    <a:pt x="1248156" y="3064446"/>
                  </a:lnTo>
                  <a:lnTo>
                    <a:pt x="1248638" y="3071736"/>
                  </a:lnTo>
                  <a:lnTo>
                    <a:pt x="1251813" y="3078315"/>
                  </a:lnTo>
                  <a:lnTo>
                    <a:pt x="1257465" y="3083344"/>
                  </a:lnTo>
                  <a:lnTo>
                    <a:pt x="1310894" y="3114522"/>
                  </a:lnTo>
                  <a:lnTo>
                    <a:pt x="580885" y="3114510"/>
                  </a:lnTo>
                  <a:lnTo>
                    <a:pt x="580885" y="3152610"/>
                  </a:lnTo>
                  <a:lnTo>
                    <a:pt x="1310894" y="3152610"/>
                  </a:lnTo>
                  <a:lnTo>
                    <a:pt x="1343558" y="3133572"/>
                  </a:lnTo>
                  <a:lnTo>
                    <a:pt x="1310894" y="3152622"/>
                  </a:lnTo>
                  <a:lnTo>
                    <a:pt x="1257465" y="3183788"/>
                  </a:lnTo>
                  <a:lnTo>
                    <a:pt x="1251813" y="3188817"/>
                  </a:lnTo>
                  <a:lnTo>
                    <a:pt x="1248638" y="3195396"/>
                  </a:lnTo>
                  <a:lnTo>
                    <a:pt x="1248156" y="3202686"/>
                  </a:lnTo>
                  <a:lnTo>
                    <a:pt x="1250607" y="3209836"/>
                  </a:lnTo>
                  <a:lnTo>
                    <a:pt x="1255636" y="3215487"/>
                  </a:lnTo>
                  <a:lnTo>
                    <a:pt x="1262214" y="3218662"/>
                  </a:lnTo>
                  <a:lnTo>
                    <a:pt x="1269504" y="3219145"/>
                  </a:lnTo>
                  <a:lnTo>
                    <a:pt x="1276654" y="3216694"/>
                  </a:lnTo>
                  <a:lnTo>
                    <a:pt x="1386509" y="3152622"/>
                  </a:lnTo>
                  <a:lnTo>
                    <a:pt x="1381366" y="3152622"/>
                  </a:lnTo>
                  <a:lnTo>
                    <a:pt x="1386509" y="3152610"/>
                  </a:lnTo>
                  <a:lnTo>
                    <a:pt x="1419161" y="3133572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48482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48482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4848225" h="3219450">
                  <a:moveTo>
                    <a:pt x="4848085" y="66509"/>
                  </a:moveTo>
                  <a:lnTo>
                    <a:pt x="4270464" y="66522"/>
                  </a:lnTo>
                  <a:lnTo>
                    <a:pt x="4199991" y="66522"/>
                  </a:lnTo>
                  <a:lnTo>
                    <a:pt x="4270464" y="66509"/>
                  </a:lnTo>
                  <a:lnTo>
                    <a:pt x="4323893" y="35344"/>
                  </a:lnTo>
                  <a:lnTo>
                    <a:pt x="4329544" y="30314"/>
                  </a:lnTo>
                  <a:lnTo>
                    <a:pt x="4332719" y="23736"/>
                  </a:lnTo>
                  <a:lnTo>
                    <a:pt x="4333202" y="16446"/>
                  </a:lnTo>
                  <a:lnTo>
                    <a:pt x="4330751" y="9296"/>
                  </a:lnTo>
                  <a:lnTo>
                    <a:pt x="4325721" y="3644"/>
                  </a:lnTo>
                  <a:lnTo>
                    <a:pt x="4319143" y="469"/>
                  </a:lnTo>
                  <a:lnTo>
                    <a:pt x="4311853" y="0"/>
                  </a:lnTo>
                  <a:lnTo>
                    <a:pt x="4304703" y="2438"/>
                  </a:lnTo>
                  <a:lnTo>
                    <a:pt x="4162196" y="85572"/>
                  </a:lnTo>
                  <a:lnTo>
                    <a:pt x="4304703" y="168694"/>
                  </a:lnTo>
                  <a:lnTo>
                    <a:pt x="4311853" y="171145"/>
                  </a:lnTo>
                  <a:lnTo>
                    <a:pt x="4319143" y="170662"/>
                  </a:lnTo>
                  <a:lnTo>
                    <a:pt x="4325721" y="167487"/>
                  </a:lnTo>
                  <a:lnTo>
                    <a:pt x="4330751" y="161836"/>
                  </a:lnTo>
                  <a:lnTo>
                    <a:pt x="4333202" y="154686"/>
                  </a:lnTo>
                  <a:lnTo>
                    <a:pt x="4332719" y="147396"/>
                  </a:lnTo>
                  <a:lnTo>
                    <a:pt x="4329544" y="140817"/>
                  </a:lnTo>
                  <a:lnTo>
                    <a:pt x="4323893" y="135788"/>
                  </a:lnTo>
                  <a:lnTo>
                    <a:pt x="4270464" y="104622"/>
                  </a:lnTo>
                  <a:lnTo>
                    <a:pt x="4848085" y="104609"/>
                  </a:lnTo>
                  <a:lnTo>
                    <a:pt x="4848085" y="66509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13493" y="2789204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4" h="244475">
                  <a:moveTo>
                    <a:pt x="156803" y="187044"/>
                  </a:moveTo>
                  <a:lnTo>
                    <a:pt x="149265" y="187677"/>
                  </a:lnTo>
                  <a:lnTo>
                    <a:pt x="142780" y="191035"/>
                  </a:lnTo>
                  <a:lnTo>
                    <a:pt x="138027" y="196580"/>
                  </a:lnTo>
                  <a:lnTo>
                    <a:pt x="135686" y="203774"/>
                  </a:lnTo>
                  <a:lnTo>
                    <a:pt x="136319" y="211312"/>
                  </a:lnTo>
                  <a:lnTo>
                    <a:pt x="139677" y="217797"/>
                  </a:lnTo>
                  <a:lnTo>
                    <a:pt x="145222" y="222550"/>
                  </a:lnTo>
                  <a:lnTo>
                    <a:pt x="152415" y="224891"/>
                  </a:lnTo>
                  <a:lnTo>
                    <a:pt x="316299" y="243892"/>
                  </a:lnTo>
                  <a:lnTo>
                    <a:pt x="313159" y="236448"/>
                  </a:lnTo>
                  <a:lnTo>
                    <a:pt x="274624" y="236448"/>
                  </a:lnTo>
                  <a:lnTo>
                    <a:pt x="218251" y="194168"/>
                  </a:lnTo>
                  <a:lnTo>
                    <a:pt x="156803" y="187044"/>
                  </a:lnTo>
                  <a:close/>
                </a:path>
                <a:path w="316864" h="244475">
                  <a:moveTo>
                    <a:pt x="218251" y="194168"/>
                  </a:moveTo>
                  <a:lnTo>
                    <a:pt x="274624" y="236448"/>
                  </a:lnTo>
                  <a:lnTo>
                    <a:pt x="280501" y="228612"/>
                  </a:lnTo>
                  <a:lnTo>
                    <a:pt x="268502" y="228612"/>
                  </a:lnTo>
                  <a:lnTo>
                    <a:pt x="255808" y="198523"/>
                  </a:lnTo>
                  <a:lnTo>
                    <a:pt x="218251" y="194168"/>
                  </a:lnTo>
                  <a:close/>
                </a:path>
                <a:path w="316864" h="244475">
                  <a:moveTo>
                    <a:pt x="234628" y="80233"/>
                  </a:moveTo>
                  <a:lnTo>
                    <a:pt x="227214" y="81735"/>
                  </a:lnTo>
                  <a:lnTo>
                    <a:pt x="220964" y="85997"/>
                  </a:lnTo>
                  <a:lnTo>
                    <a:pt x="216972" y="92112"/>
                  </a:lnTo>
                  <a:lnTo>
                    <a:pt x="215564" y="99278"/>
                  </a:lnTo>
                  <a:lnTo>
                    <a:pt x="217067" y="106692"/>
                  </a:lnTo>
                  <a:lnTo>
                    <a:pt x="241112" y="163689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59" y="236448"/>
                  </a:lnTo>
                  <a:lnTo>
                    <a:pt x="252171" y="91883"/>
                  </a:lnTo>
                  <a:lnTo>
                    <a:pt x="247909" y="85633"/>
                  </a:lnTo>
                  <a:lnTo>
                    <a:pt x="241794" y="81640"/>
                  </a:lnTo>
                  <a:lnTo>
                    <a:pt x="234628" y="80233"/>
                  </a:lnTo>
                  <a:close/>
                </a:path>
                <a:path w="316864" h="244475">
                  <a:moveTo>
                    <a:pt x="255808" y="198523"/>
                  </a:moveTo>
                  <a:lnTo>
                    <a:pt x="268502" y="228612"/>
                  </a:lnTo>
                  <a:lnTo>
                    <a:pt x="288248" y="202284"/>
                  </a:lnTo>
                  <a:lnTo>
                    <a:pt x="255808" y="198523"/>
                  </a:lnTo>
                  <a:close/>
                </a:path>
                <a:path w="316864" h="244475">
                  <a:moveTo>
                    <a:pt x="241112" y="163689"/>
                  </a:moveTo>
                  <a:lnTo>
                    <a:pt x="255808" y="198523"/>
                  </a:lnTo>
                  <a:lnTo>
                    <a:pt x="288248" y="202284"/>
                  </a:lnTo>
                  <a:lnTo>
                    <a:pt x="268502" y="228612"/>
                  </a:lnTo>
                  <a:lnTo>
                    <a:pt x="280501" y="228612"/>
                  </a:lnTo>
                  <a:lnTo>
                    <a:pt x="297484" y="205968"/>
                  </a:lnTo>
                  <a:lnTo>
                    <a:pt x="241112" y="163689"/>
                  </a:lnTo>
                  <a:close/>
                </a:path>
                <a:path w="316864" h="244475">
                  <a:moveTo>
                    <a:pt x="22860" y="0"/>
                  </a:moveTo>
                  <a:lnTo>
                    <a:pt x="0" y="30479"/>
                  </a:lnTo>
                  <a:lnTo>
                    <a:pt x="218251" y="194168"/>
                  </a:lnTo>
                  <a:lnTo>
                    <a:pt x="255808" y="198523"/>
                  </a:lnTo>
                  <a:lnTo>
                    <a:pt x="241112" y="16368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0726" y="2009927"/>
            <a:ext cx="4848225" cy="3219450"/>
            <a:chOff x="790726" y="2009927"/>
            <a:chExt cx="4848225" cy="3219450"/>
          </a:xfrm>
        </p:grpSpPr>
        <p:sp>
          <p:nvSpPr>
            <p:cNvPr id="41" name="object 41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419136" y="1609496"/>
                  </a:moveTo>
                  <a:lnTo>
                    <a:pt x="1263904" y="1665363"/>
                  </a:lnTo>
                  <a:lnTo>
                    <a:pt x="1257427" y="1669288"/>
                  </a:lnTo>
                  <a:lnTo>
                    <a:pt x="1253109" y="1675180"/>
                  </a:lnTo>
                  <a:lnTo>
                    <a:pt x="1251318" y="1682254"/>
                  </a:lnTo>
                  <a:lnTo>
                    <a:pt x="1252423" y="1689735"/>
                  </a:lnTo>
                  <a:lnTo>
                    <a:pt x="1256347" y="1696212"/>
                  </a:lnTo>
                  <a:lnTo>
                    <a:pt x="1262240" y="1700530"/>
                  </a:lnTo>
                  <a:lnTo>
                    <a:pt x="1269314" y="1702320"/>
                  </a:lnTo>
                  <a:lnTo>
                    <a:pt x="1276807" y="1701215"/>
                  </a:lnTo>
                  <a:lnTo>
                    <a:pt x="1335011" y="1680273"/>
                  </a:lnTo>
                  <a:lnTo>
                    <a:pt x="421817" y="2770492"/>
                  </a:lnTo>
                  <a:lnTo>
                    <a:pt x="451015" y="2794965"/>
                  </a:lnTo>
                  <a:lnTo>
                    <a:pt x="1364221" y="1704733"/>
                  </a:lnTo>
                  <a:lnTo>
                    <a:pt x="1353794" y="1765706"/>
                  </a:lnTo>
                  <a:lnTo>
                    <a:pt x="1354023" y="1773275"/>
                  </a:lnTo>
                  <a:lnTo>
                    <a:pt x="1357033" y="1779930"/>
                  </a:lnTo>
                  <a:lnTo>
                    <a:pt x="1362316" y="1784972"/>
                  </a:lnTo>
                  <a:lnTo>
                    <a:pt x="1369364" y="1787690"/>
                  </a:lnTo>
                  <a:lnTo>
                    <a:pt x="1376934" y="1787474"/>
                  </a:lnTo>
                  <a:lnTo>
                    <a:pt x="1383588" y="1784464"/>
                  </a:lnTo>
                  <a:lnTo>
                    <a:pt x="1388630" y="1779181"/>
                  </a:lnTo>
                  <a:lnTo>
                    <a:pt x="1391361" y="1772119"/>
                  </a:lnTo>
                  <a:lnTo>
                    <a:pt x="1416278" y="1626247"/>
                  </a:lnTo>
                  <a:lnTo>
                    <a:pt x="1419136" y="1609496"/>
                  </a:lnTo>
                  <a:close/>
                </a:path>
                <a:path w="4848225" h="3219450">
                  <a:moveTo>
                    <a:pt x="1419161" y="3133572"/>
                  </a:moveTo>
                  <a:lnTo>
                    <a:pt x="1276654" y="3050438"/>
                  </a:lnTo>
                  <a:lnTo>
                    <a:pt x="1269504" y="3048000"/>
                  </a:lnTo>
                  <a:lnTo>
                    <a:pt x="1262214" y="3048470"/>
                  </a:lnTo>
                  <a:lnTo>
                    <a:pt x="1255636" y="3051645"/>
                  </a:lnTo>
                  <a:lnTo>
                    <a:pt x="1250607" y="3057296"/>
                  </a:lnTo>
                  <a:lnTo>
                    <a:pt x="1248156" y="3064446"/>
                  </a:lnTo>
                  <a:lnTo>
                    <a:pt x="1248638" y="3071736"/>
                  </a:lnTo>
                  <a:lnTo>
                    <a:pt x="1251813" y="3078315"/>
                  </a:lnTo>
                  <a:lnTo>
                    <a:pt x="1257465" y="3083344"/>
                  </a:lnTo>
                  <a:lnTo>
                    <a:pt x="1310894" y="3114522"/>
                  </a:lnTo>
                  <a:lnTo>
                    <a:pt x="580885" y="3114510"/>
                  </a:lnTo>
                  <a:lnTo>
                    <a:pt x="580885" y="3152610"/>
                  </a:lnTo>
                  <a:lnTo>
                    <a:pt x="1310894" y="3152610"/>
                  </a:lnTo>
                  <a:lnTo>
                    <a:pt x="1343558" y="3133572"/>
                  </a:lnTo>
                  <a:lnTo>
                    <a:pt x="1310894" y="3152622"/>
                  </a:lnTo>
                  <a:lnTo>
                    <a:pt x="1257465" y="3183788"/>
                  </a:lnTo>
                  <a:lnTo>
                    <a:pt x="1251813" y="3188817"/>
                  </a:lnTo>
                  <a:lnTo>
                    <a:pt x="1248638" y="3195396"/>
                  </a:lnTo>
                  <a:lnTo>
                    <a:pt x="1248156" y="3202686"/>
                  </a:lnTo>
                  <a:lnTo>
                    <a:pt x="1250607" y="3209836"/>
                  </a:lnTo>
                  <a:lnTo>
                    <a:pt x="1255636" y="3215487"/>
                  </a:lnTo>
                  <a:lnTo>
                    <a:pt x="1262214" y="3218662"/>
                  </a:lnTo>
                  <a:lnTo>
                    <a:pt x="1269504" y="3219145"/>
                  </a:lnTo>
                  <a:lnTo>
                    <a:pt x="1276654" y="3216694"/>
                  </a:lnTo>
                  <a:lnTo>
                    <a:pt x="1386509" y="3152622"/>
                  </a:lnTo>
                  <a:lnTo>
                    <a:pt x="1381366" y="3152622"/>
                  </a:lnTo>
                  <a:lnTo>
                    <a:pt x="1386509" y="3152610"/>
                  </a:lnTo>
                  <a:lnTo>
                    <a:pt x="1419161" y="3133572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48482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48482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4848225" h="3219450">
                  <a:moveTo>
                    <a:pt x="4848085" y="66509"/>
                  </a:moveTo>
                  <a:lnTo>
                    <a:pt x="4270464" y="66522"/>
                  </a:lnTo>
                  <a:lnTo>
                    <a:pt x="4199991" y="66522"/>
                  </a:lnTo>
                  <a:lnTo>
                    <a:pt x="4270464" y="66509"/>
                  </a:lnTo>
                  <a:lnTo>
                    <a:pt x="4323893" y="35344"/>
                  </a:lnTo>
                  <a:lnTo>
                    <a:pt x="4329544" y="30314"/>
                  </a:lnTo>
                  <a:lnTo>
                    <a:pt x="4332719" y="23736"/>
                  </a:lnTo>
                  <a:lnTo>
                    <a:pt x="4333202" y="16446"/>
                  </a:lnTo>
                  <a:lnTo>
                    <a:pt x="4330751" y="9296"/>
                  </a:lnTo>
                  <a:lnTo>
                    <a:pt x="4325721" y="3644"/>
                  </a:lnTo>
                  <a:lnTo>
                    <a:pt x="4319143" y="469"/>
                  </a:lnTo>
                  <a:lnTo>
                    <a:pt x="4311853" y="0"/>
                  </a:lnTo>
                  <a:lnTo>
                    <a:pt x="4304703" y="2438"/>
                  </a:lnTo>
                  <a:lnTo>
                    <a:pt x="4162196" y="85572"/>
                  </a:lnTo>
                  <a:lnTo>
                    <a:pt x="4304703" y="168694"/>
                  </a:lnTo>
                  <a:lnTo>
                    <a:pt x="4311853" y="171145"/>
                  </a:lnTo>
                  <a:lnTo>
                    <a:pt x="4319143" y="170662"/>
                  </a:lnTo>
                  <a:lnTo>
                    <a:pt x="4325721" y="167487"/>
                  </a:lnTo>
                  <a:lnTo>
                    <a:pt x="4330751" y="161836"/>
                  </a:lnTo>
                  <a:lnTo>
                    <a:pt x="4333202" y="154686"/>
                  </a:lnTo>
                  <a:lnTo>
                    <a:pt x="4332719" y="147396"/>
                  </a:lnTo>
                  <a:lnTo>
                    <a:pt x="4329544" y="140817"/>
                  </a:lnTo>
                  <a:lnTo>
                    <a:pt x="4323893" y="135788"/>
                  </a:lnTo>
                  <a:lnTo>
                    <a:pt x="4270464" y="104622"/>
                  </a:lnTo>
                  <a:lnTo>
                    <a:pt x="4848085" y="104609"/>
                  </a:lnTo>
                  <a:lnTo>
                    <a:pt x="4848085" y="66509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13493" y="2789204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4" h="244475">
                  <a:moveTo>
                    <a:pt x="156803" y="187044"/>
                  </a:moveTo>
                  <a:lnTo>
                    <a:pt x="149265" y="187677"/>
                  </a:lnTo>
                  <a:lnTo>
                    <a:pt x="142780" y="191035"/>
                  </a:lnTo>
                  <a:lnTo>
                    <a:pt x="138027" y="196580"/>
                  </a:lnTo>
                  <a:lnTo>
                    <a:pt x="135686" y="203774"/>
                  </a:lnTo>
                  <a:lnTo>
                    <a:pt x="136319" y="211312"/>
                  </a:lnTo>
                  <a:lnTo>
                    <a:pt x="139677" y="217797"/>
                  </a:lnTo>
                  <a:lnTo>
                    <a:pt x="145222" y="222550"/>
                  </a:lnTo>
                  <a:lnTo>
                    <a:pt x="152415" y="224891"/>
                  </a:lnTo>
                  <a:lnTo>
                    <a:pt x="316299" y="243892"/>
                  </a:lnTo>
                  <a:lnTo>
                    <a:pt x="313159" y="236448"/>
                  </a:lnTo>
                  <a:lnTo>
                    <a:pt x="274624" y="236448"/>
                  </a:lnTo>
                  <a:lnTo>
                    <a:pt x="218251" y="194168"/>
                  </a:lnTo>
                  <a:lnTo>
                    <a:pt x="156803" y="187044"/>
                  </a:lnTo>
                  <a:close/>
                </a:path>
                <a:path w="316864" h="244475">
                  <a:moveTo>
                    <a:pt x="218251" y="194168"/>
                  </a:moveTo>
                  <a:lnTo>
                    <a:pt x="274624" y="236448"/>
                  </a:lnTo>
                  <a:lnTo>
                    <a:pt x="280501" y="228612"/>
                  </a:lnTo>
                  <a:lnTo>
                    <a:pt x="268502" y="228612"/>
                  </a:lnTo>
                  <a:lnTo>
                    <a:pt x="255808" y="198523"/>
                  </a:lnTo>
                  <a:lnTo>
                    <a:pt x="218251" y="194168"/>
                  </a:lnTo>
                  <a:close/>
                </a:path>
                <a:path w="316864" h="244475">
                  <a:moveTo>
                    <a:pt x="234628" y="80233"/>
                  </a:moveTo>
                  <a:lnTo>
                    <a:pt x="227214" y="81735"/>
                  </a:lnTo>
                  <a:lnTo>
                    <a:pt x="220964" y="85997"/>
                  </a:lnTo>
                  <a:lnTo>
                    <a:pt x="216972" y="92112"/>
                  </a:lnTo>
                  <a:lnTo>
                    <a:pt x="215564" y="99278"/>
                  </a:lnTo>
                  <a:lnTo>
                    <a:pt x="217067" y="106692"/>
                  </a:lnTo>
                  <a:lnTo>
                    <a:pt x="241112" y="163689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59" y="236448"/>
                  </a:lnTo>
                  <a:lnTo>
                    <a:pt x="252171" y="91883"/>
                  </a:lnTo>
                  <a:lnTo>
                    <a:pt x="247909" y="85633"/>
                  </a:lnTo>
                  <a:lnTo>
                    <a:pt x="241794" y="81640"/>
                  </a:lnTo>
                  <a:lnTo>
                    <a:pt x="234628" y="80233"/>
                  </a:lnTo>
                  <a:close/>
                </a:path>
                <a:path w="316864" h="244475">
                  <a:moveTo>
                    <a:pt x="255808" y="198523"/>
                  </a:moveTo>
                  <a:lnTo>
                    <a:pt x="268502" y="228612"/>
                  </a:lnTo>
                  <a:lnTo>
                    <a:pt x="288248" y="202284"/>
                  </a:lnTo>
                  <a:lnTo>
                    <a:pt x="255808" y="198523"/>
                  </a:lnTo>
                  <a:close/>
                </a:path>
                <a:path w="316864" h="244475">
                  <a:moveTo>
                    <a:pt x="241112" y="163689"/>
                  </a:moveTo>
                  <a:lnTo>
                    <a:pt x="255808" y="198523"/>
                  </a:lnTo>
                  <a:lnTo>
                    <a:pt x="288248" y="202284"/>
                  </a:lnTo>
                  <a:lnTo>
                    <a:pt x="268502" y="228612"/>
                  </a:lnTo>
                  <a:lnTo>
                    <a:pt x="280501" y="228612"/>
                  </a:lnTo>
                  <a:lnTo>
                    <a:pt x="297484" y="205968"/>
                  </a:lnTo>
                  <a:lnTo>
                    <a:pt x="241112" y="163689"/>
                  </a:lnTo>
                  <a:close/>
                </a:path>
                <a:path w="316864" h="244475">
                  <a:moveTo>
                    <a:pt x="22860" y="0"/>
                  </a:moveTo>
                  <a:lnTo>
                    <a:pt x="0" y="30479"/>
                  </a:lnTo>
                  <a:lnTo>
                    <a:pt x="218251" y="194168"/>
                  </a:lnTo>
                  <a:lnTo>
                    <a:pt x="255808" y="198523"/>
                  </a:lnTo>
                  <a:lnTo>
                    <a:pt x="241112" y="16368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2707" y="2009927"/>
            <a:ext cx="5566410" cy="3219450"/>
            <a:chOff x="72707" y="2009927"/>
            <a:chExt cx="5566410" cy="3219450"/>
          </a:xfrm>
        </p:grpSpPr>
        <p:sp>
          <p:nvSpPr>
            <p:cNvPr id="41" name="object 41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419136" y="1609496"/>
                  </a:moveTo>
                  <a:lnTo>
                    <a:pt x="1263904" y="1665363"/>
                  </a:lnTo>
                  <a:lnTo>
                    <a:pt x="1257427" y="1669288"/>
                  </a:lnTo>
                  <a:lnTo>
                    <a:pt x="1253109" y="1675180"/>
                  </a:lnTo>
                  <a:lnTo>
                    <a:pt x="1251318" y="1682254"/>
                  </a:lnTo>
                  <a:lnTo>
                    <a:pt x="1252423" y="1689735"/>
                  </a:lnTo>
                  <a:lnTo>
                    <a:pt x="1256347" y="1696212"/>
                  </a:lnTo>
                  <a:lnTo>
                    <a:pt x="1262240" y="1700530"/>
                  </a:lnTo>
                  <a:lnTo>
                    <a:pt x="1269314" y="1702320"/>
                  </a:lnTo>
                  <a:lnTo>
                    <a:pt x="1276807" y="1701215"/>
                  </a:lnTo>
                  <a:lnTo>
                    <a:pt x="1335011" y="1680273"/>
                  </a:lnTo>
                  <a:lnTo>
                    <a:pt x="421817" y="2770492"/>
                  </a:lnTo>
                  <a:lnTo>
                    <a:pt x="451015" y="2794965"/>
                  </a:lnTo>
                  <a:lnTo>
                    <a:pt x="1364221" y="1704733"/>
                  </a:lnTo>
                  <a:lnTo>
                    <a:pt x="1353794" y="1765706"/>
                  </a:lnTo>
                  <a:lnTo>
                    <a:pt x="1354023" y="1773275"/>
                  </a:lnTo>
                  <a:lnTo>
                    <a:pt x="1357033" y="1779930"/>
                  </a:lnTo>
                  <a:lnTo>
                    <a:pt x="1362316" y="1784972"/>
                  </a:lnTo>
                  <a:lnTo>
                    <a:pt x="1369364" y="1787690"/>
                  </a:lnTo>
                  <a:lnTo>
                    <a:pt x="1376934" y="1787474"/>
                  </a:lnTo>
                  <a:lnTo>
                    <a:pt x="1383588" y="1784464"/>
                  </a:lnTo>
                  <a:lnTo>
                    <a:pt x="1388630" y="1779181"/>
                  </a:lnTo>
                  <a:lnTo>
                    <a:pt x="1391361" y="1772119"/>
                  </a:lnTo>
                  <a:lnTo>
                    <a:pt x="1416278" y="1626247"/>
                  </a:lnTo>
                  <a:lnTo>
                    <a:pt x="1419136" y="1609496"/>
                  </a:lnTo>
                  <a:close/>
                </a:path>
                <a:path w="4848225" h="3219450">
                  <a:moveTo>
                    <a:pt x="1419161" y="3133572"/>
                  </a:moveTo>
                  <a:lnTo>
                    <a:pt x="1276654" y="3050438"/>
                  </a:lnTo>
                  <a:lnTo>
                    <a:pt x="1269504" y="3048000"/>
                  </a:lnTo>
                  <a:lnTo>
                    <a:pt x="1262214" y="3048470"/>
                  </a:lnTo>
                  <a:lnTo>
                    <a:pt x="1255636" y="3051645"/>
                  </a:lnTo>
                  <a:lnTo>
                    <a:pt x="1250607" y="3057296"/>
                  </a:lnTo>
                  <a:lnTo>
                    <a:pt x="1248156" y="3064446"/>
                  </a:lnTo>
                  <a:lnTo>
                    <a:pt x="1248638" y="3071736"/>
                  </a:lnTo>
                  <a:lnTo>
                    <a:pt x="1251813" y="3078315"/>
                  </a:lnTo>
                  <a:lnTo>
                    <a:pt x="1257465" y="3083344"/>
                  </a:lnTo>
                  <a:lnTo>
                    <a:pt x="1310894" y="3114522"/>
                  </a:lnTo>
                  <a:lnTo>
                    <a:pt x="580885" y="3114510"/>
                  </a:lnTo>
                  <a:lnTo>
                    <a:pt x="580885" y="3152610"/>
                  </a:lnTo>
                  <a:lnTo>
                    <a:pt x="1310894" y="3152610"/>
                  </a:lnTo>
                  <a:lnTo>
                    <a:pt x="1343558" y="3133572"/>
                  </a:lnTo>
                  <a:lnTo>
                    <a:pt x="1310894" y="3152622"/>
                  </a:lnTo>
                  <a:lnTo>
                    <a:pt x="1257465" y="3183788"/>
                  </a:lnTo>
                  <a:lnTo>
                    <a:pt x="1251813" y="3188817"/>
                  </a:lnTo>
                  <a:lnTo>
                    <a:pt x="1248638" y="3195396"/>
                  </a:lnTo>
                  <a:lnTo>
                    <a:pt x="1248156" y="3202686"/>
                  </a:lnTo>
                  <a:lnTo>
                    <a:pt x="1250607" y="3209836"/>
                  </a:lnTo>
                  <a:lnTo>
                    <a:pt x="1255636" y="3215487"/>
                  </a:lnTo>
                  <a:lnTo>
                    <a:pt x="1262214" y="3218662"/>
                  </a:lnTo>
                  <a:lnTo>
                    <a:pt x="1269504" y="3219145"/>
                  </a:lnTo>
                  <a:lnTo>
                    <a:pt x="1276654" y="3216694"/>
                  </a:lnTo>
                  <a:lnTo>
                    <a:pt x="1386509" y="3152622"/>
                  </a:lnTo>
                  <a:lnTo>
                    <a:pt x="1381366" y="3152622"/>
                  </a:lnTo>
                  <a:lnTo>
                    <a:pt x="1386509" y="3152610"/>
                  </a:lnTo>
                  <a:lnTo>
                    <a:pt x="1419161" y="3133572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48482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48482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4848225" h="3219450">
                  <a:moveTo>
                    <a:pt x="4848085" y="66509"/>
                  </a:moveTo>
                  <a:lnTo>
                    <a:pt x="4270464" y="66522"/>
                  </a:lnTo>
                  <a:lnTo>
                    <a:pt x="4199991" y="66522"/>
                  </a:lnTo>
                  <a:lnTo>
                    <a:pt x="4270464" y="66509"/>
                  </a:lnTo>
                  <a:lnTo>
                    <a:pt x="4323893" y="35344"/>
                  </a:lnTo>
                  <a:lnTo>
                    <a:pt x="4329544" y="30314"/>
                  </a:lnTo>
                  <a:lnTo>
                    <a:pt x="4332719" y="23736"/>
                  </a:lnTo>
                  <a:lnTo>
                    <a:pt x="4333202" y="16446"/>
                  </a:lnTo>
                  <a:lnTo>
                    <a:pt x="4330751" y="9296"/>
                  </a:lnTo>
                  <a:lnTo>
                    <a:pt x="4325721" y="3644"/>
                  </a:lnTo>
                  <a:lnTo>
                    <a:pt x="4319143" y="469"/>
                  </a:lnTo>
                  <a:lnTo>
                    <a:pt x="4311853" y="0"/>
                  </a:lnTo>
                  <a:lnTo>
                    <a:pt x="4304703" y="2438"/>
                  </a:lnTo>
                  <a:lnTo>
                    <a:pt x="4162196" y="85572"/>
                  </a:lnTo>
                  <a:lnTo>
                    <a:pt x="4304703" y="168694"/>
                  </a:lnTo>
                  <a:lnTo>
                    <a:pt x="4311853" y="171145"/>
                  </a:lnTo>
                  <a:lnTo>
                    <a:pt x="4319143" y="170662"/>
                  </a:lnTo>
                  <a:lnTo>
                    <a:pt x="4325721" y="167487"/>
                  </a:lnTo>
                  <a:lnTo>
                    <a:pt x="4330751" y="161836"/>
                  </a:lnTo>
                  <a:lnTo>
                    <a:pt x="4333202" y="154686"/>
                  </a:lnTo>
                  <a:lnTo>
                    <a:pt x="4332719" y="147396"/>
                  </a:lnTo>
                  <a:lnTo>
                    <a:pt x="4329544" y="140817"/>
                  </a:lnTo>
                  <a:lnTo>
                    <a:pt x="4323893" y="135788"/>
                  </a:lnTo>
                  <a:lnTo>
                    <a:pt x="4270464" y="104622"/>
                  </a:lnTo>
                  <a:lnTo>
                    <a:pt x="4848085" y="104609"/>
                  </a:lnTo>
                  <a:lnTo>
                    <a:pt x="4848085" y="66509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707" y="4548488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5" h="244475">
                  <a:moveTo>
                    <a:pt x="156803" y="187044"/>
                  </a:moveTo>
                  <a:lnTo>
                    <a:pt x="149265" y="187677"/>
                  </a:lnTo>
                  <a:lnTo>
                    <a:pt x="142780" y="191035"/>
                  </a:lnTo>
                  <a:lnTo>
                    <a:pt x="138027" y="196580"/>
                  </a:lnTo>
                  <a:lnTo>
                    <a:pt x="135686" y="203774"/>
                  </a:lnTo>
                  <a:lnTo>
                    <a:pt x="136319" y="211312"/>
                  </a:lnTo>
                  <a:lnTo>
                    <a:pt x="139677" y="217797"/>
                  </a:lnTo>
                  <a:lnTo>
                    <a:pt x="145222" y="222550"/>
                  </a:lnTo>
                  <a:lnTo>
                    <a:pt x="152415" y="224891"/>
                  </a:lnTo>
                  <a:lnTo>
                    <a:pt x="316300" y="243892"/>
                  </a:lnTo>
                  <a:lnTo>
                    <a:pt x="313160" y="236448"/>
                  </a:lnTo>
                  <a:lnTo>
                    <a:pt x="274624" y="236448"/>
                  </a:lnTo>
                  <a:lnTo>
                    <a:pt x="218251" y="194168"/>
                  </a:lnTo>
                  <a:lnTo>
                    <a:pt x="156803" y="187044"/>
                  </a:lnTo>
                  <a:close/>
                </a:path>
                <a:path w="316865" h="244475">
                  <a:moveTo>
                    <a:pt x="218251" y="194168"/>
                  </a:moveTo>
                  <a:lnTo>
                    <a:pt x="274624" y="236448"/>
                  </a:lnTo>
                  <a:lnTo>
                    <a:pt x="280501" y="228612"/>
                  </a:lnTo>
                  <a:lnTo>
                    <a:pt x="268502" y="228612"/>
                  </a:lnTo>
                  <a:lnTo>
                    <a:pt x="255808" y="198523"/>
                  </a:lnTo>
                  <a:lnTo>
                    <a:pt x="218251" y="194168"/>
                  </a:lnTo>
                  <a:close/>
                </a:path>
                <a:path w="316865" h="244475">
                  <a:moveTo>
                    <a:pt x="234629" y="80233"/>
                  </a:moveTo>
                  <a:lnTo>
                    <a:pt x="227215" y="81735"/>
                  </a:lnTo>
                  <a:lnTo>
                    <a:pt x="220964" y="85997"/>
                  </a:lnTo>
                  <a:lnTo>
                    <a:pt x="216972" y="92112"/>
                  </a:lnTo>
                  <a:lnTo>
                    <a:pt x="215564" y="99278"/>
                  </a:lnTo>
                  <a:lnTo>
                    <a:pt x="217067" y="106692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60" y="236448"/>
                  </a:lnTo>
                  <a:lnTo>
                    <a:pt x="252171" y="91883"/>
                  </a:lnTo>
                  <a:lnTo>
                    <a:pt x="247910" y="85633"/>
                  </a:lnTo>
                  <a:lnTo>
                    <a:pt x="241795" y="81640"/>
                  </a:lnTo>
                  <a:lnTo>
                    <a:pt x="234629" y="80233"/>
                  </a:lnTo>
                  <a:close/>
                </a:path>
                <a:path w="316865" h="244475">
                  <a:moveTo>
                    <a:pt x="255808" y="198523"/>
                  </a:moveTo>
                  <a:lnTo>
                    <a:pt x="268502" y="228612"/>
                  </a:lnTo>
                  <a:lnTo>
                    <a:pt x="288248" y="202284"/>
                  </a:lnTo>
                  <a:lnTo>
                    <a:pt x="255808" y="198523"/>
                  </a:lnTo>
                  <a:close/>
                </a:path>
                <a:path w="316865" h="244475">
                  <a:moveTo>
                    <a:pt x="241113" y="163690"/>
                  </a:moveTo>
                  <a:lnTo>
                    <a:pt x="255808" y="198523"/>
                  </a:lnTo>
                  <a:lnTo>
                    <a:pt x="288248" y="202284"/>
                  </a:lnTo>
                  <a:lnTo>
                    <a:pt x="268502" y="228612"/>
                  </a:lnTo>
                  <a:lnTo>
                    <a:pt x="280501" y="228612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5" h="244475">
                  <a:moveTo>
                    <a:pt x="22860" y="0"/>
                  </a:moveTo>
                  <a:lnTo>
                    <a:pt x="0" y="30480"/>
                  </a:lnTo>
                  <a:lnTo>
                    <a:pt x="218251" y="194168"/>
                  </a:lnTo>
                  <a:lnTo>
                    <a:pt x="255808" y="198523"/>
                  </a:lnTo>
                  <a:lnTo>
                    <a:pt x="241113" y="16369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0726" y="2009927"/>
            <a:ext cx="4848225" cy="3219450"/>
            <a:chOff x="790726" y="2009927"/>
            <a:chExt cx="4848225" cy="3219450"/>
          </a:xfrm>
        </p:grpSpPr>
        <p:sp>
          <p:nvSpPr>
            <p:cNvPr id="41" name="object 41"/>
            <p:cNvSpPr/>
            <p:nvPr/>
          </p:nvSpPr>
          <p:spPr>
            <a:xfrm>
              <a:off x="4952911" y="2009927"/>
              <a:ext cx="686435" cy="171450"/>
            </a:xfrm>
            <a:custGeom>
              <a:avLst/>
              <a:gdLst/>
              <a:ahLst/>
              <a:cxnLst/>
              <a:rect l="l" t="t" r="r" b="b"/>
              <a:pathLst>
                <a:path w="686435" h="171450">
                  <a:moveTo>
                    <a:pt x="149668" y="0"/>
                  </a:moveTo>
                  <a:lnTo>
                    <a:pt x="142509" y="2443"/>
                  </a:lnTo>
                  <a:lnTo>
                    <a:pt x="0" y="85573"/>
                  </a:lnTo>
                  <a:lnTo>
                    <a:pt x="142509" y="168702"/>
                  </a:lnTo>
                  <a:lnTo>
                    <a:pt x="149668" y="171145"/>
                  </a:lnTo>
                  <a:lnTo>
                    <a:pt x="156956" y="170670"/>
                  </a:lnTo>
                  <a:lnTo>
                    <a:pt x="163534" y="167497"/>
                  </a:lnTo>
                  <a:lnTo>
                    <a:pt x="168563" y="161847"/>
                  </a:lnTo>
                  <a:lnTo>
                    <a:pt x="171006" y="154687"/>
                  </a:lnTo>
                  <a:lnTo>
                    <a:pt x="170530" y="147399"/>
                  </a:lnTo>
                  <a:lnTo>
                    <a:pt x="167357" y="140822"/>
                  </a:lnTo>
                  <a:lnTo>
                    <a:pt x="161706" y="135793"/>
                  </a:lnTo>
                  <a:lnTo>
                    <a:pt x="108272" y="104623"/>
                  </a:lnTo>
                  <a:lnTo>
                    <a:pt x="37806" y="104623"/>
                  </a:lnTo>
                  <a:lnTo>
                    <a:pt x="37806" y="66523"/>
                  </a:lnTo>
                  <a:lnTo>
                    <a:pt x="108272" y="66522"/>
                  </a:lnTo>
                  <a:lnTo>
                    <a:pt x="161706" y="35352"/>
                  </a:lnTo>
                  <a:lnTo>
                    <a:pt x="171005" y="16458"/>
                  </a:lnTo>
                  <a:lnTo>
                    <a:pt x="168562" y="9298"/>
                  </a:lnTo>
                  <a:lnTo>
                    <a:pt x="163532" y="3648"/>
                  </a:lnTo>
                  <a:lnTo>
                    <a:pt x="156955" y="475"/>
                  </a:lnTo>
                  <a:lnTo>
                    <a:pt x="149668" y="0"/>
                  </a:lnTo>
                  <a:close/>
                </a:path>
                <a:path w="686435" h="171450">
                  <a:moveTo>
                    <a:pt x="108271" y="66523"/>
                  </a:moveTo>
                  <a:lnTo>
                    <a:pt x="37806" y="66523"/>
                  </a:lnTo>
                  <a:lnTo>
                    <a:pt x="37806" y="104623"/>
                  </a:lnTo>
                  <a:lnTo>
                    <a:pt x="108272" y="104623"/>
                  </a:lnTo>
                  <a:lnTo>
                    <a:pt x="103822" y="102027"/>
                  </a:lnTo>
                  <a:lnTo>
                    <a:pt x="47406" y="102027"/>
                  </a:lnTo>
                  <a:lnTo>
                    <a:pt x="47406" y="69118"/>
                  </a:lnTo>
                  <a:lnTo>
                    <a:pt x="103822" y="69118"/>
                  </a:lnTo>
                  <a:lnTo>
                    <a:pt x="108271" y="66523"/>
                  </a:lnTo>
                  <a:close/>
                </a:path>
                <a:path w="686435" h="171450">
                  <a:moveTo>
                    <a:pt x="108272" y="104623"/>
                  </a:moveTo>
                  <a:lnTo>
                    <a:pt x="37806" y="104623"/>
                  </a:lnTo>
                  <a:lnTo>
                    <a:pt x="108272" y="104623"/>
                  </a:lnTo>
                  <a:close/>
                </a:path>
                <a:path w="686435" h="171450">
                  <a:moveTo>
                    <a:pt x="685888" y="66522"/>
                  </a:moveTo>
                  <a:lnTo>
                    <a:pt x="108270" y="66523"/>
                  </a:lnTo>
                  <a:lnTo>
                    <a:pt x="75614" y="85572"/>
                  </a:lnTo>
                  <a:lnTo>
                    <a:pt x="108272" y="104623"/>
                  </a:lnTo>
                  <a:lnTo>
                    <a:pt x="685888" y="104622"/>
                  </a:lnTo>
                  <a:lnTo>
                    <a:pt x="685888" y="66522"/>
                  </a:lnTo>
                  <a:close/>
                </a:path>
                <a:path w="686435" h="171450">
                  <a:moveTo>
                    <a:pt x="47406" y="69118"/>
                  </a:moveTo>
                  <a:lnTo>
                    <a:pt x="47406" y="102027"/>
                  </a:lnTo>
                  <a:lnTo>
                    <a:pt x="75614" y="85572"/>
                  </a:lnTo>
                  <a:lnTo>
                    <a:pt x="47406" y="69118"/>
                  </a:lnTo>
                  <a:close/>
                </a:path>
                <a:path w="686435" h="171450">
                  <a:moveTo>
                    <a:pt x="75614" y="85572"/>
                  </a:moveTo>
                  <a:lnTo>
                    <a:pt x="47406" y="102027"/>
                  </a:lnTo>
                  <a:lnTo>
                    <a:pt x="103822" y="102027"/>
                  </a:lnTo>
                  <a:lnTo>
                    <a:pt x="75614" y="85572"/>
                  </a:lnTo>
                  <a:close/>
                </a:path>
                <a:path w="686435" h="171450">
                  <a:moveTo>
                    <a:pt x="103822" y="69118"/>
                  </a:moveTo>
                  <a:lnTo>
                    <a:pt x="47406" y="69118"/>
                  </a:lnTo>
                  <a:lnTo>
                    <a:pt x="75614" y="85572"/>
                  </a:lnTo>
                  <a:lnTo>
                    <a:pt x="103822" y="691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71600" y="5057927"/>
              <a:ext cx="838835" cy="171450"/>
            </a:xfrm>
            <a:custGeom>
              <a:avLst/>
              <a:gdLst/>
              <a:ahLst/>
              <a:cxnLst/>
              <a:rect l="l" t="t" r="r" b="b"/>
              <a:pathLst>
                <a:path w="838835" h="171450">
                  <a:moveTo>
                    <a:pt x="688620" y="0"/>
                  </a:moveTo>
                  <a:lnTo>
                    <a:pt x="681332" y="475"/>
                  </a:lnTo>
                  <a:lnTo>
                    <a:pt x="674755" y="3648"/>
                  </a:lnTo>
                  <a:lnTo>
                    <a:pt x="669725" y="9298"/>
                  </a:lnTo>
                  <a:lnTo>
                    <a:pt x="667282" y="16458"/>
                  </a:lnTo>
                  <a:lnTo>
                    <a:pt x="667758" y="23745"/>
                  </a:lnTo>
                  <a:lnTo>
                    <a:pt x="670931" y="30323"/>
                  </a:lnTo>
                  <a:lnTo>
                    <a:pt x="676582" y="35352"/>
                  </a:lnTo>
                  <a:lnTo>
                    <a:pt x="730017" y="66523"/>
                  </a:lnTo>
                  <a:lnTo>
                    <a:pt x="800481" y="66523"/>
                  </a:lnTo>
                  <a:lnTo>
                    <a:pt x="800481" y="104623"/>
                  </a:lnTo>
                  <a:lnTo>
                    <a:pt x="730015" y="104623"/>
                  </a:lnTo>
                  <a:lnTo>
                    <a:pt x="676582" y="135793"/>
                  </a:lnTo>
                  <a:lnTo>
                    <a:pt x="670931" y="140822"/>
                  </a:lnTo>
                  <a:lnTo>
                    <a:pt x="667758" y="147399"/>
                  </a:lnTo>
                  <a:lnTo>
                    <a:pt x="667282" y="154687"/>
                  </a:lnTo>
                  <a:lnTo>
                    <a:pt x="669725" y="161847"/>
                  </a:lnTo>
                  <a:lnTo>
                    <a:pt x="674754" y="167497"/>
                  </a:lnTo>
                  <a:lnTo>
                    <a:pt x="681332" y="170670"/>
                  </a:lnTo>
                  <a:lnTo>
                    <a:pt x="688620" y="171145"/>
                  </a:lnTo>
                  <a:lnTo>
                    <a:pt x="695779" y="168702"/>
                  </a:lnTo>
                  <a:lnTo>
                    <a:pt x="805630" y="104623"/>
                  </a:lnTo>
                  <a:lnTo>
                    <a:pt x="800481" y="104623"/>
                  </a:lnTo>
                  <a:lnTo>
                    <a:pt x="805632" y="104622"/>
                  </a:lnTo>
                  <a:lnTo>
                    <a:pt x="838287" y="85573"/>
                  </a:lnTo>
                  <a:lnTo>
                    <a:pt x="695779" y="2443"/>
                  </a:lnTo>
                  <a:lnTo>
                    <a:pt x="688620" y="0"/>
                  </a:lnTo>
                  <a:close/>
                </a:path>
                <a:path w="838835" h="171450">
                  <a:moveTo>
                    <a:pt x="762674" y="85572"/>
                  </a:moveTo>
                  <a:lnTo>
                    <a:pt x="730016" y="104623"/>
                  </a:lnTo>
                  <a:lnTo>
                    <a:pt x="800481" y="104623"/>
                  </a:lnTo>
                  <a:lnTo>
                    <a:pt x="800481" y="102027"/>
                  </a:lnTo>
                  <a:lnTo>
                    <a:pt x="790882" y="102027"/>
                  </a:lnTo>
                  <a:lnTo>
                    <a:pt x="762674" y="85572"/>
                  </a:lnTo>
                  <a:close/>
                </a:path>
                <a:path w="838835" h="171450">
                  <a:moveTo>
                    <a:pt x="0" y="66522"/>
                  </a:moveTo>
                  <a:lnTo>
                    <a:pt x="0" y="104622"/>
                  </a:lnTo>
                  <a:lnTo>
                    <a:pt x="730018" y="104622"/>
                  </a:lnTo>
                  <a:lnTo>
                    <a:pt x="762674" y="85572"/>
                  </a:lnTo>
                  <a:lnTo>
                    <a:pt x="730017" y="66523"/>
                  </a:lnTo>
                  <a:lnTo>
                    <a:pt x="0" y="66522"/>
                  </a:lnTo>
                  <a:close/>
                </a:path>
                <a:path w="838835" h="171450">
                  <a:moveTo>
                    <a:pt x="790882" y="69118"/>
                  </a:moveTo>
                  <a:lnTo>
                    <a:pt x="762674" y="85572"/>
                  </a:lnTo>
                  <a:lnTo>
                    <a:pt x="790882" y="102027"/>
                  </a:lnTo>
                  <a:lnTo>
                    <a:pt x="790882" y="69118"/>
                  </a:lnTo>
                  <a:close/>
                </a:path>
                <a:path w="838835" h="171450">
                  <a:moveTo>
                    <a:pt x="800481" y="69118"/>
                  </a:moveTo>
                  <a:lnTo>
                    <a:pt x="790882" y="69118"/>
                  </a:lnTo>
                  <a:lnTo>
                    <a:pt x="790882" y="102027"/>
                  </a:lnTo>
                  <a:lnTo>
                    <a:pt x="800481" y="102027"/>
                  </a:lnTo>
                  <a:lnTo>
                    <a:pt x="800481" y="69118"/>
                  </a:lnTo>
                  <a:close/>
                </a:path>
                <a:path w="838835" h="171450">
                  <a:moveTo>
                    <a:pt x="730017" y="66523"/>
                  </a:moveTo>
                  <a:lnTo>
                    <a:pt x="762674" y="85572"/>
                  </a:lnTo>
                  <a:lnTo>
                    <a:pt x="790882" y="69118"/>
                  </a:lnTo>
                  <a:lnTo>
                    <a:pt x="800481" y="69118"/>
                  </a:lnTo>
                  <a:lnTo>
                    <a:pt x="800481" y="66523"/>
                  </a:lnTo>
                  <a:lnTo>
                    <a:pt x="730017" y="6652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419136" y="1609496"/>
                  </a:moveTo>
                  <a:lnTo>
                    <a:pt x="1263904" y="1665363"/>
                  </a:lnTo>
                  <a:lnTo>
                    <a:pt x="1257427" y="1669288"/>
                  </a:lnTo>
                  <a:lnTo>
                    <a:pt x="1253109" y="1675180"/>
                  </a:lnTo>
                  <a:lnTo>
                    <a:pt x="1251318" y="1682254"/>
                  </a:lnTo>
                  <a:lnTo>
                    <a:pt x="1252423" y="1689735"/>
                  </a:lnTo>
                  <a:lnTo>
                    <a:pt x="1256347" y="1696212"/>
                  </a:lnTo>
                  <a:lnTo>
                    <a:pt x="1262240" y="1700530"/>
                  </a:lnTo>
                  <a:lnTo>
                    <a:pt x="1269314" y="1702320"/>
                  </a:lnTo>
                  <a:lnTo>
                    <a:pt x="1276807" y="1701215"/>
                  </a:lnTo>
                  <a:lnTo>
                    <a:pt x="1335011" y="1680273"/>
                  </a:lnTo>
                  <a:lnTo>
                    <a:pt x="421817" y="2770492"/>
                  </a:lnTo>
                  <a:lnTo>
                    <a:pt x="451015" y="2794965"/>
                  </a:lnTo>
                  <a:lnTo>
                    <a:pt x="1364221" y="1704733"/>
                  </a:lnTo>
                  <a:lnTo>
                    <a:pt x="1353794" y="1765706"/>
                  </a:lnTo>
                  <a:lnTo>
                    <a:pt x="1354023" y="1773275"/>
                  </a:lnTo>
                  <a:lnTo>
                    <a:pt x="1357033" y="1779930"/>
                  </a:lnTo>
                  <a:lnTo>
                    <a:pt x="1362316" y="1784972"/>
                  </a:lnTo>
                  <a:lnTo>
                    <a:pt x="1369364" y="1787690"/>
                  </a:lnTo>
                  <a:lnTo>
                    <a:pt x="1376934" y="1787474"/>
                  </a:lnTo>
                  <a:lnTo>
                    <a:pt x="1383588" y="1784464"/>
                  </a:lnTo>
                  <a:lnTo>
                    <a:pt x="1388630" y="1779181"/>
                  </a:lnTo>
                  <a:lnTo>
                    <a:pt x="1391361" y="1772119"/>
                  </a:lnTo>
                  <a:lnTo>
                    <a:pt x="1416278" y="1626247"/>
                  </a:lnTo>
                  <a:lnTo>
                    <a:pt x="1419136" y="1609496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48482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48482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54646" y="4548822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4" h="244475">
                  <a:moveTo>
                    <a:pt x="156804" y="187045"/>
                  </a:moveTo>
                  <a:lnTo>
                    <a:pt x="149266" y="187678"/>
                  </a:lnTo>
                  <a:lnTo>
                    <a:pt x="142780" y="191037"/>
                  </a:lnTo>
                  <a:lnTo>
                    <a:pt x="138027" y="196581"/>
                  </a:lnTo>
                  <a:lnTo>
                    <a:pt x="135686" y="203775"/>
                  </a:lnTo>
                  <a:lnTo>
                    <a:pt x="136319" y="211313"/>
                  </a:lnTo>
                  <a:lnTo>
                    <a:pt x="139677" y="217798"/>
                  </a:lnTo>
                  <a:lnTo>
                    <a:pt x="145222" y="222550"/>
                  </a:lnTo>
                  <a:lnTo>
                    <a:pt x="152416" y="224891"/>
                  </a:lnTo>
                  <a:lnTo>
                    <a:pt x="316301" y="243893"/>
                  </a:lnTo>
                  <a:lnTo>
                    <a:pt x="313160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4" y="187045"/>
                  </a:lnTo>
                  <a:close/>
                </a:path>
                <a:path w="316864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0" y="228613"/>
                  </a:lnTo>
                  <a:lnTo>
                    <a:pt x="268503" y="228613"/>
                  </a:lnTo>
                  <a:lnTo>
                    <a:pt x="255809" y="198524"/>
                  </a:lnTo>
                  <a:lnTo>
                    <a:pt x="218253" y="194170"/>
                  </a:lnTo>
                  <a:close/>
                </a:path>
                <a:path w="316864" h="244475">
                  <a:moveTo>
                    <a:pt x="234629" y="80234"/>
                  </a:moveTo>
                  <a:lnTo>
                    <a:pt x="227215" y="81737"/>
                  </a:lnTo>
                  <a:lnTo>
                    <a:pt x="220965" y="85998"/>
                  </a:lnTo>
                  <a:lnTo>
                    <a:pt x="216973" y="92113"/>
                  </a:lnTo>
                  <a:lnTo>
                    <a:pt x="215565" y="99279"/>
                  </a:lnTo>
                  <a:lnTo>
                    <a:pt x="217068" y="106693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60" y="236448"/>
                  </a:lnTo>
                  <a:lnTo>
                    <a:pt x="252172" y="91884"/>
                  </a:lnTo>
                  <a:lnTo>
                    <a:pt x="247910" y="85634"/>
                  </a:lnTo>
                  <a:lnTo>
                    <a:pt x="241795" y="81642"/>
                  </a:lnTo>
                  <a:lnTo>
                    <a:pt x="234629" y="80234"/>
                  </a:lnTo>
                  <a:close/>
                </a:path>
                <a:path w="316864" h="244475">
                  <a:moveTo>
                    <a:pt x="255809" y="198524"/>
                  </a:moveTo>
                  <a:lnTo>
                    <a:pt x="268503" y="228613"/>
                  </a:lnTo>
                  <a:lnTo>
                    <a:pt x="288249" y="202285"/>
                  </a:lnTo>
                  <a:lnTo>
                    <a:pt x="255809" y="198524"/>
                  </a:lnTo>
                  <a:close/>
                </a:path>
                <a:path w="316864" h="244475">
                  <a:moveTo>
                    <a:pt x="241113" y="163690"/>
                  </a:moveTo>
                  <a:lnTo>
                    <a:pt x="255809" y="198524"/>
                  </a:lnTo>
                  <a:lnTo>
                    <a:pt x="288249" y="202285"/>
                  </a:lnTo>
                  <a:lnTo>
                    <a:pt x="268503" y="228613"/>
                  </a:lnTo>
                  <a:lnTo>
                    <a:pt x="280500" y="228613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4" h="244475">
                  <a:moveTo>
                    <a:pt x="22860" y="0"/>
                  </a:moveTo>
                  <a:lnTo>
                    <a:pt x="0" y="30479"/>
                  </a:lnTo>
                  <a:lnTo>
                    <a:pt x="218253" y="194170"/>
                  </a:lnTo>
                  <a:lnTo>
                    <a:pt x="255809" y="198524"/>
                  </a:lnTo>
                  <a:lnTo>
                    <a:pt x="241113" y="16369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0726" y="2009927"/>
            <a:ext cx="4848225" cy="3219450"/>
            <a:chOff x="790726" y="2009927"/>
            <a:chExt cx="4848225" cy="3219450"/>
          </a:xfrm>
        </p:grpSpPr>
        <p:sp>
          <p:nvSpPr>
            <p:cNvPr id="41" name="object 41"/>
            <p:cNvSpPr/>
            <p:nvPr/>
          </p:nvSpPr>
          <p:spPr>
            <a:xfrm>
              <a:off x="4952911" y="2009927"/>
              <a:ext cx="686435" cy="171450"/>
            </a:xfrm>
            <a:custGeom>
              <a:avLst/>
              <a:gdLst/>
              <a:ahLst/>
              <a:cxnLst/>
              <a:rect l="l" t="t" r="r" b="b"/>
              <a:pathLst>
                <a:path w="686435" h="171450">
                  <a:moveTo>
                    <a:pt x="149668" y="0"/>
                  </a:moveTo>
                  <a:lnTo>
                    <a:pt x="142509" y="2443"/>
                  </a:lnTo>
                  <a:lnTo>
                    <a:pt x="0" y="85573"/>
                  </a:lnTo>
                  <a:lnTo>
                    <a:pt x="142509" y="168702"/>
                  </a:lnTo>
                  <a:lnTo>
                    <a:pt x="149668" y="171145"/>
                  </a:lnTo>
                  <a:lnTo>
                    <a:pt x="156956" y="170670"/>
                  </a:lnTo>
                  <a:lnTo>
                    <a:pt x="163534" y="167497"/>
                  </a:lnTo>
                  <a:lnTo>
                    <a:pt x="168563" y="161847"/>
                  </a:lnTo>
                  <a:lnTo>
                    <a:pt x="171006" y="154687"/>
                  </a:lnTo>
                  <a:lnTo>
                    <a:pt x="170530" y="147399"/>
                  </a:lnTo>
                  <a:lnTo>
                    <a:pt x="167357" y="140822"/>
                  </a:lnTo>
                  <a:lnTo>
                    <a:pt x="161706" y="135793"/>
                  </a:lnTo>
                  <a:lnTo>
                    <a:pt x="108272" y="104623"/>
                  </a:lnTo>
                  <a:lnTo>
                    <a:pt x="37806" y="104623"/>
                  </a:lnTo>
                  <a:lnTo>
                    <a:pt x="37806" y="66523"/>
                  </a:lnTo>
                  <a:lnTo>
                    <a:pt x="108272" y="66522"/>
                  </a:lnTo>
                  <a:lnTo>
                    <a:pt x="161706" y="35352"/>
                  </a:lnTo>
                  <a:lnTo>
                    <a:pt x="171005" y="16458"/>
                  </a:lnTo>
                  <a:lnTo>
                    <a:pt x="168562" y="9298"/>
                  </a:lnTo>
                  <a:lnTo>
                    <a:pt x="163532" y="3648"/>
                  </a:lnTo>
                  <a:lnTo>
                    <a:pt x="156955" y="475"/>
                  </a:lnTo>
                  <a:lnTo>
                    <a:pt x="149668" y="0"/>
                  </a:lnTo>
                  <a:close/>
                </a:path>
                <a:path w="686435" h="171450">
                  <a:moveTo>
                    <a:pt x="108271" y="66523"/>
                  </a:moveTo>
                  <a:lnTo>
                    <a:pt x="37806" y="66523"/>
                  </a:lnTo>
                  <a:lnTo>
                    <a:pt x="37806" y="104623"/>
                  </a:lnTo>
                  <a:lnTo>
                    <a:pt x="108272" y="104623"/>
                  </a:lnTo>
                  <a:lnTo>
                    <a:pt x="103822" y="102027"/>
                  </a:lnTo>
                  <a:lnTo>
                    <a:pt x="47406" y="102027"/>
                  </a:lnTo>
                  <a:lnTo>
                    <a:pt x="47406" y="69118"/>
                  </a:lnTo>
                  <a:lnTo>
                    <a:pt x="103822" y="69118"/>
                  </a:lnTo>
                  <a:lnTo>
                    <a:pt x="108271" y="66523"/>
                  </a:lnTo>
                  <a:close/>
                </a:path>
                <a:path w="686435" h="171450">
                  <a:moveTo>
                    <a:pt x="108272" y="104623"/>
                  </a:moveTo>
                  <a:lnTo>
                    <a:pt x="37806" y="104623"/>
                  </a:lnTo>
                  <a:lnTo>
                    <a:pt x="108272" y="104623"/>
                  </a:lnTo>
                  <a:close/>
                </a:path>
                <a:path w="686435" h="171450">
                  <a:moveTo>
                    <a:pt x="685888" y="66522"/>
                  </a:moveTo>
                  <a:lnTo>
                    <a:pt x="108270" y="66523"/>
                  </a:lnTo>
                  <a:lnTo>
                    <a:pt x="75614" y="85572"/>
                  </a:lnTo>
                  <a:lnTo>
                    <a:pt x="108272" y="104623"/>
                  </a:lnTo>
                  <a:lnTo>
                    <a:pt x="685888" y="104622"/>
                  </a:lnTo>
                  <a:lnTo>
                    <a:pt x="685888" y="66522"/>
                  </a:lnTo>
                  <a:close/>
                </a:path>
                <a:path w="686435" h="171450">
                  <a:moveTo>
                    <a:pt x="47406" y="69118"/>
                  </a:moveTo>
                  <a:lnTo>
                    <a:pt x="47406" y="102027"/>
                  </a:lnTo>
                  <a:lnTo>
                    <a:pt x="75614" y="85572"/>
                  </a:lnTo>
                  <a:lnTo>
                    <a:pt x="47406" y="69118"/>
                  </a:lnTo>
                  <a:close/>
                </a:path>
                <a:path w="686435" h="171450">
                  <a:moveTo>
                    <a:pt x="75614" y="85572"/>
                  </a:moveTo>
                  <a:lnTo>
                    <a:pt x="47406" y="102027"/>
                  </a:lnTo>
                  <a:lnTo>
                    <a:pt x="103822" y="102027"/>
                  </a:lnTo>
                  <a:lnTo>
                    <a:pt x="75614" y="85572"/>
                  </a:lnTo>
                  <a:close/>
                </a:path>
                <a:path w="686435" h="171450">
                  <a:moveTo>
                    <a:pt x="103822" y="69118"/>
                  </a:moveTo>
                  <a:lnTo>
                    <a:pt x="47406" y="69118"/>
                  </a:lnTo>
                  <a:lnTo>
                    <a:pt x="75614" y="85572"/>
                  </a:lnTo>
                  <a:lnTo>
                    <a:pt x="103822" y="691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71600" y="5057927"/>
              <a:ext cx="838835" cy="171450"/>
            </a:xfrm>
            <a:custGeom>
              <a:avLst/>
              <a:gdLst/>
              <a:ahLst/>
              <a:cxnLst/>
              <a:rect l="l" t="t" r="r" b="b"/>
              <a:pathLst>
                <a:path w="838835" h="171450">
                  <a:moveTo>
                    <a:pt x="688620" y="0"/>
                  </a:moveTo>
                  <a:lnTo>
                    <a:pt x="681332" y="475"/>
                  </a:lnTo>
                  <a:lnTo>
                    <a:pt x="674755" y="3648"/>
                  </a:lnTo>
                  <a:lnTo>
                    <a:pt x="669725" y="9298"/>
                  </a:lnTo>
                  <a:lnTo>
                    <a:pt x="667282" y="16458"/>
                  </a:lnTo>
                  <a:lnTo>
                    <a:pt x="667758" y="23745"/>
                  </a:lnTo>
                  <a:lnTo>
                    <a:pt x="670931" y="30323"/>
                  </a:lnTo>
                  <a:lnTo>
                    <a:pt x="676582" y="35352"/>
                  </a:lnTo>
                  <a:lnTo>
                    <a:pt x="730017" y="66523"/>
                  </a:lnTo>
                  <a:lnTo>
                    <a:pt x="800481" y="66523"/>
                  </a:lnTo>
                  <a:lnTo>
                    <a:pt x="800481" y="104623"/>
                  </a:lnTo>
                  <a:lnTo>
                    <a:pt x="730015" y="104623"/>
                  </a:lnTo>
                  <a:lnTo>
                    <a:pt x="676582" y="135793"/>
                  </a:lnTo>
                  <a:lnTo>
                    <a:pt x="670931" y="140822"/>
                  </a:lnTo>
                  <a:lnTo>
                    <a:pt x="667758" y="147399"/>
                  </a:lnTo>
                  <a:lnTo>
                    <a:pt x="667282" y="154687"/>
                  </a:lnTo>
                  <a:lnTo>
                    <a:pt x="669725" y="161847"/>
                  </a:lnTo>
                  <a:lnTo>
                    <a:pt x="674754" y="167497"/>
                  </a:lnTo>
                  <a:lnTo>
                    <a:pt x="681332" y="170670"/>
                  </a:lnTo>
                  <a:lnTo>
                    <a:pt x="688620" y="171145"/>
                  </a:lnTo>
                  <a:lnTo>
                    <a:pt x="695779" y="168702"/>
                  </a:lnTo>
                  <a:lnTo>
                    <a:pt x="805630" y="104623"/>
                  </a:lnTo>
                  <a:lnTo>
                    <a:pt x="800481" y="104623"/>
                  </a:lnTo>
                  <a:lnTo>
                    <a:pt x="805632" y="104622"/>
                  </a:lnTo>
                  <a:lnTo>
                    <a:pt x="838287" y="85573"/>
                  </a:lnTo>
                  <a:lnTo>
                    <a:pt x="695779" y="2443"/>
                  </a:lnTo>
                  <a:lnTo>
                    <a:pt x="688620" y="0"/>
                  </a:lnTo>
                  <a:close/>
                </a:path>
                <a:path w="838835" h="171450">
                  <a:moveTo>
                    <a:pt x="762674" y="85572"/>
                  </a:moveTo>
                  <a:lnTo>
                    <a:pt x="730016" y="104623"/>
                  </a:lnTo>
                  <a:lnTo>
                    <a:pt x="800481" y="104623"/>
                  </a:lnTo>
                  <a:lnTo>
                    <a:pt x="800481" y="102027"/>
                  </a:lnTo>
                  <a:lnTo>
                    <a:pt x="790882" y="102027"/>
                  </a:lnTo>
                  <a:lnTo>
                    <a:pt x="762674" y="85572"/>
                  </a:lnTo>
                  <a:close/>
                </a:path>
                <a:path w="838835" h="171450">
                  <a:moveTo>
                    <a:pt x="0" y="66522"/>
                  </a:moveTo>
                  <a:lnTo>
                    <a:pt x="0" y="104622"/>
                  </a:lnTo>
                  <a:lnTo>
                    <a:pt x="730018" y="104622"/>
                  </a:lnTo>
                  <a:lnTo>
                    <a:pt x="762674" y="85572"/>
                  </a:lnTo>
                  <a:lnTo>
                    <a:pt x="730017" y="66523"/>
                  </a:lnTo>
                  <a:lnTo>
                    <a:pt x="0" y="66522"/>
                  </a:lnTo>
                  <a:close/>
                </a:path>
                <a:path w="838835" h="171450">
                  <a:moveTo>
                    <a:pt x="790882" y="69118"/>
                  </a:moveTo>
                  <a:lnTo>
                    <a:pt x="762674" y="85572"/>
                  </a:lnTo>
                  <a:lnTo>
                    <a:pt x="790882" y="102027"/>
                  </a:lnTo>
                  <a:lnTo>
                    <a:pt x="790882" y="69118"/>
                  </a:lnTo>
                  <a:close/>
                </a:path>
                <a:path w="838835" h="171450">
                  <a:moveTo>
                    <a:pt x="800481" y="69118"/>
                  </a:moveTo>
                  <a:lnTo>
                    <a:pt x="790882" y="69118"/>
                  </a:lnTo>
                  <a:lnTo>
                    <a:pt x="790882" y="102027"/>
                  </a:lnTo>
                  <a:lnTo>
                    <a:pt x="800481" y="102027"/>
                  </a:lnTo>
                  <a:lnTo>
                    <a:pt x="800481" y="69118"/>
                  </a:lnTo>
                  <a:close/>
                </a:path>
                <a:path w="838835" h="171450">
                  <a:moveTo>
                    <a:pt x="730017" y="66523"/>
                  </a:moveTo>
                  <a:lnTo>
                    <a:pt x="762674" y="85572"/>
                  </a:lnTo>
                  <a:lnTo>
                    <a:pt x="790882" y="69118"/>
                  </a:lnTo>
                  <a:lnTo>
                    <a:pt x="800481" y="69118"/>
                  </a:lnTo>
                  <a:lnTo>
                    <a:pt x="800481" y="66523"/>
                  </a:lnTo>
                  <a:lnTo>
                    <a:pt x="730017" y="6652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419136" y="1609496"/>
                  </a:moveTo>
                  <a:lnTo>
                    <a:pt x="1263904" y="1665363"/>
                  </a:lnTo>
                  <a:lnTo>
                    <a:pt x="1257427" y="1669288"/>
                  </a:lnTo>
                  <a:lnTo>
                    <a:pt x="1253109" y="1675180"/>
                  </a:lnTo>
                  <a:lnTo>
                    <a:pt x="1251318" y="1682254"/>
                  </a:lnTo>
                  <a:lnTo>
                    <a:pt x="1252423" y="1689735"/>
                  </a:lnTo>
                  <a:lnTo>
                    <a:pt x="1256347" y="1696212"/>
                  </a:lnTo>
                  <a:lnTo>
                    <a:pt x="1262240" y="1700530"/>
                  </a:lnTo>
                  <a:lnTo>
                    <a:pt x="1269314" y="1702320"/>
                  </a:lnTo>
                  <a:lnTo>
                    <a:pt x="1276807" y="1701215"/>
                  </a:lnTo>
                  <a:lnTo>
                    <a:pt x="1335011" y="1680273"/>
                  </a:lnTo>
                  <a:lnTo>
                    <a:pt x="421817" y="2770492"/>
                  </a:lnTo>
                  <a:lnTo>
                    <a:pt x="451015" y="2794965"/>
                  </a:lnTo>
                  <a:lnTo>
                    <a:pt x="1364221" y="1704733"/>
                  </a:lnTo>
                  <a:lnTo>
                    <a:pt x="1353794" y="1765706"/>
                  </a:lnTo>
                  <a:lnTo>
                    <a:pt x="1354023" y="1773275"/>
                  </a:lnTo>
                  <a:lnTo>
                    <a:pt x="1357033" y="1779930"/>
                  </a:lnTo>
                  <a:lnTo>
                    <a:pt x="1362316" y="1784972"/>
                  </a:lnTo>
                  <a:lnTo>
                    <a:pt x="1369364" y="1787690"/>
                  </a:lnTo>
                  <a:lnTo>
                    <a:pt x="1376934" y="1787474"/>
                  </a:lnTo>
                  <a:lnTo>
                    <a:pt x="1383588" y="1784464"/>
                  </a:lnTo>
                  <a:lnTo>
                    <a:pt x="1388630" y="1779181"/>
                  </a:lnTo>
                  <a:lnTo>
                    <a:pt x="1391361" y="1772119"/>
                  </a:lnTo>
                  <a:lnTo>
                    <a:pt x="1416278" y="1626247"/>
                  </a:lnTo>
                  <a:lnTo>
                    <a:pt x="1419136" y="1609496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48482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48482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54646" y="4548822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4" h="244475">
                  <a:moveTo>
                    <a:pt x="156804" y="187045"/>
                  </a:moveTo>
                  <a:lnTo>
                    <a:pt x="149266" y="187678"/>
                  </a:lnTo>
                  <a:lnTo>
                    <a:pt x="142780" y="191037"/>
                  </a:lnTo>
                  <a:lnTo>
                    <a:pt x="138027" y="196581"/>
                  </a:lnTo>
                  <a:lnTo>
                    <a:pt x="135686" y="203775"/>
                  </a:lnTo>
                  <a:lnTo>
                    <a:pt x="136319" y="211313"/>
                  </a:lnTo>
                  <a:lnTo>
                    <a:pt x="139677" y="217798"/>
                  </a:lnTo>
                  <a:lnTo>
                    <a:pt x="145222" y="222550"/>
                  </a:lnTo>
                  <a:lnTo>
                    <a:pt x="152416" y="224891"/>
                  </a:lnTo>
                  <a:lnTo>
                    <a:pt x="316301" y="243893"/>
                  </a:lnTo>
                  <a:lnTo>
                    <a:pt x="313160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4" y="187045"/>
                  </a:lnTo>
                  <a:close/>
                </a:path>
                <a:path w="316864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0" y="228613"/>
                  </a:lnTo>
                  <a:lnTo>
                    <a:pt x="268503" y="228613"/>
                  </a:lnTo>
                  <a:lnTo>
                    <a:pt x="255809" y="198524"/>
                  </a:lnTo>
                  <a:lnTo>
                    <a:pt x="218253" y="194170"/>
                  </a:lnTo>
                  <a:close/>
                </a:path>
                <a:path w="316864" h="244475">
                  <a:moveTo>
                    <a:pt x="234629" y="80234"/>
                  </a:moveTo>
                  <a:lnTo>
                    <a:pt x="227215" y="81737"/>
                  </a:lnTo>
                  <a:lnTo>
                    <a:pt x="220965" y="85998"/>
                  </a:lnTo>
                  <a:lnTo>
                    <a:pt x="216973" y="92113"/>
                  </a:lnTo>
                  <a:lnTo>
                    <a:pt x="215565" y="99279"/>
                  </a:lnTo>
                  <a:lnTo>
                    <a:pt x="217068" y="106693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60" y="236448"/>
                  </a:lnTo>
                  <a:lnTo>
                    <a:pt x="252172" y="91884"/>
                  </a:lnTo>
                  <a:lnTo>
                    <a:pt x="247910" y="85634"/>
                  </a:lnTo>
                  <a:lnTo>
                    <a:pt x="241795" y="81642"/>
                  </a:lnTo>
                  <a:lnTo>
                    <a:pt x="234629" y="80234"/>
                  </a:lnTo>
                  <a:close/>
                </a:path>
                <a:path w="316864" h="244475">
                  <a:moveTo>
                    <a:pt x="255809" y="198524"/>
                  </a:moveTo>
                  <a:lnTo>
                    <a:pt x="268503" y="228613"/>
                  </a:lnTo>
                  <a:lnTo>
                    <a:pt x="288249" y="202285"/>
                  </a:lnTo>
                  <a:lnTo>
                    <a:pt x="255809" y="198524"/>
                  </a:lnTo>
                  <a:close/>
                </a:path>
                <a:path w="316864" h="244475">
                  <a:moveTo>
                    <a:pt x="241113" y="163690"/>
                  </a:moveTo>
                  <a:lnTo>
                    <a:pt x="255809" y="198524"/>
                  </a:lnTo>
                  <a:lnTo>
                    <a:pt x="288249" y="202285"/>
                  </a:lnTo>
                  <a:lnTo>
                    <a:pt x="268503" y="228613"/>
                  </a:lnTo>
                  <a:lnTo>
                    <a:pt x="280500" y="228613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4" h="244475">
                  <a:moveTo>
                    <a:pt x="22860" y="0"/>
                  </a:moveTo>
                  <a:lnTo>
                    <a:pt x="0" y="30479"/>
                  </a:lnTo>
                  <a:lnTo>
                    <a:pt x="218253" y="194170"/>
                  </a:lnTo>
                  <a:lnTo>
                    <a:pt x="255809" y="198524"/>
                  </a:lnTo>
                  <a:lnTo>
                    <a:pt x="241113" y="16369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0726" y="2009927"/>
            <a:ext cx="4848225" cy="3219450"/>
            <a:chOff x="790726" y="2009927"/>
            <a:chExt cx="4848225" cy="3219450"/>
          </a:xfrm>
        </p:grpSpPr>
        <p:sp>
          <p:nvSpPr>
            <p:cNvPr id="41" name="object 41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419136" y="1609496"/>
                  </a:moveTo>
                  <a:lnTo>
                    <a:pt x="1263904" y="1665363"/>
                  </a:lnTo>
                  <a:lnTo>
                    <a:pt x="1257427" y="1669288"/>
                  </a:lnTo>
                  <a:lnTo>
                    <a:pt x="1253109" y="1675180"/>
                  </a:lnTo>
                  <a:lnTo>
                    <a:pt x="1251318" y="1682254"/>
                  </a:lnTo>
                  <a:lnTo>
                    <a:pt x="1252423" y="1689735"/>
                  </a:lnTo>
                  <a:lnTo>
                    <a:pt x="1256347" y="1696212"/>
                  </a:lnTo>
                  <a:lnTo>
                    <a:pt x="1262240" y="1700530"/>
                  </a:lnTo>
                  <a:lnTo>
                    <a:pt x="1269314" y="1702320"/>
                  </a:lnTo>
                  <a:lnTo>
                    <a:pt x="1276807" y="1701215"/>
                  </a:lnTo>
                  <a:lnTo>
                    <a:pt x="1335011" y="1680273"/>
                  </a:lnTo>
                  <a:lnTo>
                    <a:pt x="421817" y="2770492"/>
                  </a:lnTo>
                  <a:lnTo>
                    <a:pt x="451015" y="2794965"/>
                  </a:lnTo>
                  <a:lnTo>
                    <a:pt x="1364221" y="1704733"/>
                  </a:lnTo>
                  <a:lnTo>
                    <a:pt x="1353794" y="1765706"/>
                  </a:lnTo>
                  <a:lnTo>
                    <a:pt x="1354023" y="1773275"/>
                  </a:lnTo>
                  <a:lnTo>
                    <a:pt x="1357033" y="1779930"/>
                  </a:lnTo>
                  <a:lnTo>
                    <a:pt x="1362316" y="1784972"/>
                  </a:lnTo>
                  <a:lnTo>
                    <a:pt x="1369364" y="1787690"/>
                  </a:lnTo>
                  <a:lnTo>
                    <a:pt x="1376934" y="1787474"/>
                  </a:lnTo>
                  <a:lnTo>
                    <a:pt x="1383588" y="1784464"/>
                  </a:lnTo>
                  <a:lnTo>
                    <a:pt x="1388630" y="1779181"/>
                  </a:lnTo>
                  <a:lnTo>
                    <a:pt x="1391361" y="1772119"/>
                  </a:lnTo>
                  <a:lnTo>
                    <a:pt x="1416278" y="1626247"/>
                  </a:lnTo>
                  <a:lnTo>
                    <a:pt x="1419136" y="1609496"/>
                  </a:lnTo>
                  <a:close/>
                </a:path>
                <a:path w="4848225" h="3219450">
                  <a:moveTo>
                    <a:pt x="1419161" y="3133572"/>
                  </a:moveTo>
                  <a:lnTo>
                    <a:pt x="1276654" y="3050438"/>
                  </a:lnTo>
                  <a:lnTo>
                    <a:pt x="1269504" y="3048000"/>
                  </a:lnTo>
                  <a:lnTo>
                    <a:pt x="1262214" y="3048470"/>
                  </a:lnTo>
                  <a:lnTo>
                    <a:pt x="1255636" y="3051645"/>
                  </a:lnTo>
                  <a:lnTo>
                    <a:pt x="1250607" y="3057296"/>
                  </a:lnTo>
                  <a:lnTo>
                    <a:pt x="1248156" y="3064446"/>
                  </a:lnTo>
                  <a:lnTo>
                    <a:pt x="1248638" y="3071736"/>
                  </a:lnTo>
                  <a:lnTo>
                    <a:pt x="1251813" y="3078315"/>
                  </a:lnTo>
                  <a:lnTo>
                    <a:pt x="1257465" y="3083344"/>
                  </a:lnTo>
                  <a:lnTo>
                    <a:pt x="1310894" y="3114522"/>
                  </a:lnTo>
                  <a:lnTo>
                    <a:pt x="580885" y="3114510"/>
                  </a:lnTo>
                  <a:lnTo>
                    <a:pt x="580885" y="3152610"/>
                  </a:lnTo>
                  <a:lnTo>
                    <a:pt x="1310894" y="3152610"/>
                  </a:lnTo>
                  <a:lnTo>
                    <a:pt x="1343558" y="3133572"/>
                  </a:lnTo>
                  <a:lnTo>
                    <a:pt x="1310894" y="3152622"/>
                  </a:lnTo>
                  <a:lnTo>
                    <a:pt x="1257465" y="3183788"/>
                  </a:lnTo>
                  <a:lnTo>
                    <a:pt x="1251813" y="3188817"/>
                  </a:lnTo>
                  <a:lnTo>
                    <a:pt x="1248638" y="3195396"/>
                  </a:lnTo>
                  <a:lnTo>
                    <a:pt x="1248156" y="3202686"/>
                  </a:lnTo>
                  <a:lnTo>
                    <a:pt x="1250607" y="3209836"/>
                  </a:lnTo>
                  <a:lnTo>
                    <a:pt x="1255636" y="3215487"/>
                  </a:lnTo>
                  <a:lnTo>
                    <a:pt x="1262214" y="3218662"/>
                  </a:lnTo>
                  <a:lnTo>
                    <a:pt x="1269504" y="3219145"/>
                  </a:lnTo>
                  <a:lnTo>
                    <a:pt x="1276654" y="3216694"/>
                  </a:lnTo>
                  <a:lnTo>
                    <a:pt x="1386509" y="3152622"/>
                  </a:lnTo>
                  <a:lnTo>
                    <a:pt x="1381366" y="3152622"/>
                  </a:lnTo>
                  <a:lnTo>
                    <a:pt x="1386509" y="3152610"/>
                  </a:lnTo>
                  <a:lnTo>
                    <a:pt x="1419161" y="3133572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4848085" y="66509"/>
                  </a:moveTo>
                  <a:lnTo>
                    <a:pt x="4270464" y="66522"/>
                  </a:lnTo>
                  <a:lnTo>
                    <a:pt x="4199991" y="66522"/>
                  </a:lnTo>
                  <a:lnTo>
                    <a:pt x="4270464" y="66509"/>
                  </a:lnTo>
                  <a:lnTo>
                    <a:pt x="4323893" y="35344"/>
                  </a:lnTo>
                  <a:lnTo>
                    <a:pt x="4329544" y="30314"/>
                  </a:lnTo>
                  <a:lnTo>
                    <a:pt x="4332719" y="23736"/>
                  </a:lnTo>
                  <a:lnTo>
                    <a:pt x="4333202" y="16446"/>
                  </a:lnTo>
                  <a:lnTo>
                    <a:pt x="4330751" y="9296"/>
                  </a:lnTo>
                  <a:lnTo>
                    <a:pt x="4325721" y="3644"/>
                  </a:lnTo>
                  <a:lnTo>
                    <a:pt x="4319143" y="469"/>
                  </a:lnTo>
                  <a:lnTo>
                    <a:pt x="4311853" y="0"/>
                  </a:lnTo>
                  <a:lnTo>
                    <a:pt x="4304703" y="2438"/>
                  </a:lnTo>
                  <a:lnTo>
                    <a:pt x="4162196" y="85572"/>
                  </a:lnTo>
                  <a:lnTo>
                    <a:pt x="4304703" y="168694"/>
                  </a:lnTo>
                  <a:lnTo>
                    <a:pt x="4311853" y="171145"/>
                  </a:lnTo>
                  <a:lnTo>
                    <a:pt x="4319143" y="170662"/>
                  </a:lnTo>
                  <a:lnTo>
                    <a:pt x="4325721" y="167487"/>
                  </a:lnTo>
                  <a:lnTo>
                    <a:pt x="4330751" y="161836"/>
                  </a:lnTo>
                  <a:lnTo>
                    <a:pt x="4333202" y="154686"/>
                  </a:lnTo>
                  <a:lnTo>
                    <a:pt x="4332719" y="147396"/>
                  </a:lnTo>
                  <a:lnTo>
                    <a:pt x="4329544" y="140817"/>
                  </a:lnTo>
                  <a:lnTo>
                    <a:pt x="4323893" y="135788"/>
                  </a:lnTo>
                  <a:lnTo>
                    <a:pt x="4270464" y="104622"/>
                  </a:lnTo>
                  <a:lnTo>
                    <a:pt x="4848085" y="104609"/>
                  </a:lnTo>
                  <a:lnTo>
                    <a:pt x="4848085" y="66509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00311" y="5057926"/>
              <a:ext cx="762635" cy="171450"/>
            </a:xfrm>
            <a:custGeom>
              <a:avLst/>
              <a:gdLst/>
              <a:ahLst/>
              <a:cxnLst/>
              <a:rect l="l" t="t" r="r" b="b"/>
              <a:pathLst>
                <a:path w="762635" h="171450">
                  <a:moveTo>
                    <a:pt x="612509" y="1"/>
                  </a:moveTo>
                  <a:lnTo>
                    <a:pt x="605221" y="476"/>
                  </a:lnTo>
                  <a:lnTo>
                    <a:pt x="598644" y="3649"/>
                  </a:lnTo>
                  <a:lnTo>
                    <a:pt x="593614" y="9299"/>
                  </a:lnTo>
                  <a:lnTo>
                    <a:pt x="591171" y="16459"/>
                  </a:lnTo>
                  <a:lnTo>
                    <a:pt x="591646" y="23746"/>
                  </a:lnTo>
                  <a:lnTo>
                    <a:pt x="594820" y="30324"/>
                  </a:lnTo>
                  <a:lnTo>
                    <a:pt x="600471" y="35353"/>
                  </a:lnTo>
                  <a:lnTo>
                    <a:pt x="653906" y="66524"/>
                  </a:lnTo>
                  <a:lnTo>
                    <a:pt x="724369" y="66524"/>
                  </a:lnTo>
                  <a:lnTo>
                    <a:pt x="724369" y="104624"/>
                  </a:lnTo>
                  <a:lnTo>
                    <a:pt x="653904" y="104624"/>
                  </a:lnTo>
                  <a:lnTo>
                    <a:pt x="600471" y="135794"/>
                  </a:lnTo>
                  <a:lnTo>
                    <a:pt x="594820" y="140823"/>
                  </a:lnTo>
                  <a:lnTo>
                    <a:pt x="591646" y="147401"/>
                  </a:lnTo>
                  <a:lnTo>
                    <a:pt x="591171" y="154688"/>
                  </a:lnTo>
                  <a:lnTo>
                    <a:pt x="593614" y="161848"/>
                  </a:lnTo>
                  <a:lnTo>
                    <a:pt x="598643" y="167498"/>
                  </a:lnTo>
                  <a:lnTo>
                    <a:pt x="605221" y="170671"/>
                  </a:lnTo>
                  <a:lnTo>
                    <a:pt x="612509" y="171146"/>
                  </a:lnTo>
                  <a:lnTo>
                    <a:pt x="619668" y="168703"/>
                  </a:lnTo>
                  <a:lnTo>
                    <a:pt x="729519" y="104624"/>
                  </a:lnTo>
                  <a:lnTo>
                    <a:pt x="724369" y="104624"/>
                  </a:lnTo>
                  <a:lnTo>
                    <a:pt x="729521" y="104623"/>
                  </a:lnTo>
                  <a:lnTo>
                    <a:pt x="762176" y="85574"/>
                  </a:lnTo>
                  <a:lnTo>
                    <a:pt x="619664" y="2443"/>
                  </a:lnTo>
                  <a:lnTo>
                    <a:pt x="612509" y="1"/>
                  </a:lnTo>
                  <a:close/>
                </a:path>
                <a:path w="762635" h="171450">
                  <a:moveTo>
                    <a:pt x="149668" y="0"/>
                  </a:moveTo>
                  <a:lnTo>
                    <a:pt x="142507" y="2444"/>
                  </a:lnTo>
                  <a:lnTo>
                    <a:pt x="0" y="85573"/>
                  </a:lnTo>
                  <a:lnTo>
                    <a:pt x="142509" y="168703"/>
                  </a:lnTo>
                  <a:lnTo>
                    <a:pt x="149668" y="171146"/>
                  </a:lnTo>
                  <a:lnTo>
                    <a:pt x="156955" y="170671"/>
                  </a:lnTo>
                  <a:lnTo>
                    <a:pt x="163533" y="167497"/>
                  </a:lnTo>
                  <a:lnTo>
                    <a:pt x="168563" y="161847"/>
                  </a:lnTo>
                  <a:lnTo>
                    <a:pt x="171006" y="154687"/>
                  </a:lnTo>
                  <a:lnTo>
                    <a:pt x="170530" y="147400"/>
                  </a:lnTo>
                  <a:lnTo>
                    <a:pt x="167357" y="140822"/>
                  </a:lnTo>
                  <a:lnTo>
                    <a:pt x="161706" y="135793"/>
                  </a:lnTo>
                  <a:lnTo>
                    <a:pt x="108273" y="104623"/>
                  </a:lnTo>
                  <a:lnTo>
                    <a:pt x="37807" y="104623"/>
                  </a:lnTo>
                  <a:lnTo>
                    <a:pt x="37807" y="66523"/>
                  </a:lnTo>
                  <a:lnTo>
                    <a:pt x="108272" y="66523"/>
                  </a:lnTo>
                  <a:lnTo>
                    <a:pt x="161706" y="35353"/>
                  </a:lnTo>
                  <a:lnTo>
                    <a:pt x="167357" y="30324"/>
                  </a:lnTo>
                  <a:lnTo>
                    <a:pt x="170530" y="23746"/>
                  </a:lnTo>
                  <a:lnTo>
                    <a:pt x="171006" y="16459"/>
                  </a:lnTo>
                  <a:lnTo>
                    <a:pt x="168563" y="9299"/>
                  </a:lnTo>
                  <a:lnTo>
                    <a:pt x="163534" y="3648"/>
                  </a:lnTo>
                  <a:lnTo>
                    <a:pt x="156956" y="475"/>
                  </a:lnTo>
                  <a:lnTo>
                    <a:pt x="149668" y="0"/>
                  </a:lnTo>
                  <a:close/>
                </a:path>
                <a:path w="762635" h="171450">
                  <a:moveTo>
                    <a:pt x="686563" y="85574"/>
                  </a:moveTo>
                  <a:lnTo>
                    <a:pt x="653905" y="104624"/>
                  </a:lnTo>
                  <a:lnTo>
                    <a:pt x="724369" y="104624"/>
                  </a:lnTo>
                  <a:lnTo>
                    <a:pt x="724369" y="102028"/>
                  </a:lnTo>
                  <a:lnTo>
                    <a:pt x="714771" y="102028"/>
                  </a:lnTo>
                  <a:lnTo>
                    <a:pt x="686563" y="85574"/>
                  </a:lnTo>
                  <a:close/>
                </a:path>
                <a:path w="762635" h="171450">
                  <a:moveTo>
                    <a:pt x="108272" y="66523"/>
                  </a:moveTo>
                  <a:lnTo>
                    <a:pt x="75615" y="85573"/>
                  </a:lnTo>
                  <a:lnTo>
                    <a:pt x="108273" y="104623"/>
                  </a:lnTo>
                  <a:lnTo>
                    <a:pt x="653907" y="104623"/>
                  </a:lnTo>
                  <a:lnTo>
                    <a:pt x="686562" y="85574"/>
                  </a:lnTo>
                  <a:lnTo>
                    <a:pt x="653906" y="66524"/>
                  </a:lnTo>
                  <a:lnTo>
                    <a:pt x="108272" y="66523"/>
                  </a:lnTo>
                  <a:close/>
                </a:path>
                <a:path w="762635" h="171450">
                  <a:moveTo>
                    <a:pt x="37807" y="66523"/>
                  </a:moveTo>
                  <a:lnTo>
                    <a:pt x="37807" y="104623"/>
                  </a:lnTo>
                  <a:lnTo>
                    <a:pt x="108273" y="104623"/>
                  </a:lnTo>
                  <a:lnTo>
                    <a:pt x="103825" y="102028"/>
                  </a:lnTo>
                  <a:lnTo>
                    <a:pt x="47406" y="102028"/>
                  </a:lnTo>
                  <a:lnTo>
                    <a:pt x="47406" y="69118"/>
                  </a:lnTo>
                  <a:lnTo>
                    <a:pt x="103825" y="69118"/>
                  </a:lnTo>
                  <a:lnTo>
                    <a:pt x="108272" y="66523"/>
                  </a:lnTo>
                  <a:lnTo>
                    <a:pt x="37807" y="66523"/>
                  </a:lnTo>
                  <a:close/>
                </a:path>
                <a:path w="762635" h="171450">
                  <a:moveTo>
                    <a:pt x="47406" y="69118"/>
                  </a:moveTo>
                  <a:lnTo>
                    <a:pt x="47406" y="102028"/>
                  </a:lnTo>
                  <a:lnTo>
                    <a:pt x="75615" y="85573"/>
                  </a:lnTo>
                  <a:lnTo>
                    <a:pt x="47406" y="69118"/>
                  </a:lnTo>
                  <a:close/>
                </a:path>
                <a:path w="762635" h="171450">
                  <a:moveTo>
                    <a:pt x="75615" y="85573"/>
                  </a:moveTo>
                  <a:lnTo>
                    <a:pt x="47406" y="102028"/>
                  </a:lnTo>
                  <a:lnTo>
                    <a:pt x="103825" y="102028"/>
                  </a:lnTo>
                  <a:lnTo>
                    <a:pt x="75615" y="85573"/>
                  </a:lnTo>
                  <a:close/>
                </a:path>
                <a:path w="762635" h="171450">
                  <a:moveTo>
                    <a:pt x="714771" y="69119"/>
                  </a:moveTo>
                  <a:lnTo>
                    <a:pt x="686564" y="85573"/>
                  </a:lnTo>
                  <a:lnTo>
                    <a:pt x="714771" y="102028"/>
                  </a:lnTo>
                  <a:lnTo>
                    <a:pt x="714771" y="69119"/>
                  </a:lnTo>
                  <a:close/>
                </a:path>
                <a:path w="762635" h="171450">
                  <a:moveTo>
                    <a:pt x="724369" y="69119"/>
                  </a:moveTo>
                  <a:lnTo>
                    <a:pt x="714771" y="69119"/>
                  </a:lnTo>
                  <a:lnTo>
                    <a:pt x="714771" y="102028"/>
                  </a:lnTo>
                  <a:lnTo>
                    <a:pt x="724369" y="102028"/>
                  </a:lnTo>
                  <a:lnTo>
                    <a:pt x="724369" y="69119"/>
                  </a:lnTo>
                  <a:close/>
                </a:path>
                <a:path w="762635" h="171450">
                  <a:moveTo>
                    <a:pt x="653906" y="66524"/>
                  </a:moveTo>
                  <a:lnTo>
                    <a:pt x="686564" y="85573"/>
                  </a:lnTo>
                  <a:lnTo>
                    <a:pt x="714771" y="69119"/>
                  </a:lnTo>
                  <a:lnTo>
                    <a:pt x="724369" y="69119"/>
                  </a:lnTo>
                  <a:lnTo>
                    <a:pt x="724369" y="66524"/>
                  </a:lnTo>
                  <a:lnTo>
                    <a:pt x="653906" y="66524"/>
                  </a:lnTo>
                  <a:close/>
                </a:path>
                <a:path w="762635" h="171450">
                  <a:moveTo>
                    <a:pt x="103825" y="69118"/>
                  </a:moveTo>
                  <a:lnTo>
                    <a:pt x="47406" y="69118"/>
                  </a:lnTo>
                  <a:lnTo>
                    <a:pt x="75615" y="85573"/>
                  </a:lnTo>
                  <a:lnTo>
                    <a:pt x="103825" y="6911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00400" y="2009927"/>
              <a:ext cx="762635" cy="171450"/>
            </a:xfrm>
            <a:custGeom>
              <a:avLst/>
              <a:gdLst/>
              <a:ahLst/>
              <a:cxnLst/>
              <a:rect l="l" t="t" r="r" b="b"/>
              <a:pathLst>
                <a:path w="762635" h="171450">
                  <a:moveTo>
                    <a:pt x="612420" y="0"/>
                  </a:moveTo>
                  <a:lnTo>
                    <a:pt x="605132" y="475"/>
                  </a:lnTo>
                  <a:lnTo>
                    <a:pt x="598555" y="3648"/>
                  </a:lnTo>
                  <a:lnTo>
                    <a:pt x="593525" y="9299"/>
                  </a:lnTo>
                  <a:lnTo>
                    <a:pt x="591082" y="16458"/>
                  </a:lnTo>
                  <a:lnTo>
                    <a:pt x="591558" y="23745"/>
                  </a:lnTo>
                  <a:lnTo>
                    <a:pt x="594731" y="30323"/>
                  </a:lnTo>
                  <a:lnTo>
                    <a:pt x="600382" y="35352"/>
                  </a:lnTo>
                  <a:lnTo>
                    <a:pt x="653817" y="66523"/>
                  </a:lnTo>
                  <a:lnTo>
                    <a:pt x="724280" y="66523"/>
                  </a:lnTo>
                  <a:lnTo>
                    <a:pt x="724280" y="104623"/>
                  </a:lnTo>
                  <a:lnTo>
                    <a:pt x="653815" y="104623"/>
                  </a:lnTo>
                  <a:lnTo>
                    <a:pt x="600382" y="135793"/>
                  </a:lnTo>
                  <a:lnTo>
                    <a:pt x="594731" y="140822"/>
                  </a:lnTo>
                  <a:lnTo>
                    <a:pt x="591558" y="147399"/>
                  </a:lnTo>
                  <a:lnTo>
                    <a:pt x="591082" y="154687"/>
                  </a:lnTo>
                  <a:lnTo>
                    <a:pt x="593525" y="161847"/>
                  </a:lnTo>
                  <a:lnTo>
                    <a:pt x="598554" y="167497"/>
                  </a:lnTo>
                  <a:lnTo>
                    <a:pt x="605132" y="170670"/>
                  </a:lnTo>
                  <a:lnTo>
                    <a:pt x="612420" y="171145"/>
                  </a:lnTo>
                  <a:lnTo>
                    <a:pt x="619579" y="168702"/>
                  </a:lnTo>
                  <a:lnTo>
                    <a:pt x="729430" y="104623"/>
                  </a:lnTo>
                  <a:lnTo>
                    <a:pt x="724280" y="104623"/>
                  </a:lnTo>
                  <a:lnTo>
                    <a:pt x="729432" y="104622"/>
                  </a:lnTo>
                  <a:lnTo>
                    <a:pt x="762087" y="85573"/>
                  </a:lnTo>
                  <a:lnTo>
                    <a:pt x="619579" y="2443"/>
                  </a:lnTo>
                  <a:lnTo>
                    <a:pt x="612420" y="0"/>
                  </a:lnTo>
                  <a:close/>
                </a:path>
                <a:path w="762635" h="171450">
                  <a:moveTo>
                    <a:pt x="686474" y="85572"/>
                  </a:moveTo>
                  <a:lnTo>
                    <a:pt x="653816" y="104623"/>
                  </a:lnTo>
                  <a:lnTo>
                    <a:pt x="724280" y="104623"/>
                  </a:lnTo>
                  <a:lnTo>
                    <a:pt x="724280" y="102027"/>
                  </a:lnTo>
                  <a:lnTo>
                    <a:pt x="714682" y="102027"/>
                  </a:lnTo>
                  <a:lnTo>
                    <a:pt x="686474" y="85572"/>
                  </a:lnTo>
                  <a:close/>
                </a:path>
                <a:path w="762635" h="171450">
                  <a:moveTo>
                    <a:pt x="0" y="66522"/>
                  </a:moveTo>
                  <a:lnTo>
                    <a:pt x="0" y="104622"/>
                  </a:lnTo>
                  <a:lnTo>
                    <a:pt x="653818" y="104622"/>
                  </a:lnTo>
                  <a:lnTo>
                    <a:pt x="686474" y="85572"/>
                  </a:lnTo>
                  <a:lnTo>
                    <a:pt x="653817" y="66523"/>
                  </a:lnTo>
                  <a:lnTo>
                    <a:pt x="0" y="66522"/>
                  </a:lnTo>
                  <a:close/>
                </a:path>
                <a:path w="762635" h="171450">
                  <a:moveTo>
                    <a:pt x="714682" y="69118"/>
                  </a:moveTo>
                  <a:lnTo>
                    <a:pt x="686474" y="85572"/>
                  </a:lnTo>
                  <a:lnTo>
                    <a:pt x="714682" y="102027"/>
                  </a:lnTo>
                  <a:lnTo>
                    <a:pt x="714682" y="69118"/>
                  </a:lnTo>
                  <a:close/>
                </a:path>
                <a:path w="762635" h="171450">
                  <a:moveTo>
                    <a:pt x="724280" y="69118"/>
                  </a:moveTo>
                  <a:lnTo>
                    <a:pt x="714682" y="69118"/>
                  </a:lnTo>
                  <a:lnTo>
                    <a:pt x="714682" y="102027"/>
                  </a:lnTo>
                  <a:lnTo>
                    <a:pt x="724280" y="102027"/>
                  </a:lnTo>
                  <a:lnTo>
                    <a:pt x="724280" y="69118"/>
                  </a:lnTo>
                  <a:close/>
                </a:path>
                <a:path w="762635" h="171450">
                  <a:moveTo>
                    <a:pt x="653817" y="66523"/>
                  </a:moveTo>
                  <a:lnTo>
                    <a:pt x="686474" y="85572"/>
                  </a:lnTo>
                  <a:lnTo>
                    <a:pt x="714682" y="69118"/>
                  </a:lnTo>
                  <a:lnTo>
                    <a:pt x="724280" y="69118"/>
                  </a:lnTo>
                  <a:lnTo>
                    <a:pt x="724280" y="66523"/>
                  </a:lnTo>
                  <a:lnTo>
                    <a:pt x="653817" y="66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99141" y="4548822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4" h="244475">
                  <a:moveTo>
                    <a:pt x="156804" y="187045"/>
                  </a:moveTo>
                  <a:lnTo>
                    <a:pt x="149266" y="187678"/>
                  </a:lnTo>
                  <a:lnTo>
                    <a:pt x="142780" y="191037"/>
                  </a:lnTo>
                  <a:lnTo>
                    <a:pt x="138027" y="196581"/>
                  </a:lnTo>
                  <a:lnTo>
                    <a:pt x="135686" y="203775"/>
                  </a:lnTo>
                  <a:lnTo>
                    <a:pt x="136319" y="211313"/>
                  </a:lnTo>
                  <a:lnTo>
                    <a:pt x="139677" y="217798"/>
                  </a:lnTo>
                  <a:lnTo>
                    <a:pt x="145222" y="222550"/>
                  </a:lnTo>
                  <a:lnTo>
                    <a:pt x="152416" y="224891"/>
                  </a:lnTo>
                  <a:lnTo>
                    <a:pt x="316301" y="243893"/>
                  </a:lnTo>
                  <a:lnTo>
                    <a:pt x="313160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4" y="187045"/>
                  </a:lnTo>
                  <a:close/>
                </a:path>
                <a:path w="316864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0" y="228613"/>
                  </a:lnTo>
                  <a:lnTo>
                    <a:pt x="268503" y="228613"/>
                  </a:lnTo>
                  <a:lnTo>
                    <a:pt x="255809" y="198524"/>
                  </a:lnTo>
                  <a:lnTo>
                    <a:pt x="218253" y="194170"/>
                  </a:lnTo>
                  <a:close/>
                </a:path>
                <a:path w="316864" h="244475">
                  <a:moveTo>
                    <a:pt x="234629" y="80234"/>
                  </a:moveTo>
                  <a:lnTo>
                    <a:pt x="227215" y="81737"/>
                  </a:lnTo>
                  <a:lnTo>
                    <a:pt x="220965" y="85998"/>
                  </a:lnTo>
                  <a:lnTo>
                    <a:pt x="216973" y="92113"/>
                  </a:lnTo>
                  <a:lnTo>
                    <a:pt x="215565" y="99279"/>
                  </a:lnTo>
                  <a:lnTo>
                    <a:pt x="217068" y="106693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60" y="236448"/>
                  </a:lnTo>
                  <a:lnTo>
                    <a:pt x="252172" y="91884"/>
                  </a:lnTo>
                  <a:lnTo>
                    <a:pt x="247910" y="85634"/>
                  </a:lnTo>
                  <a:lnTo>
                    <a:pt x="241795" y="81642"/>
                  </a:lnTo>
                  <a:lnTo>
                    <a:pt x="234629" y="80234"/>
                  </a:lnTo>
                  <a:close/>
                </a:path>
                <a:path w="316864" h="244475">
                  <a:moveTo>
                    <a:pt x="255809" y="198524"/>
                  </a:moveTo>
                  <a:lnTo>
                    <a:pt x="268503" y="228613"/>
                  </a:lnTo>
                  <a:lnTo>
                    <a:pt x="288249" y="202285"/>
                  </a:lnTo>
                  <a:lnTo>
                    <a:pt x="255809" y="198524"/>
                  </a:lnTo>
                  <a:close/>
                </a:path>
                <a:path w="316864" h="244475">
                  <a:moveTo>
                    <a:pt x="241113" y="163690"/>
                  </a:moveTo>
                  <a:lnTo>
                    <a:pt x="255809" y="198524"/>
                  </a:lnTo>
                  <a:lnTo>
                    <a:pt x="288249" y="202285"/>
                  </a:lnTo>
                  <a:lnTo>
                    <a:pt x="268503" y="228613"/>
                  </a:lnTo>
                  <a:lnTo>
                    <a:pt x="280500" y="228613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4" h="244475">
                  <a:moveTo>
                    <a:pt x="22860" y="0"/>
                  </a:moveTo>
                  <a:lnTo>
                    <a:pt x="0" y="30479"/>
                  </a:lnTo>
                  <a:lnTo>
                    <a:pt x="218253" y="194170"/>
                  </a:lnTo>
                  <a:lnTo>
                    <a:pt x="255809" y="198524"/>
                  </a:lnTo>
                  <a:lnTo>
                    <a:pt x="241113" y="16369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0726" y="2009927"/>
            <a:ext cx="4848225" cy="3219450"/>
            <a:chOff x="790726" y="2009927"/>
            <a:chExt cx="4848225" cy="3219450"/>
          </a:xfrm>
        </p:grpSpPr>
        <p:sp>
          <p:nvSpPr>
            <p:cNvPr id="41" name="object 41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419136" y="1609496"/>
                  </a:moveTo>
                  <a:lnTo>
                    <a:pt x="1263904" y="1665363"/>
                  </a:lnTo>
                  <a:lnTo>
                    <a:pt x="1257427" y="1669288"/>
                  </a:lnTo>
                  <a:lnTo>
                    <a:pt x="1253109" y="1675180"/>
                  </a:lnTo>
                  <a:lnTo>
                    <a:pt x="1251318" y="1682254"/>
                  </a:lnTo>
                  <a:lnTo>
                    <a:pt x="1252423" y="1689735"/>
                  </a:lnTo>
                  <a:lnTo>
                    <a:pt x="1256347" y="1696212"/>
                  </a:lnTo>
                  <a:lnTo>
                    <a:pt x="1262240" y="1700530"/>
                  </a:lnTo>
                  <a:lnTo>
                    <a:pt x="1269314" y="1702320"/>
                  </a:lnTo>
                  <a:lnTo>
                    <a:pt x="1276807" y="1701215"/>
                  </a:lnTo>
                  <a:lnTo>
                    <a:pt x="1335011" y="1680273"/>
                  </a:lnTo>
                  <a:lnTo>
                    <a:pt x="421817" y="2770492"/>
                  </a:lnTo>
                  <a:lnTo>
                    <a:pt x="451015" y="2794965"/>
                  </a:lnTo>
                  <a:lnTo>
                    <a:pt x="1364221" y="1704733"/>
                  </a:lnTo>
                  <a:lnTo>
                    <a:pt x="1353794" y="1765706"/>
                  </a:lnTo>
                  <a:lnTo>
                    <a:pt x="1354023" y="1773275"/>
                  </a:lnTo>
                  <a:lnTo>
                    <a:pt x="1357033" y="1779930"/>
                  </a:lnTo>
                  <a:lnTo>
                    <a:pt x="1362316" y="1784972"/>
                  </a:lnTo>
                  <a:lnTo>
                    <a:pt x="1369364" y="1787690"/>
                  </a:lnTo>
                  <a:lnTo>
                    <a:pt x="1376934" y="1787474"/>
                  </a:lnTo>
                  <a:lnTo>
                    <a:pt x="1383588" y="1784464"/>
                  </a:lnTo>
                  <a:lnTo>
                    <a:pt x="1388630" y="1779181"/>
                  </a:lnTo>
                  <a:lnTo>
                    <a:pt x="1391361" y="1772119"/>
                  </a:lnTo>
                  <a:lnTo>
                    <a:pt x="1416278" y="1626247"/>
                  </a:lnTo>
                  <a:lnTo>
                    <a:pt x="1419136" y="1609496"/>
                  </a:lnTo>
                  <a:close/>
                </a:path>
                <a:path w="4848225" h="3219450">
                  <a:moveTo>
                    <a:pt x="1419161" y="3133572"/>
                  </a:moveTo>
                  <a:lnTo>
                    <a:pt x="1276654" y="3050438"/>
                  </a:lnTo>
                  <a:lnTo>
                    <a:pt x="1269504" y="3048000"/>
                  </a:lnTo>
                  <a:lnTo>
                    <a:pt x="1262214" y="3048470"/>
                  </a:lnTo>
                  <a:lnTo>
                    <a:pt x="1255636" y="3051645"/>
                  </a:lnTo>
                  <a:lnTo>
                    <a:pt x="1250607" y="3057296"/>
                  </a:lnTo>
                  <a:lnTo>
                    <a:pt x="1248156" y="3064446"/>
                  </a:lnTo>
                  <a:lnTo>
                    <a:pt x="1248638" y="3071736"/>
                  </a:lnTo>
                  <a:lnTo>
                    <a:pt x="1251813" y="3078315"/>
                  </a:lnTo>
                  <a:lnTo>
                    <a:pt x="1257465" y="3083344"/>
                  </a:lnTo>
                  <a:lnTo>
                    <a:pt x="1310894" y="3114522"/>
                  </a:lnTo>
                  <a:lnTo>
                    <a:pt x="580885" y="3114510"/>
                  </a:lnTo>
                  <a:lnTo>
                    <a:pt x="580885" y="3152610"/>
                  </a:lnTo>
                  <a:lnTo>
                    <a:pt x="1310894" y="3152610"/>
                  </a:lnTo>
                  <a:lnTo>
                    <a:pt x="1343558" y="3133572"/>
                  </a:lnTo>
                  <a:lnTo>
                    <a:pt x="1310894" y="3152622"/>
                  </a:lnTo>
                  <a:lnTo>
                    <a:pt x="1257465" y="3183788"/>
                  </a:lnTo>
                  <a:lnTo>
                    <a:pt x="1251813" y="3188817"/>
                  </a:lnTo>
                  <a:lnTo>
                    <a:pt x="1248638" y="3195396"/>
                  </a:lnTo>
                  <a:lnTo>
                    <a:pt x="1248156" y="3202686"/>
                  </a:lnTo>
                  <a:lnTo>
                    <a:pt x="1250607" y="3209836"/>
                  </a:lnTo>
                  <a:lnTo>
                    <a:pt x="1255636" y="3215487"/>
                  </a:lnTo>
                  <a:lnTo>
                    <a:pt x="1262214" y="3218662"/>
                  </a:lnTo>
                  <a:lnTo>
                    <a:pt x="1269504" y="3219145"/>
                  </a:lnTo>
                  <a:lnTo>
                    <a:pt x="1276654" y="3216694"/>
                  </a:lnTo>
                  <a:lnTo>
                    <a:pt x="1386509" y="3152622"/>
                  </a:lnTo>
                  <a:lnTo>
                    <a:pt x="1381366" y="3152622"/>
                  </a:lnTo>
                  <a:lnTo>
                    <a:pt x="1386509" y="3152610"/>
                  </a:lnTo>
                  <a:lnTo>
                    <a:pt x="1419161" y="3133572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4848085" y="66509"/>
                  </a:moveTo>
                  <a:lnTo>
                    <a:pt x="4270464" y="66522"/>
                  </a:lnTo>
                  <a:lnTo>
                    <a:pt x="4199991" y="66522"/>
                  </a:lnTo>
                  <a:lnTo>
                    <a:pt x="4270464" y="66509"/>
                  </a:lnTo>
                  <a:lnTo>
                    <a:pt x="4323893" y="35344"/>
                  </a:lnTo>
                  <a:lnTo>
                    <a:pt x="4329544" y="30314"/>
                  </a:lnTo>
                  <a:lnTo>
                    <a:pt x="4332719" y="23736"/>
                  </a:lnTo>
                  <a:lnTo>
                    <a:pt x="4333202" y="16446"/>
                  </a:lnTo>
                  <a:lnTo>
                    <a:pt x="4330751" y="9296"/>
                  </a:lnTo>
                  <a:lnTo>
                    <a:pt x="4325721" y="3644"/>
                  </a:lnTo>
                  <a:lnTo>
                    <a:pt x="4319143" y="469"/>
                  </a:lnTo>
                  <a:lnTo>
                    <a:pt x="4311853" y="0"/>
                  </a:lnTo>
                  <a:lnTo>
                    <a:pt x="4304703" y="2438"/>
                  </a:lnTo>
                  <a:lnTo>
                    <a:pt x="4162196" y="85572"/>
                  </a:lnTo>
                  <a:lnTo>
                    <a:pt x="4304703" y="168694"/>
                  </a:lnTo>
                  <a:lnTo>
                    <a:pt x="4311853" y="171145"/>
                  </a:lnTo>
                  <a:lnTo>
                    <a:pt x="4319143" y="170662"/>
                  </a:lnTo>
                  <a:lnTo>
                    <a:pt x="4325721" y="167487"/>
                  </a:lnTo>
                  <a:lnTo>
                    <a:pt x="4330751" y="161836"/>
                  </a:lnTo>
                  <a:lnTo>
                    <a:pt x="4333202" y="154686"/>
                  </a:lnTo>
                  <a:lnTo>
                    <a:pt x="4332719" y="147396"/>
                  </a:lnTo>
                  <a:lnTo>
                    <a:pt x="4329544" y="140817"/>
                  </a:lnTo>
                  <a:lnTo>
                    <a:pt x="4323893" y="135788"/>
                  </a:lnTo>
                  <a:lnTo>
                    <a:pt x="4270464" y="104622"/>
                  </a:lnTo>
                  <a:lnTo>
                    <a:pt x="4848085" y="104609"/>
                  </a:lnTo>
                  <a:lnTo>
                    <a:pt x="4848085" y="66509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00311" y="5057926"/>
              <a:ext cx="762635" cy="171450"/>
            </a:xfrm>
            <a:custGeom>
              <a:avLst/>
              <a:gdLst/>
              <a:ahLst/>
              <a:cxnLst/>
              <a:rect l="l" t="t" r="r" b="b"/>
              <a:pathLst>
                <a:path w="762635" h="171450">
                  <a:moveTo>
                    <a:pt x="612509" y="1"/>
                  </a:moveTo>
                  <a:lnTo>
                    <a:pt x="605221" y="476"/>
                  </a:lnTo>
                  <a:lnTo>
                    <a:pt x="598644" y="3649"/>
                  </a:lnTo>
                  <a:lnTo>
                    <a:pt x="593614" y="9299"/>
                  </a:lnTo>
                  <a:lnTo>
                    <a:pt x="591171" y="16459"/>
                  </a:lnTo>
                  <a:lnTo>
                    <a:pt x="591646" y="23746"/>
                  </a:lnTo>
                  <a:lnTo>
                    <a:pt x="594820" y="30324"/>
                  </a:lnTo>
                  <a:lnTo>
                    <a:pt x="600471" y="35353"/>
                  </a:lnTo>
                  <a:lnTo>
                    <a:pt x="653906" y="66524"/>
                  </a:lnTo>
                  <a:lnTo>
                    <a:pt x="724369" y="66524"/>
                  </a:lnTo>
                  <a:lnTo>
                    <a:pt x="724369" y="104624"/>
                  </a:lnTo>
                  <a:lnTo>
                    <a:pt x="653904" y="104624"/>
                  </a:lnTo>
                  <a:lnTo>
                    <a:pt x="600471" y="135794"/>
                  </a:lnTo>
                  <a:lnTo>
                    <a:pt x="594820" y="140823"/>
                  </a:lnTo>
                  <a:lnTo>
                    <a:pt x="591646" y="147401"/>
                  </a:lnTo>
                  <a:lnTo>
                    <a:pt x="591171" y="154688"/>
                  </a:lnTo>
                  <a:lnTo>
                    <a:pt x="593614" y="161848"/>
                  </a:lnTo>
                  <a:lnTo>
                    <a:pt x="598643" y="167498"/>
                  </a:lnTo>
                  <a:lnTo>
                    <a:pt x="605221" y="170671"/>
                  </a:lnTo>
                  <a:lnTo>
                    <a:pt x="612509" y="171146"/>
                  </a:lnTo>
                  <a:lnTo>
                    <a:pt x="619668" y="168703"/>
                  </a:lnTo>
                  <a:lnTo>
                    <a:pt x="729519" y="104624"/>
                  </a:lnTo>
                  <a:lnTo>
                    <a:pt x="724369" y="104624"/>
                  </a:lnTo>
                  <a:lnTo>
                    <a:pt x="729521" y="104623"/>
                  </a:lnTo>
                  <a:lnTo>
                    <a:pt x="762176" y="85574"/>
                  </a:lnTo>
                  <a:lnTo>
                    <a:pt x="619664" y="2443"/>
                  </a:lnTo>
                  <a:lnTo>
                    <a:pt x="612509" y="1"/>
                  </a:lnTo>
                  <a:close/>
                </a:path>
                <a:path w="762635" h="171450">
                  <a:moveTo>
                    <a:pt x="149668" y="0"/>
                  </a:moveTo>
                  <a:lnTo>
                    <a:pt x="142507" y="2444"/>
                  </a:lnTo>
                  <a:lnTo>
                    <a:pt x="0" y="85573"/>
                  </a:lnTo>
                  <a:lnTo>
                    <a:pt x="142509" y="168703"/>
                  </a:lnTo>
                  <a:lnTo>
                    <a:pt x="149668" y="171146"/>
                  </a:lnTo>
                  <a:lnTo>
                    <a:pt x="156955" y="170671"/>
                  </a:lnTo>
                  <a:lnTo>
                    <a:pt x="163533" y="167497"/>
                  </a:lnTo>
                  <a:lnTo>
                    <a:pt x="168563" y="161847"/>
                  </a:lnTo>
                  <a:lnTo>
                    <a:pt x="171006" y="154687"/>
                  </a:lnTo>
                  <a:lnTo>
                    <a:pt x="170530" y="147400"/>
                  </a:lnTo>
                  <a:lnTo>
                    <a:pt x="167357" y="140822"/>
                  </a:lnTo>
                  <a:lnTo>
                    <a:pt x="161706" y="135793"/>
                  </a:lnTo>
                  <a:lnTo>
                    <a:pt x="108273" y="104623"/>
                  </a:lnTo>
                  <a:lnTo>
                    <a:pt x="37807" y="104623"/>
                  </a:lnTo>
                  <a:lnTo>
                    <a:pt x="37807" y="66523"/>
                  </a:lnTo>
                  <a:lnTo>
                    <a:pt x="108272" y="66523"/>
                  </a:lnTo>
                  <a:lnTo>
                    <a:pt x="161706" y="35353"/>
                  </a:lnTo>
                  <a:lnTo>
                    <a:pt x="167357" y="30324"/>
                  </a:lnTo>
                  <a:lnTo>
                    <a:pt x="170530" y="23746"/>
                  </a:lnTo>
                  <a:lnTo>
                    <a:pt x="171006" y="16459"/>
                  </a:lnTo>
                  <a:lnTo>
                    <a:pt x="168563" y="9299"/>
                  </a:lnTo>
                  <a:lnTo>
                    <a:pt x="163534" y="3648"/>
                  </a:lnTo>
                  <a:lnTo>
                    <a:pt x="156956" y="475"/>
                  </a:lnTo>
                  <a:lnTo>
                    <a:pt x="149668" y="0"/>
                  </a:lnTo>
                  <a:close/>
                </a:path>
                <a:path w="762635" h="171450">
                  <a:moveTo>
                    <a:pt x="686563" y="85574"/>
                  </a:moveTo>
                  <a:lnTo>
                    <a:pt x="653905" y="104624"/>
                  </a:lnTo>
                  <a:lnTo>
                    <a:pt x="724369" y="104624"/>
                  </a:lnTo>
                  <a:lnTo>
                    <a:pt x="724369" y="102028"/>
                  </a:lnTo>
                  <a:lnTo>
                    <a:pt x="714771" y="102028"/>
                  </a:lnTo>
                  <a:lnTo>
                    <a:pt x="686563" y="85574"/>
                  </a:lnTo>
                  <a:close/>
                </a:path>
                <a:path w="762635" h="171450">
                  <a:moveTo>
                    <a:pt x="108272" y="66523"/>
                  </a:moveTo>
                  <a:lnTo>
                    <a:pt x="75615" y="85573"/>
                  </a:lnTo>
                  <a:lnTo>
                    <a:pt x="108273" y="104623"/>
                  </a:lnTo>
                  <a:lnTo>
                    <a:pt x="653907" y="104623"/>
                  </a:lnTo>
                  <a:lnTo>
                    <a:pt x="686562" y="85574"/>
                  </a:lnTo>
                  <a:lnTo>
                    <a:pt x="653906" y="66524"/>
                  </a:lnTo>
                  <a:lnTo>
                    <a:pt x="108272" y="66523"/>
                  </a:lnTo>
                  <a:close/>
                </a:path>
                <a:path w="762635" h="171450">
                  <a:moveTo>
                    <a:pt x="37807" y="66523"/>
                  </a:moveTo>
                  <a:lnTo>
                    <a:pt x="37807" y="104623"/>
                  </a:lnTo>
                  <a:lnTo>
                    <a:pt x="108273" y="104623"/>
                  </a:lnTo>
                  <a:lnTo>
                    <a:pt x="103825" y="102028"/>
                  </a:lnTo>
                  <a:lnTo>
                    <a:pt x="47406" y="102028"/>
                  </a:lnTo>
                  <a:lnTo>
                    <a:pt x="47406" y="69118"/>
                  </a:lnTo>
                  <a:lnTo>
                    <a:pt x="103825" y="69118"/>
                  </a:lnTo>
                  <a:lnTo>
                    <a:pt x="108272" y="66523"/>
                  </a:lnTo>
                  <a:lnTo>
                    <a:pt x="37807" y="66523"/>
                  </a:lnTo>
                  <a:close/>
                </a:path>
                <a:path w="762635" h="171450">
                  <a:moveTo>
                    <a:pt x="47406" y="69118"/>
                  </a:moveTo>
                  <a:lnTo>
                    <a:pt x="47406" y="102028"/>
                  </a:lnTo>
                  <a:lnTo>
                    <a:pt x="75615" y="85573"/>
                  </a:lnTo>
                  <a:lnTo>
                    <a:pt x="47406" y="69118"/>
                  </a:lnTo>
                  <a:close/>
                </a:path>
                <a:path w="762635" h="171450">
                  <a:moveTo>
                    <a:pt x="75615" y="85573"/>
                  </a:moveTo>
                  <a:lnTo>
                    <a:pt x="47406" y="102028"/>
                  </a:lnTo>
                  <a:lnTo>
                    <a:pt x="103825" y="102028"/>
                  </a:lnTo>
                  <a:lnTo>
                    <a:pt x="75615" y="85573"/>
                  </a:lnTo>
                  <a:close/>
                </a:path>
                <a:path w="762635" h="171450">
                  <a:moveTo>
                    <a:pt x="714771" y="69119"/>
                  </a:moveTo>
                  <a:lnTo>
                    <a:pt x="686564" y="85573"/>
                  </a:lnTo>
                  <a:lnTo>
                    <a:pt x="714771" y="102028"/>
                  </a:lnTo>
                  <a:lnTo>
                    <a:pt x="714771" y="69119"/>
                  </a:lnTo>
                  <a:close/>
                </a:path>
                <a:path w="762635" h="171450">
                  <a:moveTo>
                    <a:pt x="724369" y="69119"/>
                  </a:moveTo>
                  <a:lnTo>
                    <a:pt x="714771" y="69119"/>
                  </a:lnTo>
                  <a:lnTo>
                    <a:pt x="714771" y="102028"/>
                  </a:lnTo>
                  <a:lnTo>
                    <a:pt x="724369" y="102028"/>
                  </a:lnTo>
                  <a:lnTo>
                    <a:pt x="724369" y="69119"/>
                  </a:lnTo>
                  <a:close/>
                </a:path>
                <a:path w="762635" h="171450">
                  <a:moveTo>
                    <a:pt x="653906" y="66524"/>
                  </a:moveTo>
                  <a:lnTo>
                    <a:pt x="686564" y="85573"/>
                  </a:lnTo>
                  <a:lnTo>
                    <a:pt x="714771" y="69119"/>
                  </a:lnTo>
                  <a:lnTo>
                    <a:pt x="724369" y="69119"/>
                  </a:lnTo>
                  <a:lnTo>
                    <a:pt x="724369" y="66524"/>
                  </a:lnTo>
                  <a:lnTo>
                    <a:pt x="653906" y="66524"/>
                  </a:lnTo>
                  <a:close/>
                </a:path>
                <a:path w="762635" h="171450">
                  <a:moveTo>
                    <a:pt x="103825" y="69118"/>
                  </a:moveTo>
                  <a:lnTo>
                    <a:pt x="47406" y="69118"/>
                  </a:lnTo>
                  <a:lnTo>
                    <a:pt x="75615" y="85573"/>
                  </a:lnTo>
                  <a:lnTo>
                    <a:pt x="103825" y="6911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00400" y="2009927"/>
              <a:ext cx="762635" cy="171450"/>
            </a:xfrm>
            <a:custGeom>
              <a:avLst/>
              <a:gdLst/>
              <a:ahLst/>
              <a:cxnLst/>
              <a:rect l="l" t="t" r="r" b="b"/>
              <a:pathLst>
                <a:path w="762635" h="171450">
                  <a:moveTo>
                    <a:pt x="612420" y="0"/>
                  </a:moveTo>
                  <a:lnTo>
                    <a:pt x="605132" y="475"/>
                  </a:lnTo>
                  <a:lnTo>
                    <a:pt x="598555" y="3648"/>
                  </a:lnTo>
                  <a:lnTo>
                    <a:pt x="593525" y="9299"/>
                  </a:lnTo>
                  <a:lnTo>
                    <a:pt x="591082" y="16458"/>
                  </a:lnTo>
                  <a:lnTo>
                    <a:pt x="591558" y="23745"/>
                  </a:lnTo>
                  <a:lnTo>
                    <a:pt x="594731" y="30323"/>
                  </a:lnTo>
                  <a:lnTo>
                    <a:pt x="600382" y="35352"/>
                  </a:lnTo>
                  <a:lnTo>
                    <a:pt x="653817" y="66523"/>
                  </a:lnTo>
                  <a:lnTo>
                    <a:pt x="724280" y="66523"/>
                  </a:lnTo>
                  <a:lnTo>
                    <a:pt x="724280" y="104623"/>
                  </a:lnTo>
                  <a:lnTo>
                    <a:pt x="653815" y="104623"/>
                  </a:lnTo>
                  <a:lnTo>
                    <a:pt x="600382" y="135793"/>
                  </a:lnTo>
                  <a:lnTo>
                    <a:pt x="594731" y="140822"/>
                  </a:lnTo>
                  <a:lnTo>
                    <a:pt x="591558" y="147399"/>
                  </a:lnTo>
                  <a:lnTo>
                    <a:pt x="591082" y="154687"/>
                  </a:lnTo>
                  <a:lnTo>
                    <a:pt x="593525" y="161847"/>
                  </a:lnTo>
                  <a:lnTo>
                    <a:pt x="598554" y="167497"/>
                  </a:lnTo>
                  <a:lnTo>
                    <a:pt x="605132" y="170670"/>
                  </a:lnTo>
                  <a:lnTo>
                    <a:pt x="612420" y="171145"/>
                  </a:lnTo>
                  <a:lnTo>
                    <a:pt x="619579" y="168702"/>
                  </a:lnTo>
                  <a:lnTo>
                    <a:pt x="729430" y="104623"/>
                  </a:lnTo>
                  <a:lnTo>
                    <a:pt x="724280" y="104623"/>
                  </a:lnTo>
                  <a:lnTo>
                    <a:pt x="729432" y="104622"/>
                  </a:lnTo>
                  <a:lnTo>
                    <a:pt x="762087" y="85573"/>
                  </a:lnTo>
                  <a:lnTo>
                    <a:pt x="619579" y="2443"/>
                  </a:lnTo>
                  <a:lnTo>
                    <a:pt x="612420" y="0"/>
                  </a:lnTo>
                  <a:close/>
                </a:path>
                <a:path w="762635" h="171450">
                  <a:moveTo>
                    <a:pt x="686474" y="85572"/>
                  </a:moveTo>
                  <a:lnTo>
                    <a:pt x="653816" y="104623"/>
                  </a:lnTo>
                  <a:lnTo>
                    <a:pt x="724280" y="104623"/>
                  </a:lnTo>
                  <a:lnTo>
                    <a:pt x="724280" y="102027"/>
                  </a:lnTo>
                  <a:lnTo>
                    <a:pt x="714682" y="102027"/>
                  </a:lnTo>
                  <a:lnTo>
                    <a:pt x="686474" y="85572"/>
                  </a:lnTo>
                  <a:close/>
                </a:path>
                <a:path w="762635" h="171450">
                  <a:moveTo>
                    <a:pt x="0" y="66522"/>
                  </a:moveTo>
                  <a:lnTo>
                    <a:pt x="0" y="104622"/>
                  </a:lnTo>
                  <a:lnTo>
                    <a:pt x="653818" y="104622"/>
                  </a:lnTo>
                  <a:lnTo>
                    <a:pt x="686474" y="85572"/>
                  </a:lnTo>
                  <a:lnTo>
                    <a:pt x="653817" y="66523"/>
                  </a:lnTo>
                  <a:lnTo>
                    <a:pt x="0" y="66522"/>
                  </a:lnTo>
                  <a:close/>
                </a:path>
                <a:path w="762635" h="171450">
                  <a:moveTo>
                    <a:pt x="714682" y="69118"/>
                  </a:moveTo>
                  <a:lnTo>
                    <a:pt x="686474" y="85572"/>
                  </a:lnTo>
                  <a:lnTo>
                    <a:pt x="714682" y="102027"/>
                  </a:lnTo>
                  <a:lnTo>
                    <a:pt x="714682" y="69118"/>
                  </a:lnTo>
                  <a:close/>
                </a:path>
                <a:path w="762635" h="171450">
                  <a:moveTo>
                    <a:pt x="724280" y="69118"/>
                  </a:moveTo>
                  <a:lnTo>
                    <a:pt x="714682" y="69118"/>
                  </a:lnTo>
                  <a:lnTo>
                    <a:pt x="714682" y="102027"/>
                  </a:lnTo>
                  <a:lnTo>
                    <a:pt x="724280" y="102027"/>
                  </a:lnTo>
                  <a:lnTo>
                    <a:pt x="724280" y="69118"/>
                  </a:lnTo>
                  <a:close/>
                </a:path>
                <a:path w="762635" h="171450">
                  <a:moveTo>
                    <a:pt x="653817" y="66523"/>
                  </a:moveTo>
                  <a:lnTo>
                    <a:pt x="686474" y="85572"/>
                  </a:lnTo>
                  <a:lnTo>
                    <a:pt x="714682" y="69118"/>
                  </a:lnTo>
                  <a:lnTo>
                    <a:pt x="724280" y="69118"/>
                  </a:lnTo>
                  <a:lnTo>
                    <a:pt x="724280" y="66523"/>
                  </a:lnTo>
                  <a:lnTo>
                    <a:pt x="653817" y="66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99141" y="4548822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4" h="244475">
                  <a:moveTo>
                    <a:pt x="156804" y="187045"/>
                  </a:moveTo>
                  <a:lnTo>
                    <a:pt x="149266" y="187678"/>
                  </a:lnTo>
                  <a:lnTo>
                    <a:pt x="142780" y="191037"/>
                  </a:lnTo>
                  <a:lnTo>
                    <a:pt x="138027" y="196581"/>
                  </a:lnTo>
                  <a:lnTo>
                    <a:pt x="135686" y="203775"/>
                  </a:lnTo>
                  <a:lnTo>
                    <a:pt x="136319" y="211313"/>
                  </a:lnTo>
                  <a:lnTo>
                    <a:pt x="139677" y="217798"/>
                  </a:lnTo>
                  <a:lnTo>
                    <a:pt x="145222" y="222550"/>
                  </a:lnTo>
                  <a:lnTo>
                    <a:pt x="152416" y="224891"/>
                  </a:lnTo>
                  <a:lnTo>
                    <a:pt x="316301" y="243893"/>
                  </a:lnTo>
                  <a:lnTo>
                    <a:pt x="313160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4" y="187045"/>
                  </a:lnTo>
                  <a:close/>
                </a:path>
                <a:path w="316864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0" y="228613"/>
                  </a:lnTo>
                  <a:lnTo>
                    <a:pt x="268503" y="228613"/>
                  </a:lnTo>
                  <a:lnTo>
                    <a:pt x="255809" y="198524"/>
                  </a:lnTo>
                  <a:lnTo>
                    <a:pt x="218253" y="194170"/>
                  </a:lnTo>
                  <a:close/>
                </a:path>
                <a:path w="316864" h="244475">
                  <a:moveTo>
                    <a:pt x="234629" y="80234"/>
                  </a:moveTo>
                  <a:lnTo>
                    <a:pt x="227215" y="81737"/>
                  </a:lnTo>
                  <a:lnTo>
                    <a:pt x="220965" y="85998"/>
                  </a:lnTo>
                  <a:lnTo>
                    <a:pt x="216973" y="92113"/>
                  </a:lnTo>
                  <a:lnTo>
                    <a:pt x="215565" y="99279"/>
                  </a:lnTo>
                  <a:lnTo>
                    <a:pt x="217068" y="106693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60" y="236448"/>
                  </a:lnTo>
                  <a:lnTo>
                    <a:pt x="252172" y="91884"/>
                  </a:lnTo>
                  <a:lnTo>
                    <a:pt x="247910" y="85634"/>
                  </a:lnTo>
                  <a:lnTo>
                    <a:pt x="241795" y="81642"/>
                  </a:lnTo>
                  <a:lnTo>
                    <a:pt x="234629" y="80234"/>
                  </a:lnTo>
                  <a:close/>
                </a:path>
                <a:path w="316864" h="244475">
                  <a:moveTo>
                    <a:pt x="255809" y="198524"/>
                  </a:moveTo>
                  <a:lnTo>
                    <a:pt x="268503" y="228613"/>
                  </a:lnTo>
                  <a:lnTo>
                    <a:pt x="288249" y="202285"/>
                  </a:lnTo>
                  <a:lnTo>
                    <a:pt x="255809" y="198524"/>
                  </a:lnTo>
                  <a:close/>
                </a:path>
                <a:path w="316864" h="244475">
                  <a:moveTo>
                    <a:pt x="241113" y="163690"/>
                  </a:moveTo>
                  <a:lnTo>
                    <a:pt x="255809" y="198524"/>
                  </a:lnTo>
                  <a:lnTo>
                    <a:pt x="288249" y="202285"/>
                  </a:lnTo>
                  <a:lnTo>
                    <a:pt x="268503" y="228613"/>
                  </a:lnTo>
                  <a:lnTo>
                    <a:pt x="280500" y="228613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4" h="244475">
                  <a:moveTo>
                    <a:pt x="22860" y="0"/>
                  </a:moveTo>
                  <a:lnTo>
                    <a:pt x="0" y="30479"/>
                  </a:lnTo>
                  <a:lnTo>
                    <a:pt x="218253" y="194170"/>
                  </a:lnTo>
                  <a:lnTo>
                    <a:pt x="255809" y="198524"/>
                  </a:lnTo>
                  <a:lnTo>
                    <a:pt x="241113" y="16369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95504"/>
            <a:ext cx="276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Graph</a:t>
            </a:r>
            <a:r>
              <a:rPr spc="-55" dirty="0"/>
              <a:t> </a:t>
            </a:r>
            <a:r>
              <a:rPr spc="-5" dirty="0"/>
              <a:t>Basics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10243" y="6437065"/>
            <a:ext cx="2032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2000" spc="-5" dirty="0">
                <a:latin typeface="Times New Roman"/>
                <a:cs typeface="Times New Roman"/>
              </a:rPr>
              <a:t>6</a:t>
            </a:fld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041" y="1238399"/>
            <a:ext cx="8532495" cy="2559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indent="304165" algn="just">
              <a:lnSpc>
                <a:spcPct val="100000"/>
              </a:lnSpc>
              <a:spcBef>
                <a:spcPts val="95"/>
              </a:spcBef>
              <a:buChar char="-"/>
              <a:tabLst>
                <a:tab pos="636270" algn="l"/>
              </a:tabLst>
            </a:pPr>
            <a:r>
              <a:rPr sz="3200" spc="-5" dirty="0">
                <a:latin typeface="Times New Roman"/>
                <a:cs typeface="Times New Roman"/>
              </a:rPr>
              <a:t>finding a minimum spanning tree (answers to  the question: how can computers be connected with  the least amount 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cable)</a:t>
            </a:r>
            <a:endParaRPr sz="3200">
              <a:latin typeface="Times New Roman"/>
              <a:cs typeface="Times New Roman"/>
            </a:endParaRPr>
          </a:p>
          <a:p>
            <a:pPr marL="12700" marR="5080" indent="303530" algn="just">
              <a:lnSpc>
                <a:spcPct val="100000"/>
              </a:lnSpc>
              <a:spcBef>
                <a:spcPts val="760"/>
              </a:spcBef>
              <a:buChar char="-"/>
              <a:tabLst>
                <a:tab pos="687705" algn="l"/>
              </a:tabLst>
            </a:pPr>
            <a:r>
              <a:rPr sz="3200" spc="-5" dirty="0">
                <a:latin typeface="Times New Roman"/>
                <a:cs typeface="Times New Roman"/>
              </a:rPr>
              <a:t>routing electronic email through a computer  network.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0726" y="1394460"/>
            <a:ext cx="4848225" cy="3834765"/>
            <a:chOff x="790726" y="1394460"/>
            <a:chExt cx="4848225" cy="3834765"/>
          </a:xfrm>
        </p:grpSpPr>
        <p:sp>
          <p:nvSpPr>
            <p:cNvPr id="41" name="object 41"/>
            <p:cNvSpPr/>
            <p:nvPr/>
          </p:nvSpPr>
          <p:spPr>
            <a:xfrm>
              <a:off x="1212532" y="2009939"/>
              <a:ext cx="4426585" cy="3219450"/>
            </a:xfrm>
            <a:custGeom>
              <a:avLst/>
              <a:gdLst/>
              <a:ahLst/>
              <a:cxnLst/>
              <a:rect l="l" t="t" r="r" b="b"/>
              <a:pathLst>
                <a:path w="4426585" h="3219450">
                  <a:moveTo>
                    <a:pt x="997318" y="1609496"/>
                  </a:moveTo>
                  <a:lnTo>
                    <a:pt x="842086" y="1665363"/>
                  </a:lnTo>
                  <a:lnTo>
                    <a:pt x="835609" y="1669288"/>
                  </a:lnTo>
                  <a:lnTo>
                    <a:pt x="831291" y="1675180"/>
                  </a:lnTo>
                  <a:lnTo>
                    <a:pt x="829500" y="1682254"/>
                  </a:lnTo>
                  <a:lnTo>
                    <a:pt x="830605" y="1689735"/>
                  </a:lnTo>
                  <a:lnTo>
                    <a:pt x="834529" y="1696212"/>
                  </a:lnTo>
                  <a:lnTo>
                    <a:pt x="840422" y="1700530"/>
                  </a:lnTo>
                  <a:lnTo>
                    <a:pt x="847496" y="1702320"/>
                  </a:lnTo>
                  <a:lnTo>
                    <a:pt x="854989" y="1701215"/>
                  </a:lnTo>
                  <a:lnTo>
                    <a:pt x="913193" y="1680273"/>
                  </a:lnTo>
                  <a:lnTo>
                    <a:pt x="0" y="2770492"/>
                  </a:lnTo>
                  <a:lnTo>
                    <a:pt x="29197" y="2794965"/>
                  </a:lnTo>
                  <a:lnTo>
                    <a:pt x="942403" y="1704733"/>
                  </a:lnTo>
                  <a:lnTo>
                    <a:pt x="931976" y="1765706"/>
                  </a:lnTo>
                  <a:lnTo>
                    <a:pt x="932205" y="1773275"/>
                  </a:lnTo>
                  <a:lnTo>
                    <a:pt x="935215" y="1779930"/>
                  </a:lnTo>
                  <a:lnTo>
                    <a:pt x="940498" y="1784972"/>
                  </a:lnTo>
                  <a:lnTo>
                    <a:pt x="947547" y="1787690"/>
                  </a:lnTo>
                  <a:lnTo>
                    <a:pt x="955116" y="1787474"/>
                  </a:lnTo>
                  <a:lnTo>
                    <a:pt x="961771" y="1784464"/>
                  </a:lnTo>
                  <a:lnTo>
                    <a:pt x="966812" y="1779181"/>
                  </a:lnTo>
                  <a:lnTo>
                    <a:pt x="969543" y="1772119"/>
                  </a:lnTo>
                  <a:lnTo>
                    <a:pt x="994460" y="1626247"/>
                  </a:lnTo>
                  <a:lnTo>
                    <a:pt x="997318" y="1609496"/>
                  </a:lnTo>
                  <a:close/>
                </a:path>
                <a:path w="4426585" h="3219450">
                  <a:moveTo>
                    <a:pt x="997343" y="3133572"/>
                  </a:moveTo>
                  <a:lnTo>
                    <a:pt x="854837" y="3050438"/>
                  </a:lnTo>
                  <a:lnTo>
                    <a:pt x="847686" y="3048000"/>
                  </a:lnTo>
                  <a:lnTo>
                    <a:pt x="840397" y="3048470"/>
                  </a:lnTo>
                  <a:lnTo>
                    <a:pt x="833818" y="3051645"/>
                  </a:lnTo>
                  <a:lnTo>
                    <a:pt x="828789" y="3057296"/>
                  </a:lnTo>
                  <a:lnTo>
                    <a:pt x="826338" y="3064446"/>
                  </a:lnTo>
                  <a:lnTo>
                    <a:pt x="826820" y="3071736"/>
                  </a:lnTo>
                  <a:lnTo>
                    <a:pt x="829995" y="3078315"/>
                  </a:lnTo>
                  <a:lnTo>
                    <a:pt x="835647" y="3083344"/>
                  </a:lnTo>
                  <a:lnTo>
                    <a:pt x="889076" y="3114522"/>
                  </a:lnTo>
                  <a:lnTo>
                    <a:pt x="159067" y="3114510"/>
                  </a:lnTo>
                  <a:lnTo>
                    <a:pt x="159067" y="3152610"/>
                  </a:lnTo>
                  <a:lnTo>
                    <a:pt x="889076" y="3152610"/>
                  </a:lnTo>
                  <a:lnTo>
                    <a:pt x="921740" y="3133572"/>
                  </a:lnTo>
                  <a:lnTo>
                    <a:pt x="889076" y="3152622"/>
                  </a:lnTo>
                  <a:lnTo>
                    <a:pt x="835647" y="3183788"/>
                  </a:lnTo>
                  <a:lnTo>
                    <a:pt x="829995" y="3188817"/>
                  </a:lnTo>
                  <a:lnTo>
                    <a:pt x="826820" y="3195396"/>
                  </a:lnTo>
                  <a:lnTo>
                    <a:pt x="826338" y="3202686"/>
                  </a:lnTo>
                  <a:lnTo>
                    <a:pt x="828789" y="3209836"/>
                  </a:lnTo>
                  <a:lnTo>
                    <a:pt x="833818" y="3215487"/>
                  </a:lnTo>
                  <a:lnTo>
                    <a:pt x="840397" y="3218662"/>
                  </a:lnTo>
                  <a:lnTo>
                    <a:pt x="847686" y="3219145"/>
                  </a:lnTo>
                  <a:lnTo>
                    <a:pt x="854837" y="3216694"/>
                  </a:lnTo>
                  <a:lnTo>
                    <a:pt x="964692" y="3152622"/>
                  </a:lnTo>
                  <a:lnTo>
                    <a:pt x="959548" y="3152622"/>
                  </a:lnTo>
                  <a:lnTo>
                    <a:pt x="964692" y="3152610"/>
                  </a:lnTo>
                  <a:lnTo>
                    <a:pt x="997343" y="3133572"/>
                  </a:lnTo>
                  <a:close/>
                </a:path>
                <a:path w="4426585" h="3219450">
                  <a:moveTo>
                    <a:pt x="4426267" y="66509"/>
                  </a:moveTo>
                  <a:lnTo>
                    <a:pt x="3848646" y="66522"/>
                  </a:lnTo>
                  <a:lnTo>
                    <a:pt x="3778173" y="66522"/>
                  </a:lnTo>
                  <a:lnTo>
                    <a:pt x="3848646" y="66509"/>
                  </a:lnTo>
                  <a:lnTo>
                    <a:pt x="3902075" y="35344"/>
                  </a:lnTo>
                  <a:lnTo>
                    <a:pt x="3907726" y="30314"/>
                  </a:lnTo>
                  <a:lnTo>
                    <a:pt x="3910901" y="23736"/>
                  </a:lnTo>
                  <a:lnTo>
                    <a:pt x="3911384" y="16446"/>
                  </a:lnTo>
                  <a:lnTo>
                    <a:pt x="3908933" y="9296"/>
                  </a:lnTo>
                  <a:lnTo>
                    <a:pt x="3903903" y="3644"/>
                  </a:lnTo>
                  <a:lnTo>
                    <a:pt x="3897325" y="469"/>
                  </a:lnTo>
                  <a:lnTo>
                    <a:pt x="3890035" y="0"/>
                  </a:lnTo>
                  <a:lnTo>
                    <a:pt x="3882885" y="2438"/>
                  </a:lnTo>
                  <a:lnTo>
                    <a:pt x="3740378" y="85572"/>
                  </a:lnTo>
                  <a:lnTo>
                    <a:pt x="3882885" y="168694"/>
                  </a:lnTo>
                  <a:lnTo>
                    <a:pt x="3890035" y="171145"/>
                  </a:lnTo>
                  <a:lnTo>
                    <a:pt x="3897325" y="170662"/>
                  </a:lnTo>
                  <a:lnTo>
                    <a:pt x="3903903" y="167487"/>
                  </a:lnTo>
                  <a:lnTo>
                    <a:pt x="3908933" y="161836"/>
                  </a:lnTo>
                  <a:lnTo>
                    <a:pt x="3911384" y="154686"/>
                  </a:lnTo>
                  <a:lnTo>
                    <a:pt x="3910901" y="147396"/>
                  </a:lnTo>
                  <a:lnTo>
                    <a:pt x="3907726" y="140817"/>
                  </a:lnTo>
                  <a:lnTo>
                    <a:pt x="3902075" y="135788"/>
                  </a:lnTo>
                  <a:lnTo>
                    <a:pt x="3848646" y="104622"/>
                  </a:lnTo>
                  <a:lnTo>
                    <a:pt x="4426267" y="104609"/>
                  </a:lnTo>
                  <a:lnTo>
                    <a:pt x="4426267" y="66509"/>
                  </a:lnTo>
                  <a:close/>
                </a:path>
                <a:path w="4426585" h="3219450">
                  <a:moveTo>
                    <a:pt x="4426343" y="1609572"/>
                  </a:moveTo>
                  <a:lnTo>
                    <a:pt x="4283837" y="1526438"/>
                  </a:lnTo>
                  <a:lnTo>
                    <a:pt x="4276687" y="1524000"/>
                  </a:lnTo>
                  <a:lnTo>
                    <a:pt x="4269397" y="1524469"/>
                  </a:lnTo>
                  <a:lnTo>
                    <a:pt x="4262818" y="1527644"/>
                  </a:lnTo>
                  <a:lnTo>
                    <a:pt x="4257789" y="1533296"/>
                  </a:lnTo>
                  <a:lnTo>
                    <a:pt x="4255338" y="1540446"/>
                  </a:lnTo>
                  <a:lnTo>
                    <a:pt x="4255821" y="1547736"/>
                  </a:lnTo>
                  <a:lnTo>
                    <a:pt x="4258996" y="1554314"/>
                  </a:lnTo>
                  <a:lnTo>
                    <a:pt x="4264647" y="1559344"/>
                  </a:lnTo>
                  <a:lnTo>
                    <a:pt x="4318076" y="1590522"/>
                  </a:lnTo>
                  <a:lnTo>
                    <a:pt x="1987867" y="1590509"/>
                  </a:lnTo>
                  <a:lnTo>
                    <a:pt x="1987867" y="1628609"/>
                  </a:lnTo>
                  <a:lnTo>
                    <a:pt x="4318076" y="1628609"/>
                  </a:lnTo>
                  <a:lnTo>
                    <a:pt x="4350740" y="1609572"/>
                  </a:lnTo>
                  <a:lnTo>
                    <a:pt x="4318076" y="1628622"/>
                  </a:lnTo>
                  <a:lnTo>
                    <a:pt x="4264647" y="1659788"/>
                  </a:lnTo>
                  <a:lnTo>
                    <a:pt x="4258996" y="1664817"/>
                  </a:lnTo>
                  <a:lnTo>
                    <a:pt x="4255821" y="1671396"/>
                  </a:lnTo>
                  <a:lnTo>
                    <a:pt x="4255338" y="1678686"/>
                  </a:lnTo>
                  <a:lnTo>
                    <a:pt x="4257789" y="1685836"/>
                  </a:lnTo>
                  <a:lnTo>
                    <a:pt x="4262818" y="1691487"/>
                  </a:lnTo>
                  <a:lnTo>
                    <a:pt x="4269397" y="1694662"/>
                  </a:lnTo>
                  <a:lnTo>
                    <a:pt x="4276687" y="1695145"/>
                  </a:lnTo>
                  <a:lnTo>
                    <a:pt x="4283837" y="1692694"/>
                  </a:lnTo>
                  <a:lnTo>
                    <a:pt x="4393692" y="1628622"/>
                  </a:lnTo>
                  <a:lnTo>
                    <a:pt x="4388548" y="1628622"/>
                  </a:lnTo>
                  <a:lnTo>
                    <a:pt x="4393692" y="1628609"/>
                  </a:lnTo>
                  <a:lnTo>
                    <a:pt x="4426343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72127" y="2590711"/>
              <a:ext cx="171450" cy="2058035"/>
            </a:xfrm>
            <a:custGeom>
              <a:avLst/>
              <a:gdLst/>
              <a:ahLst/>
              <a:cxnLst/>
              <a:rect l="l" t="t" r="r" b="b"/>
              <a:pathLst>
                <a:path w="171450" h="2058035">
                  <a:moveTo>
                    <a:pt x="85572" y="75614"/>
                  </a:moveTo>
                  <a:lnTo>
                    <a:pt x="66523" y="108270"/>
                  </a:lnTo>
                  <a:lnTo>
                    <a:pt x="66522" y="2057488"/>
                  </a:lnTo>
                  <a:lnTo>
                    <a:pt x="104622" y="2057488"/>
                  </a:lnTo>
                  <a:lnTo>
                    <a:pt x="104622" y="108270"/>
                  </a:lnTo>
                  <a:lnTo>
                    <a:pt x="85572" y="75614"/>
                  </a:lnTo>
                  <a:close/>
                </a:path>
                <a:path w="171450" h="2058035">
                  <a:moveTo>
                    <a:pt x="85573" y="0"/>
                  </a:moveTo>
                  <a:lnTo>
                    <a:pt x="2443" y="142509"/>
                  </a:lnTo>
                  <a:lnTo>
                    <a:pt x="0" y="149668"/>
                  </a:lnTo>
                  <a:lnTo>
                    <a:pt x="475" y="156955"/>
                  </a:lnTo>
                  <a:lnTo>
                    <a:pt x="3648" y="163533"/>
                  </a:lnTo>
                  <a:lnTo>
                    <a:pt x="9299" y="168563"/>
                  </a:lnTo>
                  <a:lnTo>
                    <a:pt x="16458" y="171006"/>
                  </a:lnTo>
                  <a:lnTo>
                    <a:pt x="66522" y="108272"/>
                  </a:lnTo>
                  <a:lnTo>
                    <a:pt x="66523" y="37800"/>
                  </a:lnTo>
                  <a:lnTo>
                    <a:pt x="107623" y="37800"/>
                  </a:lnTo>
                  <a:lnTo>
                    <a:pt x="85573" y="0"/>
                  </a:lnTo>
                  <a:close/>
                </a:path>
                <a:path w="171450" h="2058035">
                  <a:moveTo>
                    <a:pt x="107623" y="37800"/>
                  </a:moveTo>
                  <a:lnTo>
                    <a:pt x="104623" y="37800"/>
                  </a:lnTo>
                  <a:lnTo>
                    <a:pt x="104623" y="108272"/>
                  </a:lnTo>
                  <a:lnTo>
                    <a:pt x="135793" y="161706"/>
                  </a:lnTo>
                  <a:lnTo>
                    <a:pt x="140822" y="167357"/>
                  </a:lnTo>
                  <a:lnTo>
                    <a:pt x="147399" y="170530"/>
                  </a:lnTo>
                  <a:lnTo>
                    <a:pt x="154687" y="171006"/>
                  </a:lnTo>
                  <a:lnTo>
                    <a:pt x="161847" y="168563"/>
                  </a:lnTo>
                  <a:lnTo>
                    <a:pt x="167497" y="163533"/>
                  </a:lnTo>
                  <a:lnTo>
                    <a:pt x="170670" y="156955"/>
                  </a:lnTo>
                  <a:lnTo>
                    <a:pt x="171146" y="149668"/>
                  </a:lnTo>
                  <a:lnTo>
                    <a:pt x="168702" y="142509"/>
                  </a:lnTo>
                  <a:lnTo>
                    <a:pt x="107623" y="37800"/>
                  </a:lnTo>
                  <a:close/>
                </a:path>
                <a:path w="171450" h="2058035">
                  <a:moveTo>
                    <a:pt x="104623" y="47406"/>
                  </a:moveTo>
                  <a:lnTo>
                    <a:pt x="102027" y="47406"/>
                  </a:lnTo>
                  <a:lnTo>
                    <a:pt x="85572" y="75614"/>
                  </a:lnTo>
                  <a:lnTo>
                    <a:pt x="104623" y="108272"/>
                  </a:lnTo>
                  <a:lnTo>
                    <a:pt x="104623" y="47406"/>
                  </a:lnTo>
                  <a:close/>
                </a:path>
                <a:path w="171450" h="2058035">
                  <a:moveTo>
                    <a:pt x="104623" y="37800"/>
                  </a:moveTo>
                  <a:lnTo>
                    <a:pt x="66523" y="37800"/>
                  </a:lnTo>
                  <a:lnTo>
                    <a:pt x="66523" y="108270"/>
                  </a:lnTo>
                  <a:lnTo>
                    <a:pt x="85572" y="75614"/>
                  </a:lnTo>
                  <a:lnTo>
                    <a:pt x="69118" y="47406"/>
                  </a:lnTo>
                  <a:lnTo>
                    <a:pt x="104623" y="47406"/>
                  </a:lnTo>
                  <a:lnTo>
                    <a:pt x="104623" y="37800"/>
                  </a:lnTo>
                  <a:close/>
                </a:path>
                <a:path w="171450" h="2058035">
                  <a:moveTo>
                    <a:pt x="102027" y="47406"/>
                  </a:moveTo>
                  <a:lnTo>
                    <a:pt x="69118" y="47406"/>
                  </a:lnTo>
                  <a:lnTo>
                    <a:pt x="85572" y="75614"/>
                  </a:lnTo>
                  <a:lnTo>
                    <a:pt x="102027" y="4740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0714" y="2009939"/>
              <a:ext cx="3171825" cy="3219450"/>
            </a:xfrm>
            <a:custGeom>
              <a:avLst/>
              <a:gdLst/>
              <a:ahLst/>
              <a:cxnLst/>
              <a:rect l="l" t="t" r="r" b="b"/>
              <a:pathLst>
                <a:path w="31718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31718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31718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31718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31718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31718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22369" y="1394460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4" h="244475">
                  <a:moveTo>
                    <a:pt x="156804" y="187045"/>
                  </a:moveTo>
                  <a:lnTo>
                    <a:pt x="149265" y="187678"/>
                  </a:lnTo>
                  <a:lnTo>
                    <a:pt x="142780" y="191036"/>
                  </a:lnTo>
                  <a:lnTo>
                    <a:pt x="138027" y="196580"/>
                  </a:lnTo>
                  <a:lnTo>
                    <a:pt x="135686" y="203774"/>
                  </a:lnTo>
                  <a:lnTo>
                    <a:pt x="136319" y="211312"/>
                  </a:lnTo>
                  <a:lnTo>
                    <a:pt x="139677" y="217797"/>
                  </a:lnTo>
                  <a:lnTo>
                    <a:pt x="145222" y="222550"/>
                  </a:lnTo>
                  <a:lnTo>
                    <a:pt x="152415" y="224891"/>
                  </a:lnTo>
                  <a:lnTo>
                    <a:pt x="316301" y="243893"/>
                  </a:lnTo>
                  <a:lnTo>
                    <a:pt x="313160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4" y="187045"/>
                  </a:lnTo>
                  <a:close/>
                </a:path>
                <a:path w="316864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1" y="228612"/>
                  </a:lnTo>
                  <a:lnTo>
                    <a:pt x="268502" y="228612"/>
                  </a:lnTo>
                  <a:lnTo>
                    <a:pt x="255808" y="198524"/>
                  </a:lnTo>
                  <a:lnTo>
                    <a:pt x="218253" y="194170"/>
                  </a:lnTo>
                  <a:close/>
                </a:path>
                <a:path w="316864" h="244475">
                  <a:moveTo>
                    <a:pt x="234628" y="80233"/>
                  </a:moveTo>
                  <a:lnTo>
                    <a:pt x="227214" y="81735"/>
                  </a:lnTo>
                  <a:lnTo>
                    <a:pt x="220964" y="85998"/>
                  </a:lnTo>
                  <a:lnTo>
                    <a:pt x="216972" y="92113"/>
                  </a:lnTo>
                  <a:lnTo>
                    <a:pt x="215564" y="99279"/>
                  </a:lnTo>
                  <a:lnTo>
                    <a:pt x="217068" y="106692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60" y="236448"/>
                  </a:lnTo>
                  <a:lnTo>
                    <a:pt x="252171" y="91883"/>
                  </a:lnTo>
                  <a:lnTo>
                    <a:pt x="247909" y="85633"/>
                  </a:lnTo>
                  <a:lnTo>
                    <a:pt x="241794" y="81641"/>
                  </a:lnTo>
                  <a:lnTo>
                    <a:pt x="234628" y="80233"/>
                  </a:lnTo>
                  <a:close/>
                </a:path>
                <a:path w="316864" h="244475">
                  <a:moveTo>
                    <a:pt x="255808" y="198524"/>
                  </a:moveTo>
                  <a:lnTo>
                    <a:pt x="268502" y="228612"/>
                  </a:lnTo>
                  <a:lnTo>
                    <a:pt x="288248" y="202285"/>
                  </a:lnTo>
                  <a:lnTo>
                    <a:pt x="255808" y="198524"/>
                  </a:lnTo>
                  <a:close/>
                </a:path>
                <a:path w="316864" h="244475">
                  <a:moveTo>
                    <a:pt x="241113" y="163690"/>
                  </a:moveTo>
                  <a:lnTo>
                    <a:pt x="255808" y="198524"/>
                  </a:lnTo>
                  <a:lnTo>
                    <a:pt x="288248" y="202285"/>
                  </a:lnTo>
                  <a:lnTo>
                    <a:pt x="268502" y="228612"/>
                  </a:lnTo>
                  <a:lnTo>
                    <a:pt x="280501" y="228612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4" h="244475">
                  <a:moveTo>
                    <a:pt x="22859" y="0"/>
                  </a:moveTo>
                  <a:lnTo>
                    <a:pt x="0" y="30479"/>
                  </a:lnTo>
                  <a:lnTo>
                    <a:pt x="218253" y="194170"/>
                  </a:lnTo>
                  <a:lnTo>
                    <a:pt x="255808" y="198524"/>
                  </a:lnTo>
                  <a:lnTo>
                    <a:pt x="241113" y="16369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0726" y="1394460"/>
            <a:ext cx="4848225" cy="3834765"/>
            <a:chOff x="790726" y="1394460"/>
            <a:chExt cx="4848225" cy="3834765"/>
          </a:xfrm>
        </p:grpSpPr>
        <p:sp>
          <p:nvSpPr>
            <p:cNvPr id="41" name="object 41"/>
            <p:cNvSpPr/>
            <p:nvPr/>
          </p:nvSpPr>
          <p:spPr>
            <a:xfrm>
              <a:off x="1212532" y="2009939"/>
              <a:ext cx="4426585" cy="3219450"/>
            </a:xfrm>
            <a:custGeom>
              <a:avLst/>
              <a:gdLst/>
              <a:ahLst/>
              <a:cxnLst/>
              <a:rect l="l" t="t" r="r" b="b"/>
              <a:pathLst>
                <a:path w="4426585" h="3219450">
                  <a:moveTo>
                    <a:pt x="997318" y="1609496"/>
                  </a:moveTo>
                  <a:lnTo>
                    <a:pt x="842086" y="1665363"/>
                  </a:lnTo>
                  <a:lnTo>
                    <a:pt x="835609" y="1669288"/>
                  </a:lnTo>
                  <a:lnTo>
                    <a:pt x="831291" y="1675180"/>
                  </a:lnTo>
                  <a:lnTo>
                    <a:pt x="829500" y="1682254"/>
                  </a:lnTo>
                  <a:lnTo>
                    <a:pt x="830605" y="1689735"/>
                  </a:lnTo>
                  <a:lnTo>
                    <a:pt x="834529" y="1696212"/>
                  </a:lnTo>
                  <a:lnTo>
                    <a:pt x="840422" y="1700530"/>
                  </a:lnTo>
                  <a:lnTo>
                    <a:pt x="847496" y="1702320"/>
                  </a:lnTo>
                  <a:lnTo>
                    <a:pt x="854989" y="1701215"/>
                  </a:lnTo>
                  <a:lnTo>
                    <a:pt x="913193" y="1680273"/>
                  </a:lnTo>
                  <a:lnTo>
                    <a:pt x="0" y="2770492"/>
                  </a:lnTo>
                  <a:lnTo>
                    <a:pt x="29197" y="2794965"/>
                  </a:lnTo>
                  <a:lnTo>
                    <a:pt x="942403" y="1704733"/>
                  </a:lnTo>
                  <a:lnTo>
                    <a:pt x="931976" y="1765706"/>
                  </a:lnTo>
                  <a:lnTo>
                    <a:pt x="932205" y="1773275"/>
                  </a:lnTo>
                  <a:lnTo>
                    <a:pt x="935215" y="1779930"/>
                  </a:lnTo>
                  <a:lnTo>
                    <a:pt x="940498" y="1784972"/>
                  </a:lnTo>
                  <a:lnTo>
                    <a:pt x="947547" y="1787690"/>
                  </a:lnTo>
                  <a:lnTo>
                    <a:pt x="955116" y="1787474"/>
                  </a:lnTo>
                  <a:lnTo>
                    <a:pt x="961771" y="1784464"/>
                  </a:lnTo>
                  <a:lnTo>
                    <a:pt x="966812" y="1779181"/>
                  </a:lnTo>
                  <a:lnTo>
                    <a:pt x="969543" y="1772119"/>
                  </a:lnTo>
                  <a:lnTo>
                    <a:pt x="994460" y="1626247"/>
                  </a:lnTo>
                  <a:lnTo>
                    <a:pt x="997318" y="1609496"/>
                  </a:lnTo>
                  <a:close/>
                </a:path>
                <a:path w="4426585" h="3219450">
                  <a:moveTo>
                    <a:pt x="997343" y="3133572"/>
                  </a:moveTo>
                  <a:lnTo>
                    <a:pt x="854837" y="3050438"/>
                  </a:lnTo>
                  <a:lnTo>
                    <a:pt x="847686" y="3048000"/>
                  </a:lnTo>
                  <a:lnTo>
                    <a:pt x="840397" y="3048470"/>
                  </a:lnTo>
                  <a:lnTo>
                    <a:pt x="833818" y="3051645"/>
                  </a:lnTo>
                  <a:lnTo>
                    <a:pt x="828789" y="3057296"/>
                  </a:lnTo>
                  <a:lnTo>
                    <a:pt x="826338" y="3064446"/>
                  </a:lnTo>
                  <a:lnTo>
                    <a:pt x="826820" y="3071736"/>
                  </a:lnTo>
                  <a:lnTo>
                    <a:pt x="829995" y="3078315"/>
                  </a:lnTo>
                  <a:lnTo>
                    <a:pt x="835647" y="3083344"/>
                  </a:lnTo>
                  <a:lnTo>
                    <a:pt x="889076" y="3114522"/>
                  </a:lnTo>
                  <a:lnTo>
                    <a:pt x="159067" y="3114510"/>
                  </a:lnTo>
                  <a:lnTo>
                    <a:pt x="159067" y="3152610"/>
                  </a:lnTo>
                  <a:lnTo>
                    <a:pt x="889076" y="3152610"/>
                  </a:lnTo>
                  <a:lnTo>
                    <a:pt x="921740" y="3133572"/>
                  </a:lnTo>
                  <a:lnTo>
                    <a:pt x="889076" y="3152622"/>
                  </a:lnTo>
                  <a:lnTo>
                    <a:pt x="835647" y="3183788"/>
                  </a:lnTo>
                  <a:lnTo>
                    <a:pt x="829995" y="3188817"/>
                  </a:lnTo>
                  <a:lnTo>
                    <a:pt x="826820" y="3195396"/>
                  </a:lnTo>
                  <a:lnTo>
                    <a:pt x="826338" y="3202686"/>
                  </a:lnTo>
                  <a:lnTo>
                    <a:pt x="828789" y="3209836"/>
                  </a:lnTo>
                  <a:lnTo>
                    <a:pt x="833818" y="3215487"/>
                  </a:lnTo>
                  <a:lnTo>
                    <a:pt x="840397" y="3218662"/>
                  </a:lnTo>
                  <a:lnTo>
                    <a:pt x="847686" y="3219145"/>
                  </a:lnTo>
                  <a:lnTo>
                    <a:pt x="854837" y="3216694"/>
                  </a:lnTo>
                  <a:lnTo>
                    <a:pt x="964692" y="3152622"/>
                  </a:lnTo>
                  <a:lnTo>
                    <a:pt x="959548" y="3152622"/>
                  </a:lnTo>
                  <a:lnTo>
                    <a:pt x="964692" y="3152610"/>
                  </a:lnTo>
                  <a:lnTo>
                    <a:pt x="997343" y="3133572"/>
                  </a:lnTo>
                  <a:close/>
                </a:path>
                <a:path w="4426585" h="3219450">
                  <a:moveTo>
                    <a:pt x="4426267" y="66509"/>
                  </a:moveTo>
                  <a:lnTo>
                    <a:pt x="3848646" y="66522"/>
                  </a:lnTo>
                  <a:lnTo>
                    <a:pt x="3778173" y="66522"/>
                  </a:lnTo>
                  <a:lnTo>
                    <a:pt x="3848646" y="66509"/>
                  </a:lnTo>
                  <a:lnTo>
                    <a:pt x="3902075" y="35344"/>
                  </a:lnTo>
                  <a:lnTo>
                    <a:pt x="3907726" y="30314"/>
                  </a:lnTo>
                  <a:lnTo>
                    <a:pt x="3910901" y="23736"/>
                  </a:lnTo>
                  <a:lnTo>
                    <a:pt x="3911384" y="16446"/>
                  </a:lnTo>
                  <a:lnTo>
                    <a:pt x="3908933" y="9296"/>
                  </a:lnTo>
                  <a:lnTo>
                    <a:pt x="3903903" y="3644"/>
                  </a:lnTo>
                  <a:lnTo>
                    <a:pt x="3897325" y="469"/>
                  </a:lnTo>
                  <a:lnTo>
                    <a:pt x="3890035" y="0"/>
                  </a:lnTo>
                  <a:lnTo>
                    <a:pt x="3882885" y="2438"/>
                  </a:lnTo>
                  <a:lnTo>
                    <a:pt x="3740378" y="85572"/>
                  </a:lnTo>
                  <a:lnTo>
                    <a:pt x="3882885" y="168694"/>
                  </a:lnTo>
                  <a:lnTo>
                    <a:pt x="3890035" y="171145"/>
                  </a:lnTo>
                  <a:lnTo>
                    <a:pt x="3897325" y="170662"/>
                  </a:lnTo>
                  <a:lnTo>
                    <a:pt x="3903903" y="167487"/>
                  </a:lnTo>
                  <a:lnTo>
                    <a:pt x="3908933" y="161836"/>
                  </a:lnTo>
                  <a:lnTo>
                    <a:pt x="3911384" y="154686"/>
                  </a:lnTo>
                  <a:lnTo>
                    <a:pt x="3910901" y="147396"/>
                  </a:lnTo>
                  <a:lnTo>
                    <a:pt x="3907726" y="140817"/>
                  </a:lnTo>
                  <a:lnTo>
                    <a:pt x="3902075" y="135788"/>
                  </a:lnTo>
                  <a:lnTo>
                    <a:pt x="3848646" y="104622"/>
                  </a:lnTo>
                  <a:lnTo>
                    <a:pt x="4426267" y="104609"/>
                  </a:lnTo>
                  <a:lnTo>
                    <a:pt x="4426267" y="66509"/>
                  </a:lnTo>
                  <a:close/>
                </a:path>
                <a:path w="4426585" h="3219450">
                  <a:moveTo>
                    <a:pt x="4426343" y="1609572"/>
                  </a:moveTo>
                  <a:lnTo>
                    <a:pt x="4283837" y="1526438"/>
                  </a:lnTo>
                  <a:lnTo>
                    <a:pt x="4276687" y="1524000"/>
                  </a:lnTo>
                  <a:lnTo>
                    <a:pt x="4269397" y="1524469"/>
                  </a:lnTo>
                  <a:lnTo>
                    <a:pt x="4262818" y="1527644"/>
                  </a:lnTo>
                  <a:lnTo>
                    <a:pt x="4257789" y="1533296"/>
                  </a:lnTo>
                  <a:lnTo>
                    <a:pt x="4255338" y="1540446"/>
                  </a:lnTo>
                  <a:lnTo>
                    <a:pt x="4255821" y="1547736"/>
                  </a:lnTo>
                  <a:lnTo>
                    <a:pt x="4258996" y="1554314"/>
                  </a:lnTo>
                  <a:lnTo>
                    <a:pt x="4264647" y="1559344"/>
                  </a:lnTo>
                  <a:lnTo>
                    <a:pt x="4318076" y="1590522"/>
                  </a:lnTo>
                  <a:lnTo>
                    <a:pt x="1987867" y="1590509"/>
                  </a:lnTo>
                  <a:lnTo>
                    <a:pt x="1987867" y="1628609"/>
                  </a:lnTo>
                  <a:lnTo>
                    <a:pt x="4318076" y="1628609"/>
                  </a:lnTo>
                  <a:lnTo>
                    <a:pt x="4350740" y="1609572"/>
                  </a:lnTo>
                  <a:lnTo>
                    <a:pt x="4318076" y="1628622"/>
                  </a:lnTo>
                  <a:lnTo>
                    <a:pt x="4264647" y="1659788"/>
                  </a:lnTo>
                  <a:lnTo>
                    <a:pt x="4258996" y="1664817"/>
                  </a:lnTo>
                  <a:lnTo>
                    <a:pt x="4255821" y="1671396"/>
                  </a:lnTo>
                  <a:lnTo>
                    <a:pt x="4255338" y="1678686"/>
                  </a:lnTo>
                  <a:lnTo>
                    <a:pt x="4257789" y="1685836"/>
                  </a:lnTo>
                  <a:lnTo>
                    <a:pt x="4262818" y="1691487"/>
                  </a:lnTo>
                  <a:lnTo>
                    <a:pt x="4269397" y="1694662"/>
                  </a:lnTo>
                  <a:lnTo>
                    <a:pt x="4276687" y="1695145"/>
                  </a:lnTo>
                  <a:lnTo>
                    <a:pt x="4283837" y="1692694"/>
                  </a:lnTo>
                  <a:lnTo>
                    <a:pt x="4393692" y="1628622"/>
                  </a:lnTo>
                  <a:lnTo>
                    <a:pt x="4388548" y="1628622"/>
                  </a:lnTo>
                  <a:lnTo>
                    <a:pt x="4393692" y="1628609"/>
                  </a:lnTo>
                  <a:lnTo>
                    <a:pt x="4426343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72127" y="2590711"/>
              <a:ext cx="171450" cy="2058035"/>
            </a:xfrm>
            <a:custGeom>
              <a:avLst/>
              <a:gdLst/>
              <a:ahLst/>
              <a:cxnLst/>
              <a:rect l="l" t="t" r="r" b="b"/>
              <a:pathLst>
                <a:path w="171450" h="2058035">
                  <a:moveTo>
                    <a:pt x="85572" y="75614"/>
                  </a:moveTo>
                  <a:lnTo>
                    <a:pt x="66523" y="108270"/>
                  </a:lnTo>
                  <a:lnTo>
                    <a:pt x="66522" y="2057488"/>
                  </a:lnTo>
                  <a:lnTo>
                    <a:pt x="104622" y="2057488"/>
                  </a:lnTo>
                  <a:lnTo>
                    <a:pt x="104622" y="108270"/>
                  </a:lnTo>
                  <a:lnTo>
                    <a:pt x="85572" y="75614"/>
                  </a:lnTo>
                  <a:close/>
                </a:path>
                <a:path w="171450" h="2058035">
                  <a:moveTo>
                    <a:pt x="85573" y="0"/>
                  </a:moveTo>
                  <a:lnTo>
                    <a:pt x="2443" y="142509"/>
                  </a:lnTo>
                  <a:lnTo>
                    <a:pt x="0" y="149668"/>
                  </a:lnTo>
                  <a:lnTo>
                    <a:pt x="475" y="156955"/>
                  </a:lnTo>
                  <a:lnTo>
                    <a:pt x="3648" y="163533"/>
                  </a:lnTo>
                  <a:lnTo>
                    <a:pt x="9299" y="168563"/>
                  </a:lnTo>
                  <a:lnTo>
                    <a:pt x="16458" y="171006"/>
                  </a:lnTo>
                  <a:lnTo>
                    <a:pt x="66522" y="108272"/>
                  </a:lnTo>
                  <a:lnTo>
                    <a:pt x="66523" y="37800"/>
                  </a:lnTo>
                  <a:lnTo>
                    <a:pt x="107623" y="37800"/>
                  </a:lnTo>
                  <a:lnTo>
                    <a:pt x="85573" y="0"/>
                  </a:lnTo>
                  <a:close/>
                </a:path>
                <a:path w="171450" h="2058035">
                  <a:moveTo>
                    <a:pt x="107623" y="37800"/>
                  </a:moveTo>
                  <a:lnTo>
                    <a:pt x="104623" y="37800"/>
                  </a:lnTo>
                  <a:lnTo>
                    <a:pt x="104623" y="108272"/>
                  </a:lnTo>
                  <a:lnTo>
                    <a:pt x="135793" y="161706"/>
                  </a:lnTo>
                  <a:lnTo>
                    <a:pt x="140822" y="167357"/>
                  </a:lnTo>
                  <a:lnTo>
                    <a:pt x="147399" y="170530"/>
                  </a:lnTo>
                  <a:lnTo>
                    <a:pt x="154687" y="171006"/>
                  </a:lnTo>
                  <a:lnTo>
                    <a:pt x="161847" y="168563"/>
                  </a:lnTo>
                  <a:lnTo>
                    <a:pt x="167497" y="163533"/>
                  </a:lnTo>
                  <a:lnTo>
                    <a:pt x="170670" y="156955"/>
                  </a:lnTo>
                  <a:lnTo>
                    <a:pt x="171146" y="149668"/>
                  </a:lnTo>
                  <a:lnTo>
                    <a:pt x="168702" y="142509"/>
                  </a:lnTo>
                  <a:lnTo>
                    <a:pt x="107623" y="37800"/>
                  </a:lnTo>
                  <a:close/>
                </a:path>
                <a:path w="171450" h="2058035">
                  <a:moveTo>
                    <a:pt x="104623" y="47406"/>
                  </a:moveTo>
                  <a:lnTo>
                    <a:pt x="102027" y="47406"/>
                  </a:lnTo>
                  <a:lnTo>
                    <a:pt x="85572" y="75614"/>
                  </a:lnTo>
                  <a:lnTo>
                    <a:pt x="104623" y="108272"/>
                  </a:lnTo>
                  <a:lnTo>
                    <a:pt x="104623" y="47406"/>
                  </a:lnTo>
                  <a:close/>
                </a:path>
                <a:path w="171450" h="2058035">
                  <a:moveTo>
                    <a:pt x="104623" y="37800"/>
                  </a:moveTo>
                  <a:lnTo>
                    <a:pt x="66523" y="37800"/>
                  </a:lnTo>
                  <a:lnTo>
                    <a:pt x="66523" y="108270"/>
                  </a:lnTo>
                  <a:lnTo>
                    <a:pt x="85572" y="75614"/>
                  </a:lnTo>
                  <a:lnTo>
                    <a:pt x="69118" y="47406"/>
                  </a:lnTo>
                  <a:lnTo>
                    <a:pt x="104623" y="47406"/>
                  </a:lnTo>
                  <a:lnTo>
                    <a:pt x="104623" y="37800"/>
                  </a:lnTo>
                  <a:close/>
                </a:path>
                <a:path w="171450" h="2058035">
                  <a:moveTo>
                    <a:pt x="102027" y="47406"/>
                  </a:moveTo>
                  <a:lnTo>
                    <a:pt x="69118" y="47406"/>
                  </a:lnTo>
                  <a:lnTo>
                    <a:pt x="85572" y="75614"/>
                  </a:lnTo>
                  <a:lnTo>
                    <a:pt x="102027" y="4740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0714" y="2009939"/>
              <a:ext cx="3171825" cy="3219450"/>
            </a:xfrm>
            <a:custGeom>
              <a:avLst/>
              <a:gdLst/>
              <a:ahLst/>
              <a:cxnLst/>
              <a:rect l="l" t="t" r="r" b="b"/>
              <a:pathLst>
                <a:path w="31718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31718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31718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31718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31718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31718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22369" y="1394460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4" h="244475">
                  <a:moveTo>
                    <a:pt x="156804" y="187045"/>
                  </a:moveTo>
                  <a:lnTo>
                    <a:pt x="149265" y="187678"/>
                  </a:lnTo>
                  <a:lnTo>
                    <a:pt x="142780" y="191036"/>
                  </a:lnTo>
                  <a:lnTo>
                    <a:pt x="138027" y="196580"/>
                  </a:lnTo>
                  <a:lnTo>
                    <a:pt x="135686" y="203774"/>
                  </a:lnTo>
                  <a:lnTo>
                    <a:pt x="136319" y="211312"/>
                  </a:lnTo>
                  <a:lnTo>
                    <a:pt x="139677" y="217797"/>
                  </a:lnTo>
                  <a:lnTo>
                    <a:pt x="145222" y="222550"/>
                  </a:lnTo>
                  <a:lnTo>
                    <a:pt x="152415" y="224891"/>
                  </a:lnTo>
                  <a:lnTo>
                    <a:pt x="316301" y="243893"/>
                  </a:lnTo>
                  <a:lnTo>
                    <a:pt x="313160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4" y="187045"/>
                  </a:lnTo>
                  <a:close/>
                </a:path>
                <a:path w="316864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1" y="228612"/>
                  </a:lnTo>
                  <a:lnTo>
                    <a:pt x="268502" y="228612"/>
                  </a:lnTo>
                  <a:lnTo>
                    <a:pt x="255808" y="198524"/>
                  </a:lnTo>
                  <a:lnTo>
                    <a:pt x="218253" y="194170"/>
                  </a:lnTo>
                  <a:close/>
                </a:path>
                <a:path w="316864" h="244475">
                  <a:moveTo>
                    <a:pt x="234628" y="80233"/>
                  </a:moveTo>
                  <a:lnTo>
                    <a:pt x="227214" y="81735"/>
                  </a:lnTo>
                  <a:lnTo>
                    <a:pt x="220964" y="85998"/>
                  </a:lnTo>
                  <a:lnTo>
                    <a:pt x="216972" y="92113"/>
                  </a:lnTo>
                  <a:lnTo>
                    <a:pt x="215564" y="99279"/>
                  </a:lnTo>
                  <a:lnTo>
                    <a:pt x="217068" y="106692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60" y="236448"/>
                  </a:lnTo>
                  <a:lnTo>
                    <a:pt x="252171" y="91883"/>
                  </a:lnTo>
                  <a:lnTo>
                    <a:pt x="247909" y="85633"/>
                  </a:lnTo>
                  <a:lnTo>
                    <a:pt x="241794" y="81641"/>
                  </a:lnTo>
                  <a:lnTo>
                    <a:pt x="234628" y="80233"/>
                  </a:lnTo>
                  <a:close/>
                </a:path>
                <a:path w="316864" h="244475">
                  <a:moveTo>
                    <a:pt x="255808" y="198524"/>
                  </a:moveTo>
                  <a:lnTo>
                    <a:pt x="268502" y="228612"/>
                  </a:lnTo>
                  <a:lnTo>
                    <a:pt x="288248" y="202285"/>
                  </a:lnTo>
                  <a:lnTo>
                    <a:pt x="255808" y="198524"/>
                  </a:lnTo>
                  <a:close/>
                </a:path>
                <a:path w="316864" h="244475">
                  <a:moveTo>
                    <a:pt x="241113" y="163690"/>
                  </a:moveTo>
                  <a:lnTo>
                    <a:pt x="255808" y="198524"/>
                  </a:lnTo>
                  <a:lnTo>
                    <a:pt x="288248" y="202285"/>
                  </a:lnTo>
                  <a:lnTo>
                    <a:pt x="268502" y="228612"/>
                  </a:lnTo>
                  <a:lnTo>
                    <a:pt x="280501" y="228612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4" h="244475">
                  <a:moveTo>
                    <a:pt x="22859" y="0"/>
                  </a:moveTo>
                  <a:lnTo>
                    <a:pt x="0" y="30479"/>
                  </a:lnTo>
                  <a:lnTo>
                    <a:pt x="218253" y="194170"/>
                  </a:lnTo>
                  <a:lnTo>
                    <a:pt x="255808" y="198524"/>
                  </a:lnTo>
                  <a:lnTo>
                    <a:pt x="241113" y="16369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0726" y="1394460"/>
            <a:ext cx="4848225" cy="3834765"/>
            <a:chOff x="790726" y="1394460"/>
            <a:chExt cx="4848225" cy="3834765"/>
          </a:xfrm>
        </p:grpSpPr>
        <p:sp>
          <p:nvSpPr>
            <p:cNvPr id="41" name="object 41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419136" y="1609496"/>
                  </a:moveTo>
                  <a:lnTo>
                    <a:pt x="1263904" y="1665363"/>
                  </a:lnTo>
                  <a:lnTo>
                    <a:pt x="1257427" y="1669288"/>
                  </a:lnTo>
                  <a:lnTo>
                    <a:pt x="1253109" y="1675180"/>
                  </a:lnTo>
                  <a:lnTo>
                    <a:pt x="1251318" y="1682254"/>
                  </a:lnTo>
                  <a:lnTo>
                    <a:pt x="1252423" y="1689735"/>
                  </a:lnTo>
                  <a:lnTo>
                    <a:pt x="1256347" y="1696212"/>
                  </a:lnTo>
                  <a:lnTo>
                    <a:pt x="1262240" y="1700530"/>
                  </a:lnTo>
                  <a:lnTo>
                    <a:pt x="1269314" y="1702320"/>
                  </a:lnTo>
                  <a:lnTo>
                    <a:pt x="1276807" y="1701215"/>
                  </a:lnTo>
                  <a:lnTo>
                    <a:pt x="1335011" y="1680273"/>
                  </a:lnTo>
                  <a:lnTo>
                    <a:pt x="421817" y="2770492"/>
                  </a:lnTo>
                  <a:lnTo>
                    <a:pt x="451015" y="2794965"/>
                  </a:lnTo>
                  <a:lnTo>
                    <a:pt x="1364221" y="1704733"/>
                  </a:lnTo>
                  <a:lnTo>
                    <a:pt x="1353794" y="1765706"/>
                  </a:lnTo>
                  <a:lnTo>
                    <a:pt x="1354023" y="1773275"/>
                  </a:lnTo>
                  <a:lnTo>
                    <a:pt x="1357033" y="1779930"/>
                  </a:lnTo>
                  <a:lnTo>
                    <a:pt x="1362316" y="1784972"/>
                  </a:lnTo>
                  <a:lnTo>
                    <a:pt x="1369364" y="1787690"/>
                  </a:lnTo>
                  <a:lnTo>
                    <a:pt x="1376934" y="1787474"/>
                  </a:lnTo>
                  <a:lnTo>
                    <a:pt x="1383588" y="1784464"/>
                  </a:lnTo>
                  <a:lnTo>
                    <a:pt x="1388630" y="1779181"/>
                  </a:lnTo>
                  <a:lnTo>
                    <a:pt x="1391361" y="1772119"/>
                  </a:lnTo>
                  <a:lnTo>
                    <a:pt x="1416278" y="1626247"/>
                  </a:lnTo>
                  <a:lnTo>
                    <a:pt x="1419136" y="1609496"/>
                  </a:lnTo>
                  <a:close/>
                </a:path>
                <a:path w="4848225" h="3219450">
                  <a:moveTo>
                    <a:pt x="1419161" y="3133572"/>
                  </a:moveTo>
                  <a:lnTo>
                    <a:pt x="1276654" y="3050438"/>
                  </a:lnTo>
                  <a:lnTo>
                    <a:pt x="1269504" y="3048000"/>
                  </a:lnTo>
                  <a:lnTo>
                    <a:pt x="1262214" y="3048470"/>
                  </a:lnTo>
                  <a:lnTo>
                    <a:pt x="1255636" y="3051645"/>
                  </a:lnTo>
                  <a:lnTo>
                    <a:pt x="1250607" y="3057296"/>
                  </a:lnTo>
                  <a:lnTo>
                    <a:pt x="1248156" y="3064446"/>
                  </a:lnTo>
                  <a:lnTo>
                    <a:pt x="1248638" y="3071736"/>
                  </a:lnTo>
                  <a:lnTo>
                    <a:pt x="1251813" y="3078315"/>
                  </a:lnTo>
                  <a:lnTo>
                    <a:pt x="1257465" y="3083344"/>
                  </a:lnTo>
                  <a:lnTo>
                    <a:pt x="1310894" y="3114522"/>
                  </a:lnTo>
                  <a:lnTo>
                    <a:pt x="580885" y="3114510"/>
                  </a:lnTo>
                  <a:lnTo>
                    <a:pt x="580885" y="3152610"/>
                  </a:lnTo>
                  <a:lnTo>
                    <a:pt x="1310894" y="3152610"/>
                  </a:lnTo>
                  <a:lnTo>
                    <a:pt x="1343558" y="3133572"/>
                  </a:lnTo>
                  <a:lnTo>
                    <a:pt x="1310894" y="3152622"/>
                  </a:lnTo>
                  <a:lnTo>
                    <a:pt x="1257465" y="3183788"/>
                  </a:lnTo>
                  <a:lnTo>
                    <a:pt x="1251813" y="3188817"/>
                  </a:lnTo>
                  <a:lnTo>
                    <a:pt x="1248638" y="3195396"/>
                  </a:lnTo>
                  <a:lnTo>
                    <a:pt x="1248156" y="3202686"/>
                  </a:lnTo>
                  <a:lnTo>
                    <a:pt x="1250607" y="3209836"/>
                  </a:lnTo>
                  <a:lnTo>
                    <a:pt x="1255636" y="3215487"/>
                  </a:lnTo>
                  <a:lnTo>
                    <a:pt x="1262214" y="3218662"/>
                  </a:lnTo>
                  <a:lnTo>
                    <a:pt x="1269504" y="3219145"/>
                  </a:lnTo>
                  <a:lnTo>
                    <a:pt x="1276654" y="3216694"/>
                  </a:lnTo>
                  <a:lnTo>
                    <a:pt x="1386509" y="3152622"/>
                  </a:lnTo>
                  <a:lnTo>
                    <a:pt x="1381366" y="3152622"/>
                  </a:lnTo>
                  <a:lnTo>
                    <a:pt x="1386509" y="3152610"/>
                  </a:lnTo>
                  <a:lnTo>
                    <a:pt x="1419161" y="3133572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48482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48482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4848225" h="3219450">
                  <a:moveTo>
                    <a:pt x="4848085" y="66509"/>
                  </a:moveTo>
                  <a:lnTo>
                    <a:pt x="4270464" y="66522"/>
                  </a:lnTo>
                  <a:lnTo>
                    <a:pt x="4199991" y="66522"/>
                  </a:lnTo>
                  <a:lnTo>
                    <a:pt x="4270464" y="66509"/>
                  </a:lnTo>
                  <a:lnTo>
                    <a:pt x="4323893" y="35344"/>
                  </a:lnTo>
                  <a:lnTo>
                    <a:pt x="4329544" y="30314"/>
                  </a:lnTo>
                  <a:lnTo>
                    <a:pt x="4332719" y="23736"/>
                  </a:lnTo>
                  <a:lnTo>
                    <a:pt x="4333202" y="16446"/>
                  </a:lnTo>
                  <a:lnTo>
                    <a:pt x="4330751" y="9296"/>
                  </a:lnTo>
                  <a:lnTo>
                    <a:pt x="4325721" y="3644"/>
                  </a:lnTo>
                  <a:lnTo>
                    <a:pt x="4319143" y="469"/>
                  </a:lnTo>
                  <a:lnTo>
                    <a:pt x="4311853" y="0"/>
                  </a:lnTo>
                  <a:lnTo>
                    <a:pt x="4304703" y="2438"/>
                  </a:lnTo>
                  <a:lnTo>
                    <a:pt x="4162196" y="85572"/>
                  </a:lnTo>
                  <a:lnTo>
                    <a:pt x="4304703" y="168694"/>
                  </a:lnTo>
                  <a:lnTo>
                    <a:pt x="4311853" y="171145"/>
                  </a:lnTo>
                  <a:lnTo>
                    <a:pt x="4319143" y="170662"/>
                  </a:lnTo>
                  <a:lnTo>
                    <a:pt x="4325721" y="167487"/>
                  </a:lnTo>
                  <a:lnTo>
                    <a:pt x="4330751" y="161836"/>
                  </a:lnTo>
                  <a:lnTo>
                    <a:pt x="4333202" y="154686"/>
                  </a:lnTo>
                  <a:lnTo>
                    <a:pt x="4332719" y="147396"/>
                  </a:lnTo>
                  <a:lnTo>
                    <a:pt x="4329544" y="140817"/>
                  </a:lnTo>
                  <a:lnTo>
                    <a:pt x="4323893" y="135788"/>
                  </a:lnTo>
                  <a:lnTo>
                    <a:pt x="4270464" y="104622"/>
                  </a:lnTo>
                  <a:lnTo>
                    <a:pt x="4848085" y="104609"/>
                  </a:lnTo>
                  <a:lnTo>
                    <a:pt x="4848085" y="66509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22369" y="1394460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4" h="244475">
                  <a:moveTo>
                    <a:pt x="156804" y="187045"/>
                  </a:moveTo>
                  <a:lnTo>
                    <a:pt x="149265" y="187678"/>
                  </a:lnTo>
                  <a:lnTo>
                    <a:pt x="142780" y="191036"/>
                  </a:lnTo>
                  <a:lnTo>
                    <a:pt x="138027" y="196580"/>
                  </a:lnTo>
                  <a:lnTo>
                    <a:pt x="135686" y="203774"/>
                  </a:lnTo>
                  <a:lnTo>
                    <a:pt x="136319" y="211312"/>
                  </a:lnTo>
                  <a:lnTo>
                    <a:pt x="139677" y="217797"/>
                  </a:lnTo>
                  <a:lnTo>
                    <a:pt x="145222" y="222550"/>
                  </a:lnTo>
                  <a:lnTo>
                    <a:pt x="152415" y="224891"/>
                  </a:lnTo>
                  <a:lnTo>
                    <a:pt x="316301" y="243893"/>
                  </a:lnTo>
                  <a:lnTo>
                    <a:pt x="313160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4" y="187045"/>
                  </a:lnTo>
                  <a:close/>
                </a:path>
                <a:path w="316864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1" y="228612"/>
                  </a:lnTo>
                  <a:lnTo>
                    <a:pt x="268502" y="228612"/>
                  </a:lnTo>
                  <a:lnTo>
                    <a:pt x="255808" y="198524"/>
                  </a:lnTo>
                  <a:lnTo>
                    <a:pt x="218253" y="194170"/>
                  </a:lnTo>
                  <a:close/>
                </a:path>
                <a:path w="316864" h="244475">
                  <a:moveTo>
                    <a:pt x="234628" y="80233"/>
                  </a:moveTo>
                  <a:lnTo>
                    <a:pt x="227214" y="81735"/>
                  </a:lnTo>
                  <a:lnTo>
                    <a:pt x="220964" y="85998"/>
                  </a:lnTo>
                  <a:lnTo>
                    <a:pt x="216972" y="92113"/>
                  </a:lnTo>
                  <a:lnTo>
                    <a:pt x="215564" y="99279"/>
                  </a:lnTo>
                  <a:lnTo>
                    <a:pt x="217068" y="106692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60" y="236448"/>
                  </a:lnTo>
                  <a:lnTo>
                    <a:pt x="252171" y="91883"/>
                  </a:lnTo>
                  <a:lnTo>
                    <a:pt x="247909" y="85633"/>
                  </a:lnTo>
                  <a:lnTo>
                    <a:pt x="241794" y="81641"/>
                  </a:lnTo>
                  <a:lnTo>
                    <a:pt x="234628" y="80233"/>
                  </a:lnTo>
                  <a:close/>
                </a:path>
                <a:path w="316864" h="244475">
                  <a:moveTo>
                    <a:pt x="255808" y="198524"/>
                  </a:moveTo>
                  <a:lnTo>
                    <a:pt x="268502" y="228612"/>
                  </a:lnTo>
                  <a:lnTo>
                    <a:pt x="288248" y="202285"/>
                  </a:lnTo>
                  <a:lnTo>
                    <a:pt x="255808" y="198524"/>
                  </a:lnTo>
                  <a:close/>
                </a:path>
                <a:path w="316864" h="244475">
                  <a:moveTo>
                    <a:pt x="241113" y="163690"/>
                  </a:moveTo>
                  <a:lnTo>
                    <a:pt x="255808" y="198524"/>
                  </a:lnTo>
                  <a:lnTo>
                    <a:pt x="288248" y="202285"/>
                  </a:lnTo>
                  <a:lnTo>
                    <a:pt x="268502" y="228612"/>
                  </a:lnTo>
                  <a:lnTo>
                    <a:pt x="280501" y="228612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4" h="244475">
                  <a:moveTo>
                    <a:pt x="22859" y="0"/>
                  </a:moveTo>
                  <a:lnTo>
                    <a:pt x="0" y="30479"/>
                  </a:lnTo>
                  <a:lnTo>
                    <a:pt x="218253" y="194170"/>
                  </a:lnTo>
                  <a:lnTo>
                    <a:pt x="255808" y="198524"/>
                  </a:lnTo>
                  <a:lnTo>
                    <a:pt x="241113" y="16369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0726" y="2009927"/>
            <a:ext cx="4848225" cy="3219450"/>
            <a:chOff x="790726" y="2009927"/>
            <a:chExt cx="4848225" cy="3219450"/>
          </a:xfrm>
        </p:grpSpPr>
        <p:sp>
          <p:nvSpPr>
            <p:cNvPr id="41" name="object 41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419136" y="1609496"/>
                  </a:moveTo>
                  <a:lnTo>
                    <a:pt x="1263904" y="1665363"/>
                  </a:lnTo>
                  <a:lnTo>
                    <a:pt x="1257427" y="1669288"/>
                  </a:lnTo>
                  <a:lnTo>
                    <a:pt x="1253109" y="1675180"/>
                  </a:lnTo>
                  <a:lnTo>
                    <a:pt x="1251318" y="1682254"/>
                  </a:lnTo>
                  <a:lnTo>
                    <a:pt x="1252423" y="1689735"/>
                  </a:lnTo>
                  <a:lnTo>
                    <a:pt x="1256347" y="1696212"/>
                  </a:lnTo>
                  <a:lnTo>
                    <a:pt x="1262240" y="1700530"/>
                  </a:lnTo>
                  <a:lnTo>
                    <a:pt x="1269314" y="1702320"/>
                  </a:lnTo>
                  <a:lnTo>
                    <a:pt x="1276807" y="1701215"/>
                  </a:lnTo>
                  <a:lnTo>
                    <a:pt x="1335011" y="1680273"/>
                  </a:lnTo>
                  <a:lnTo>
                    <a:pt x="421817" y="2770492"/>
                  </a:lnTo>
                  <a:lnTo>
                    <a:pt x="451015" y="2794965"/>
                  </a:lnTo>
                  <a:lnTo>
                    <a:pt x="1364221" y="1704733"/>
                  </a:lnTo>
                  <a:lnTo>
                    <a:pt x="1353794" y="1765706"/>
                  </a:lnTo>
                  <a:lnTo>
                    <a:pt x="1354023" y="1773275"/>
                  </a:lnTo>
                  <a:lnTo>
                    <a:pt x="1357033" y="1779930"/>
                  </a:lnTo>
                  <a:lnTo>
                    <a:pt x="1362316" y="1784972"/>
                  </a:lnTo>
                  <a:lnTo>
                    <a:pt x="1369364" y="1787690"/>
                  </a:lnTo>
                  <a:lnTo>
                    <a:pt x="1376934" y="1787474"/>
                  </a:lnTo>
                  <a:lnTo>
                    <a:pt x="1383588" y="1784464"/>
                  </a:lnTo>
                  <a:lnTo>
                    <a:pt x="1388630" y="1779181"/>
                  </a:lnTo>
                  <a:lnTo>
                    <a:pt x="1391361" y="1772119"/>
                  </a:lnTo>
                  <a:lnTo>
                    <a:pt x="1416278" y="1626247"/>
                  </a:lnTo>
                  <a:lnTo>
                    <a:pt x="1419136" y="1609496"/>
                  </a:lnTo>
                  <a:close/>
                </a:path>
                <a:path w="4848225" h="3219450">
                  <a:moveTo>
                    <a:pt x="1419161" y="3133572"/>
                  </a:moveTo>
                  <a:lnTo>
                    <a:pt x="1276654" y="3050438"/>
                  </a:lnTo>
                  <a:lnTo>
                    <a:pt x="1269504" y="3048000"/>
                  </a:lnTo>
                  <a:lnTo>
                    <a:pt x="1262214" y="3048470"/>
                  </a:lnTo>
                  <a:lnTo>
                    <a:pt x="1255636" y="3051645"/>
                  </a:lnTo>
                  <a:lnTo>
                    <a:pt x="1250607" y="3057296"/>
                  </a:lnTo>
                  <a:lnTo>
                    <a:pt x="1248156" y="3064446"/>
                  </a:lnTo>
                  <a:lnTo>
                    <a:pt x="1248638" y="3071736"/>
                  </a:lnTo>
                  <a:lnTo>
                    <a:pt x="1251813" y="3078315"/>
                  </a:lnTo>
                  <a:lnTo>
                    <a:pt x="1257465" y="3083344"/>
                  </a:lnTo>
                  <a:lnTo>
                    <a:pt x="1310894" y="3114522"/>
                  </a:lnTo>
                  <a:lnTo>
                    <a:pt x="580885" y="3114510"/>
                  </a:lnTo>
                  <a:lnTo>
                    <a:pt x="580885" y="3152610"/>
                  </a:lnTo>
                  <a:lnTo>
                    <a:pt x="1310894" y="3152610"/>
                  </a:lnTo>
                  <a:lnTo>
                    <a:pt x="1343558" y="3133572"/>
                  </a:lnTo>
                  <a:lnTo>
                    <a:pt x="1310894" y="3152622"/>
                  </a:lnTo>
                  <a:lnTo>
                    <a:pt x="1257465" y="3183788"/>
                  </a:lnTo>
                  <a:lnTo>
                    <a:pt x="1251813" y="3188817"/>
                  </a:lnTo>
                  <a:lnTo>
                    <a:pt x="1248638" y="3195396"/>
                  </a:lnTo>
                  <a:lnTo>
                    <a:pt x="1248156" y="3202686"/>
                  </a:lnTo>
                  <a:lnTo>
                    <a:pt x="1250607" y="3209836"/>
                  </a:lnTo>
                  <a:lnTo>
                    <a:pt x="1255636" y="3215487"/>
                  </a:lnTo>
                  <a:lnTo>
                    <a:pt x="1262214" y="3218662"/>
                  </a:lnTo>
                  <a:lnTo>
                    <a:pt x="1269504" y="3219145"/>
                  </a:lnTo>
                  <a:lnTo>
                    <a:pt x="1276654" y="3216694"/>
                  </a:lnTo>
                  <a:lnTo>
                    <a:pt x="1386509" y="3152622"/>
                  </a:lnTo>
                  <a:lnTo>
                    <a:pt x="1381366" y="3152622"/>
                  </a:lnTo>
                  <a:lnTo>
                    <a:pt x="1386509" y="3152610"/>
                  </a:lnTo>
                  <a:lnTo>
                    <a:pt x="1419161" y="3133572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48482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48482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4848225" h="3219450">
                  <a:moveTo>
                    <a:pt x="4848085" y="66509"/>
                  </a:moveTo>
                  <a:lnTo>
                    <a:pt x="4270464" y="66522"/>
                  </a:lnTo>
                  <a:lnTo>
                    <a:pt x="4199991" y="66522"/>
                  </a:lnTo>
                  <a:lnTo>
                    <a:pt x="4270464" y="66509"/>
                  </a:lnTo>
                  <a:lnTo>
                    <a:pt x="4323893" y="35344"/>
                  </a:lnTo>
                  <a:lnTo>
                    <a:pt x="4329544" y="30314"/>
                  </a:lnTo>
                  <a:lnTo>
                    <a:pt x="4332719" y="23736"/>
                  </a:lnTo>
                  <a:lnTo>
                    <a:pt x="4333202" y="16446"/>
                  </a:lnTo>
                  <a:lnTo>
                    <a:pt x="4330751" y="9296"/>
                  </a:lnTo>
                  <a:lnTo>
                    <a:pt x="4325721" y="3644"/>
                  </a:lnTo>
                  <a:lnTo>
                    <a:pt x="4319143" y="469"/>
                  </a:lnTo>
                  <a:lnTo>
                    <a:pt x="4311853" y="0"/>
                  </a:lnTo>
                  <a:lnTo>
                    <a:pt x="4304703" y="2438"/>
                  </a:lnTo>
                  <a:lnTo>
                    <a:pt x="4162196" y="85572"/>
                  </a:lnTo>
                  <a:lnTo>
                    <a:pt x="4304703" y="168694"/>
                  </a:lnTo>
                  <a:lnTo>
                    <a:pt x="4311853" y="171145"/>
                  </a:lnTo>
                  <a:lnTo>
                    <a:pt x="4319143" y="170662"/>
                  </a:lnTo>
                  <a:lnTo>
                    <a:pt x="4325721" y="167487"/>
                  </a:lnTo>
                  <a:lnTo>
                    <a:pt x="4330751" y="161836"/>
                  </a:lnTo>
                  <a:lnTo>
                    <a:pt x="4333202" y="154686"/>
                  </a:lnTo>
                  <a:lnTo>
                    <a:pt x="4332719" y="147396"/>
                  </a:lnTo>
                  <a:lnTo>
                    <a:pt x="4329544" y="140817"/>
                  </a:lnTo>
                  <a:lnTo>
                    <a:pt x="4323893" y="135788"/>
                  </a:lnTo>
                  <a:lnTo>
                    <a:pt x="4270464" y="104622"/>
                  </a:lnTo>
                  <a:lnTo>
                    <a:pt x="4848085" y="104609"/>
                  </a:lnTo>
                  <a:lnTo>
                    <a:pt x="4848085" y="66509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60469" y="4455494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4" h="244475">
                  <a:moveTo>
                    <a:pt x="156804" y="187045"/>
                  </a:moveTo>
                  <a:lnTo>
                    <a:pt x="149265" y="187678"/>
                  </a:lnTo>
                  <a:lnTo>
                    <a:pt x="142780" y="191036"/>
                  </a:lnTo>
                  <a:lnTo>
                    <a:pt x="138027" y="196580"/>
                  </a:lnTo>
                  <a:lnTo>
                    <a:pt x="135686" y="203774"/>
                  </a:lnTo>
                  <a:lnTo>
                    <a:pt x="136319" y="211312"/>
                  </a:lnTo>
                  <a:lnTo>
                    <a:pt x="139677" y="217797"/>
                  </a:lnTo>
                  <a:lnTo>
                    <a:pt x="145222" y="222550"/>
                  </a:lnTo>
                  <a:lnTo>
                    <a:pt x="152415" y="224891"/>
                  </a:lnTo>
                  <a:lnTo>
                    <a:pt x="316301" y="243893"/>
                  </a:lnTo>
                  <a:lnTo>
                    <a:pt x="313160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4" y="187045"/>
                  </a:lnTo>
                  <a:close/>
                </a:path>
                <a:path w="316864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1" y="228612"/>
                  </a:lnTo>
                  <a:lnTo>
                    <a:pt x="268502" y="228612"/>
                  </a:lnTo>
                  <a:lnTo>
                    <a:pt x="255808" y="198524"/>
                  </a:lnTo>
                  <a:lnTo>
                    <a:pt x="218253" y="194170"/>
                  </a:lnTo>
                  <a:close/>
                </a:path>
                <a:path w="316864" h="244475">
                  <a:moveTo>
                    <a:pt x="234628" y="80233"/>
                  </a:moveTo>
                  <a:lnTo>
                    <a:pt x="227214" y="81735"/>
                  </a:lnTo>
                  <a:lnTo>
                    <a:pt x="220964" y="85998"/>
                  </a:lnTo>
                  <a:lnTo>
                    <a:pt x="216972" y="92113"/>
                  </a:lnTo>
                  <a:lnTo>
                    <a:pt x="215564" y="99279"/>
                  </a:lnTo>
                  <a:lnTo>
                    <a:pt x="217068" y="106692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60" y="236448"/>
                  </a:lnTo>
                  <a:lnTo>
                    <a:pt x="252171" y="91883"/>
                  </a:lnTo>
                  <a:lnTo>
                    <a:pt x="247909" y="85633"/>
                  </a:lnTo>
                  <a:lnTo>
                    <a:pt x="241794" y="81641"/>
                  </a:lnTo>
                  <a:lnTo>
                    <a:pt x="234628" y="80233"/>
                  </a:lnTo>
                  <a:close/>
                </a:path>
                <a:path w="316864" h="244475">
                  <a:moveTo>
                    <a:pt x="255808" y="198524"/>
                  </a:moveTo>
                  <a:lnTo>
                    <a:pt x="268502" y="228612"/>
                  </a:lnTo>
                  <a:lnTo>
                    <a:pt x="288248" y="202285"/>
                  </a:lnTo>
                  <a:lnTo>
                    <a:pt x="255808" y="198524"/>
                  </a:lnTo>
                  <a:close/>
                </a:path>
                <a:path w="316864" h="244475">
                  <a:moveTo>
                    <a:pt x="241113" y="163690"/>
                  </a:moveTo>
                  <a:lnTo>
                    <a:pt x="255808" y="198524"/>
                  </a:lnTo>
                  <a:lnTo>
                    <a:pt x="288248" y="202285"/>
                  </a:lnTo>
                  <a:lnTo>
                    <a:pt x="268502" y="228612"/>
                  </a:lnTo>
                  <a:lnTo>
                    <a:pt x="280501" y="228612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4" h="244475">
                  <a:moveTo>
                    <a:pt x="22859" y="0"/>
                  </a:moveTo>
                  <a:lnTo>
                    <a:pt x="0" y="30480"/>
                  </a:lnTo>
                  <a:lnTo>
                    <a:pt x="218253" y="194170"/>
                  </a:lnTo>
                  <a:lnTo>
                    <a:pt x="255808" y="198524"/>
                  </a:lnTo>
                  <a:lnTo>
                    <a:pt x="241113" y="16369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0726" y="2009927"/>
            <a:ext cx="4848225" cy="3219450"/>
            <a:chOff x="790726" y="2009927"/>
            <a:chExt cx="4848225" cy="3219450"/>
          </a:xfrm>
        </p:grpSpPr>
        <p:sp>
          <p:nvSpPr>
            <p:cNvPr id="41" name="object 41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419136" y="1609496"/>
                  </a:moveTo>
                  <a:lnTo>
                    <a:pt x="1263904" y="1665363"/>
                  </a:lnTo>
                  <a:lnTo>
                    <a:pt x="1257427" y="1669288"/>
                  </a:lnTo>
                  <a:lnTo>
                    <a:pt x="1253109" y="1675180"/>
                  </a:lnTo>
                  <a:lnTo>
                    <a:pt x="1251318" y="1682254"/>
                  </a:lnTo>
                  <a:lnTo>
                    <a:pt x="1252423" y="1689735"/>
                  </a:lnTo>
                  <a:lnTo>
                    <a:pt x="1256347" y="1696212"/>
                  </a:lnTo>
                  <a:lnTo>
                    <a:pt x="1262240" y="1700530"/>
                  </a:lnTo>
                  <a:lnTo>
                    <a:pt x="1269314" y="1702320"/>
                  </a:lnTo>
                  <a:lnTo>
                    <a:pt x="1276807" y="1701215"/>
                  </a:lnTo>
                  <a:lnTo>
                    <a:pt x="1335011" y="1680273"/>
                  </a:lnTo>
                  <a:lnTo>
                    <a:pt x="421817" y="2770492"/>
                  </a:lnTo>
                  <a:lnTo>
                    <a:pt x="451015" y="2794965"/>
                  </a:lnTo>
                  <a:lnTo>
                    <a:pt x="1364221" y="1704733"/>
                  </a:lnTo>
                  <a:lnTo>
                    <a:pt x="1353794" y="1765706"/>
                  </a:lnTo>
                  <a:lnTo>
                    <a:pt x="1354023" y="1773275"/>
                  </a:lnTo>
                  <a:lnTo>
                    <a:pt x="1357033" y="1779930"/>
                  </a:lnTo>
                  <a:lnTo>
                    <a:pt x="1362316" y="1784972"/>
                  </a:lnTo>
                  <a:lnTo>
                    <a:pt x="1369364" y="1787690"/>
                  </a:lnTo>
                  <a:lnTo>
                    <a:pt x="1376934" y="1787474"/>
                  </a:lnTo>
                  <a:lnTo>
                    <a:pt x="1383588" y="1784464"/>
                  </a:lnTo>
                  <a:lnTo>
                    <a:pt x="1388630" y="1779181"/>
                  </a:lnTo>
                  <a:lnTo>
                    <a:pt x="1391361" y="1772119"/>
                  </a:lnTo>
                  <a:lnTo>
                    <a:pt x="1416278" y="1626247"/>
                  </a:lnTo>
                  <a:lnTo>
                    <a:pt x="1419136" y="1609496"/>
                  </a:lnTo>
                  <a:close/>
                </a:path>
                <a:path w="4848225" h="3219450">
                  <a:moveTo>
                    <a:pt x="1419161" y="3133572"/>
                  </a:moveTo>
                  <a:lnTo>
                    <a:pt x="1276654" y="3050438"/>
                  </a:lnTo>
                  <a:lnTo>
                    <a:pt x="1269504" y="3048000"/>
                  </a:lnTo>
                  <a:lnTo>
                    <a:pt x="1262214" y="3048470"/>
                  </a:lnTo>
                  <a:lnTo>
                    <a:pt x="1255636" y="3051645"/>
                  </a:lnTo>
                  <a:lnTo>
                    <a:pt x="1250607" y="3057296"/>
                  </a:lnTo>
                  <a:lnTo>
                    <a:pt x="1248156" y="3064446"/>
                  </a:lnTo>
                  <a:lnTo>
                    <a:pt x="1248638" y="3071736"/>
                  </a:lnTo>
                  <a:lnTo>
                    <a:pt x="1251813" y="3078315"/>
                  </a:lnTo>
                  <a:lnTo>
                    <a:pt x="1257465" y="3083344"/>
                  </a:lnTo>
                  <a:lnTo>
                    <a:pt x="1310894" y="3114522"/>
                  </a:lnTo>
                  <a:lnTo>
                    <a:pt x="580885" y="3114510"/>
                  </a:lnTo>
                  <a:lnTo>
                    <a:pt x="580885" y="3152610"/>
                  </a:lnTo>
                  <a:lnTo>
                    <a:pt x="1310894" y="3152610"/>
                  </a:lnTo>
                  <a:lnTo>
                    <a:pt x="1343558" y="3133572"/>
                  </a:lnTo>
                  <a:lnTo>
                    <a:pt x="1310894" y="3152622"/>
                  </a:lnTo>
                  <a:lnTo>
                    <a:pt x="1257465" y="3183788"/>
                  </a:lnTo>
                  <a:lnTo>
                    <a:pt x="1251813" y="3188817"/>
                  </a:lnTo>
                  <a:lnTo>
                    <a:pt x="1248638" y="3195396"/>
                  </a:lnTo>
                  <a:lnTo>
                    <a:pt x="1248156" y="3202686"/>
                  </a:lnTo>
                  <a:lnTo>
                    <a:pt x="1250607" y="3209836"/>
                  </a:lnTo>
                  <a:lnTo>
                    <a:pt x="1255636" y="3215487"/>
                  </a:lnTo>
                  <a:lnTo>
                    <a:pt x="1262214" y="3218662"/>
                  </a:lnTo>
                  <a:lnTo>
                    <a:pt x="1269504" y="3219145"/>
                  </a:lnTo>
                  <a:lnTo>
                    <a:pt x="1276654" y="3216694"/>
                  </a:lnTo>
                  <a:lnTo>
                    <a:pt x="1386509" y="3152622"/>
                  </a:lnTo>
                  <a:lnTo>
                    <a:pt x="1381366" y="3152622"/>
                  </a:lnTo>
                  <a:lnTo>
                    <a:pt x="1386509" y="3152610"/>
                  </a:lnTo>
                  <a:lnTo>
                    <a:pt x="1419161" y="3133572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48482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48482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4848225" h="3219450">
                  <a:moveTo>
                    <a:pt x="4848085" y="66509"/>
                  </a:moveTo>
                  <a:lnTo>
                    <a:pt x="4270464" y="66522"/>
                  </a:lnTo>
                  <a:lnTo>
                    <a:pt x="4199991" y="66522"/>
                  </a:lnTo>
                  <a:lnTo>
                    <a:pt x="4270464" y="66509"/>
                  </a:lnTo>
                  <a:lnTo>
                    <a:pt x="4323893" y="35344"/>
                  </a:lnTo>
                  <a:lnTo>
                    <a:pt x="4329544" y="30314"/>
                  </a:lnTo>
                  <a:lnTo>
                    <a:pt x="4332719" y="23736"/>
                  </a:lnTo>
                  <a:lnTo>
                    <a:pt x="4333202" y="16446"/>
                  </a:lnTo>
                  <a:lnTo>
                    <a:pt x="4330751" y="9296"/>
                  </a:lnTo>
                  <a:lnTo>
                    <a:pt x="4325721" y="3644"/>
                  </a:lnTo>
                  <a:lnTo>
                    <a:pt x="4319143" y="469"/>
                  </a:lnTo>
                  <a:lnTo>
                    <a:pt x="4311853" y="0"/>
                  </a:lnTo>
                  <a:lnTo>
                    <a:pt x="4304703" y="2438"/>
                  </a:lnTo>
                  <a:lnTo>
                    <a:pt x="4162196" y="85572"/>
                  </a:lnTo>
                  <a:lnTo>
                    <a:pt x="4304703" y="168694"/>
                  </a:lnTo>
                  <a:lnTo>
                    <a:pt x="4311853" y="171145"/>
                  </a:lnTo>
                  <a:lnTo>
                    <a:pt x="4319143" y="170662"/>
                  </a:lnTo>
                  <a:lnTo>
                    <a:pt x="4325721" y="167487"/>
                  </a:lnTo>
                  <a:lnTo>
                    <a:pt x="4330751" y="161836"/>
                  </a:lnTo>
                  <a:lnTo>
                    <a:pt x="4333202" y="154686"/>
                  </a:lnTo>
                  <a:lnTo>
                    <a:pt x="4332719" y="147396"/>
                  </a:lnTo>
                  <a:lnTo>
                    <a:pt x="4329544" y="140817"/>
                  </a:lnTo>
                  <a:lnTo>
                    <a:pt x="4323893" y="135788"/>
                  </a:lnTo>
                  <a:lnTo>
                    <a:pt x="4270464" y="104622"/>
                  </a:lnTo>
                  <a:lnTo>
                    <a:pt x="4848085" y="104609"/>
                  </a:lnTo>
                  <a:lnTo>
                    <a:pt x="4848085" y="66509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60469" y="4455494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4" h="244475">
                  <a:moveTo>
                    <a:pt x="156804" y="187045"/>
                  </a:moveTo>
                  <a:lnTo>
                    <a:pt x="149265" y="187678"/>
                  </a:lnTo>
                  <a:lnTo>
                    <a:pt x="142780" y="191036"/>
                  </a:lnTo>
                  <a:lnTo>
                    <a:pt x="138027" y="196580"/>
                  </a:lnTo>
                  <a:lnTo>
                    <a:pt x="135686" y="203774"/>
                  </a:lnTo>
                  <a:lnTo>
                    <a:pt x="136319" y="211312"/>
                  </a:lnTo>
                  <a:lnTo>
                    <a:pt x="139677" y="217797"/>
                  </a:lnTo>
                  <a:lnTo>
                    <a:pt x="145222" y="222550"/>
                  </a:lnTo>
                  <a:lnTo>
                    <a:pt x="152415" y="224891"/>
                  </a:lnTo>
                  <a:lnTo>
                    <a:pt x="316301" y="243893"/>
                  </a:lnTo>
                  <a:lnTo>
                    <a:pt x="313160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4" y="187045"/>
                  </a:lnTo>
                  <a:close/>
                </a:path>
                <a:path w="316864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1" y="228612"/>
                  </a:lnTo>
                  <a:lnTo>
                    <a:pt x="268502" y="228612"/>
                  </a:lnTo>
                  <a:lnTo>
                    <a:pt x="255808" y="198524"/>
                  </a:lnTo>
                  <a:lnTo>
                    <a:pt x="218253" y="194170"/>
                  </a:lnTo>
                  <a:close/>
                </a:path>
                <a:path w="316864" h="244475">
                  <a:moveTo>
                    <a:pt x="234628" y="80233"/>
                  </a:moveTo>
                  <a:lnTo>
                    <a:pt x="227214" y="81735"/>
                  </a:lnTo>
                  <a:lnTo>
                    <a:pt x="220964" y="85998"/>
                  </a:lnTo>
                  <a:lnTo>
                    <a:pt x="216972" y="92113"/>
                  </a:lnTo>
                  <a:lnTo>
                    <a:pt x="215564" y="99279"/>
                  </a:lnTo>
                  <a:lnTo>
                    <a:pt x="217068" y="106692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60" y="236448"/>
                  </a:lnTo>
                  <a:lnTo>
                    <a:pt x="252171" y="91883"/>
                  </a:lnTo>
                  <a:lnTo>
                    <a:pt x="247909" y="85633"/>
                  </a:lnTo>
                  <a:lnTo>
                    <a:pt x="241794" y="81641"/>
                  </a:lnTo>
                  <a:lnTo>
                    <a:pt x="234628" y="80233"/>
                  </a:lnTo>
                  <a:close/>
                </a:path>
                <a:path w="316864" h="244475">
                  <a:moveTo>
                    <a:pt x="255808" y="198524"/>
                  </a:moveTo>
                  <a:lnTo>
                    <a:pt x="268502" y="228612"/>
                  </a:lnTo>
                  <a:lnTo>
                    <a:pt x="288248" y="202285"/>
                  </a:lnTo>
                  <a:lnTo>
                    <a:pt x="255808" y="198524"/>
                  </a:lnTo>
                  <a:close/>
                </a:path>
                <a:path w="316864" h="244475">
                  <a:moveTo>
                    <a:pt x="241113" y="163690"/>
                  </a:moveTo>
                  <a:lnTo>
                    <a:pt x="255808" y="198524"/>
                  </a:lnTo>
                  <a:lnTo>
                    <a:pt x="288248" y="202285"/>
                  </a:lnTo>
                  <a:lnTo>
                    <a:pt x="268502" y="228612"/>
                  </a:lnTo>
                  <a:lnTo>
                    <a:pt x="280501" y="228612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4" h="244475">
                  <a:moveTo>
                    <a:pt x="22859" y="0"/>
                  </a:moveTo>
                  <a:lnTo>
                    <a:pt x="0" y="30480"/>
                  </a:lnTo>
                  <a:lnTo>
                    <a:pt x="218253" y="194170"/>
                  </a:lnTo>
                  <a:lnTo>
                    <a:pt x="255808" y="198524"/>
                  </a:lnTo>
                  <a:lnTo>
                    <a:pt x="241113" y="16369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0726" y="2009927"/>
            <a:ext cx="4848225" cy="3219450"/>
            <a:chOff x="790726" y="2009927"/>
            <a:chExt cx="4848225" cy="3219450"/>
          </a:xfrm>
        </p:grpSpPr>
        <p:sp>
          <p:nvSpPr>
            <p:cNvPr id="41" name="object 41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419136" y="1609496"/>
                  </a:moveTo>
                  <a:lnTo>
                    <a:pt x="1263904" y="1665363"/>
                  </a:lnTo>
                  <a:lnTo>
                    <a:pt x="1257427" y="1669288"/>
                  </a:lnTo>
                  <a:lnTo>
                    <a:pt x="1253109" y="1675180"/>
                  </a:lnTo>
                  <a:lnTo>
                    <a:pt x="1251318" y="1682254"/>
                  </a:lnTo>
                  <a:lnTo>
                    <a:pt x="1252423" y="1689735"/>
                  </a:lnTo>
                  <a:lnTo>
                    <a:pt x="1256347" y="1696212"/>
                  </a:lnTo>
                  <a:lnTo>
                    <a:pt x="1262240" y="1700530"/>
                  </a:lnTo>
                  <a:lnTo>
                    <a:pt x="1269314" y="1702320"/>
                  </a:lnTo>
                  <a:lnTo>
                    <a:pt x="1276807" y="1701215"/>
                  </a:lnTo>
                  <a:lnTo>
                    <a:pt x="1335011" y="1680273"/>
                  </a:lnTo>
                  <a:lnTo>
                    <a:pt x="421817" y="2770492"/>
                  </a:lnTo>
                  <a:lnTo>
                    <a:pt x="451015" y="2794965"/>
                  </a:lnTo>
                  <a:lnTo>
                    <a:pt x="1364221" y="1704733"/>
                  </a:lnTo>
                  <a:lnTo>
                    <a:pt x="1353794" y="1765706"/>
                  </a:lnTo>
                  <a:lnTo>
                    <a:pt x="1354023" y="1773275"/>
                  </a:lnTo>
                  <a:lnTo>
                    <a:pt x="1357033" y="1779930"/>
                  </a:lnTo>
                  <a:lnTo>
                    <a:pt x="1362316" y="1784972"/>
                  </a:lnTo>
                  <a:lnTo>
                    <a:pt x="1369364" y="1787690"/>
                  </a:lnTo>
                  <a:lnTo>
                    <a:pt x="1376934" y="1787474"/>
                  </a:lnTo>
                  <a:lnTo>
                    <a:pt x="1383588" y="1784464"/>
                  </a:lnTo>
                  <a:lnTo>
                    <a:pt x="1388630" y="1779181"/>
                  </a:lnTo>
                  <a:lnTo>
                    <a:pt x="1391361" y="1772119"/>
                  </a:lnTo>
                  <a:lnTo>
                    <a:pt x="1416278" y="1626247"/>
                  </a:lnTo>
                  <a:lnTo>
                    <a:pt x="1419136" y="1609496"/>
                  </a:lnTo>
                  <a:close/>
                </a:path>
                <a:path w="4848225" h="3219450">
                  <a:moveTo>
                    <a:pt x="1419161" y="3133572"/>
                  </a:moveTo>
                  <a:lnTo>
                    <a:pt x="1276654" y="3050438"/>
                  </a:lnTo>
                  <a:lnTo>
                    <a:pt x="1269504" y="3048000"/>
                  </a:lnTo>
                  <a:lnTo>
                    <a:pt x="1262214" y="3048470"/>
                  </a:lnTo>
                  <a:lnTo>
                    <a:pt x="1255636" y="3051645"/>
                  </a:lnTo>
                  <a:lnTo>
                    <a:pt x="1250607" y="3057296"/>
                  </a:lnTo>
                  <a:lnTo>
                    <a:pt x="1248156" y="3064446"/>
                  </a:lnTo>
                  <a:lnTo>
                    <a:pt x="1248638" y="3071736"/>
                  </a:lnTo>
                  <a:lnTo>
                    <a:pt x="1251813" y="3078315"/>
                  </a:lnTo>
                  <a:lnTo>
                    <a:pt x="1257465" y="3083344"/>
                  </a:lnTo>
                  <a:lnTo>
                    <a:pt x="1310894" y="3114522"/>
                  </a:lnTo>
                  <a:lnTo>
                    <a:pt x="580885" y="3114510"/>
                  </a:lnTo>
                  <a:lnTo>
                    <a:pt x="580885" y="3152610"/>
                  </a:lnTo>
                  <a:lnTo>
                    <a:pt x="1310894" y="3152610"/>
                  </a:lnTo>
                  <a:lnTo>
                    <a:pt x="1343558" y="3133572"/>
                  </a:lnTo>
                  <a:lnTo>
                    <a:pt x="1310894" y="3152622"/>
                  </a:lnTo>
                  <a:lnTo>
                    <a:pt x="1257465" y="3183788"/>
                  </a:lnTo>
                  <a:lnTo>
                    <a:pt x="1251813" y="3188817"/>
                  </a:lnTo>
                  <a:lnTo>
                    <a:pt x="1248638" y="3195396"/>
                  </a:lnTo>
                  <a:lnTo>
                    <a:pt x="1248156" y="3202686"/>
                  </a:lnTo>
                  <a:lnTo>
                    <a:pt x="1250607" y="3209836"/>
                  </a:lnTo>
                  <a:lnTo>
                    <a:pt x="1255636" y="3215487"/>
                  </a:lnTo>
                  <a:lnTo>
                    <a:pt x="1262214" y="3218662"/>
                  </a:lnTo>
                  <a:lnTo>
                    <a:pt x="1269504" y="3219145"/>
                  </a:lnTo>
                  <a:lnTo>
                    <a:pt x="1276654" y="3216694"/>
                  </a:lnTo>
                  <a:lnTo>
                    <a:pt x="1386509" y="3152622"/>
                  </a:lnTo>
                  <a:lnTo>
                    <a:pt x="1381366" y="3152622"/>
                  </a:lnTo>
                  <a:lnTo>
                    <a:pt x="1386509" y="3152610"/>
                  </a:lnTo>
                  <a:lnTo>
                    <a:pt x="1419161" y="3133572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48482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48482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4848225" h="3219450">
                  <a:moveTo>
                    <a:pt x="4848085" y="66509"/>
                  </a:moveTo>
                  <a:lnTo>
                    <a:pt x="4270464" y="66522"/>
                  </a:lnTo>
                  <a:lnTo>
                    <a:pt x="4199991" y="66522"/>
                  </a:lnTo>
                  <a:lnTo>
                    <a:pt x="4270464" y="66509"/>
                  </a:lnTo>
                  <a:lnTo>
                    <a:pt x="4323893" y="35344"/>
                  </a:lnTo>
                  <a:lnTo>
                    <a:pt x="4329544" y="30314"/>
                  </a:lnTo>
                  <a:lnTo>
                    <a:pt x="4332719" y="23736"/>
                  </a:lnTo>
                  <a:lnTo>
                    <a:pt x="4333202" y="16446"/>
                  </a:lnTo>
                  <a:lnTo>
                    <a:pt x="4330751" y="9296"/>
                  </a:lnTo>
                  <a:lnTo>
                    <a:pt x="4325721" y="3644"/>
                  </a:lnTo>
                  <a:lnTo>
                    <a:pt x="4319143" y="469"/>
                  </a:lnTo>
                  <a:lnTo>
                    <a:pt x="4311853" y="0"/>
                  </a:lnTo>
                  <a:lnTo>
                    <a:pt x="4304703" y="2438"/>
                  </a:lnTo>
                  <a:lnTo>
                    <a:pt x="4162196" y="85572"/>
                  </a:lnTo>
                  <a:lnTo>
                    <a:pt x="4304703" y="168694"/>
                  </a:lnTo>
                  <a:lnTo>
                    <a:pt x="4311853" y="171145"/>
                  </a:lnTo>
                  <a:lnTo>
                    <a:pt x="4319143" y="170662"/>
                  </a:lnTo>
                  <a:lnTo>
                    <a:pt x="4325721" y="167487"/>
                  </a:lnTo>
                  <a:lnTo>
                    <a:pt x="4330751" y="161836"/>
                  </a:lnTo>
                  <a:lnTo>
                    <a:pt x="4333202" y="154686"/>
                  </a:lnTo>
                  <a:lnTo>
                    <a:pt x="4332719" y="147396"/>
                  </a:lnTo>
                  <a:lnTo>
                    <a:pt x="4329544" y="140817"/>
                  </a:lnTo>
                  <a:lnTo>
                    <a:pt x="4323893" y="135788"/>
                  </a:lnTo>
                  <a:lnTo>
                    <a:pt x="4270464" y="104622"/>
                  </a:lnTo>
                  <a:lnTo>
                    <a:pt x="4848085" y="104609"/>
                  </a:lnTo>
                  <a:lnTo>
                    <a:pt x="4848085" y="66509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69770" y="4450397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4" h="244475">
                  <a:moveTo>
                    <a:pt x="156804" y="187044"/>
                  </a:moveTo>
                  <a:lnTo>
                    <a:pt x="149265" y="187677"/>
                  </a:lnTo>
                  <a:lnTo>
                    <a:pt x="142780" y="191035"/>
                  </a:lnTo>
                  <a:lnTo>
                    <a:pt x="138027" y="196580"/>
                  </a:lnTo>
                  <a:lnTo>
                    <a:pt x="135686" y="203774"/>
                  </a:lnTo>
                  <a:lnTo>
                    <a:pt x="136319" y="211312"/>
                  </a:lnTo>
                  <a:lnTo>
                    <a:pt x="139677" y="217797"/>
                  </a:lnTo>
                  <a:lnTo>
                    <a:pt x="145222" y="222550"/>
                  </a:lnTo>
                  <a:lnTo>
                    <a:pt x="152415" y="224891"/>
                  </a:lnTo>
                  <a:lnTo>
                    <a:pt x="316301" y="243892"/>
                  </a:lnTo>
                  <a:lnTo>
                    <a:pt x="313160" y="236448"/>
                  </a:lnTo>
                  <a:lnTo>
                    <a:pt x="274624" y="236448"/>
                  </a:lnTo>
                  <a:lnTo>
                    <a:pt x="218251" y="194168"/>
                  </a:lnTo>
                  <a:lnTo>
                    <a:pt x="156804" y="187044"/>
                  </a:lnTo>
                  <a:close/>
                </a:path>
                <a:path w="316864" h="244475">
                  <a:moveTo>
                    <a:pt x="218251" y="194168"/>
                  </a:moveTo>
                  <a:lnTo>
                    <a:pt x="274624" y="236448"/>
                  </a:lnTo>
                  <a:lnTo>
                    <a:pt x="280501" y="228612"/>
                  </a:lnTo>
                  <a:lnTo>
                    <a:pt x="268503" y="228612"/>
                  </a:lnTo>
                  <a:lnTo>
                    <a:pt x="255809" y="198523"/>
                  </a:lnTo>
                  <a:lnTo>
                    <a:pt x="218251" y="194168"/>
                  </a:lnTo>
                  <a:close/>
                </a:path>
                <a:path w="316864" h="244475">
                  <a:moveTo>
                    <a:pt x="234629" y="80233"/>
                  </a:moveTo>
                  <a:lnTo>
                    <a:pt x="227215" y="81735"/>
                  </a:lnTo>
                  <a:lnTo>
                    <a:pt x="220965" y="85997"/>
                  </a:lnTo>
                  <a:lnTo>
                    <a:pt x="216972" y="92112"/>
                  </a:lnTo>
                  <a:lnTo>
                    <a:pt x="215564" y="99278"/>
                  </a:lnTo>
                  <a:lnTo>
                    <a:pt x="217068" y="106692"/>
                  </a:lnTo>
                  <a:lnTo>
                    <a:pt x="241114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60" y="236448"/>
                  </a:lnTo>
                  <a:lnTo>
                    <a:pt x="252171" y="91883"/>
                  </a:lnTo>
                  <a:lnTo>
                    <a:pt x="247909" y="85633"/>
                  </a:lnTo>
                  <a:lnTo>
                    <a:pt x="241794" y="81640"/>
                  </a:lnTo>
                  <a:lnTo>
                    <a:pt x="234629" y="80233"/>
                  </a:lnTo>
                  <a:close/>
                </a:path>
                <a:path w="316864" h="244475">
                  <a:moveTo>
                    <a:pt x="255809" y="198523"/>
                  </a:moveTo>
                  <a:lnTo>
                    <a:pt x="268503" y="228612"/>
                  </a:lnTo>
                  <a:lnTo>
                    <a:pt x="288249" y="202284"/>
                  </a:lnTo>
                  <a:lnTo>
                    <a:pt x="255809" y="198523"/>
                  </a:lnTo>
                  <a:close/>
                </a:path>
                <a:path w="316864" h="244475">
                  <a:moveTo>
                    <a:pt x="241114" y="163690"/>
                  </a:moveTo>
                  <a:lnTo>
                    <a:pt x="255809" y="198523"/>
                  </a:lnTo>
                  <a:lnTo>
                    <a:pt x="288249" y="202284"/>
                  </a:lnTo>
                  <a:lnTo>
                    <a:pt x="268503" y="228612"/>
                  </a:lnTo>
                  <a:lnTo>
                    <a:pt x="280501" y="228612"/>
                  </a:lnTo>
                  <a:lnTo>
                    <a:pt x="297484" y="205968"/>
                  </a:lnTo>
                  <a:lnTo>
                    <a:pt x="241114" y="163690"/>
                  </a:lnTo>
                  <a:close/>
                </a:path>
                <a:path w="316864" h="244475">
                  <a:moveTo>
                    <a:pt x="22860" y="0"/>
                  </a:moveTo>
                  <a:lnTo>
                    <a:pt x="0" y="30479"/>
                  </a:lnTo>
                  <a:lnTo>
                    <a:pt x="218251" y="194168"/>
                  </a:lnTo>
                  <a:lnTo>
                    <a:pt x="255809" y="198523"/>
                  </a:lnTo>
                  <a:lnTo>
                    <a:pt x="241114" y="16369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0726" y="2009927"/>
            <a:ext cx="4848225" cy="3219450"/>
            <a:chOff x="790726" y="2009927"/>
            <a:chExt cx="4848225" cy="3219450"/>
          </a:xfrm>
        </p:grpSpPr>
        <p:sp>
          <p:nvSpPr>
            <p:cNvPr id="41" name="object 41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419136" y="1609496"/>
                  </a:moveTo>
                  <a:lnTo>
                    <a:pt x="1263904" y="1665363"/>
                  </a:lnTo>
                  <a:lnTo>
                    <a:pt x="1257427" y="1669288"/>
                  </a:lnTo>
                  <a:lnTo>
                    <a:pt x="1253109" y="1675180"/>
                  </a:lnTo>
                  <a:lnTo>
                    <a:pt x="1251318" y="1682254"/>
                  </a:lnTo>
                  <a:lnTo>
                    <a:pt x="1252423" y="1689735"/>
                  </a:lnTo>
                  <a:lnTo>
                    <a:pt x="1256347" y="1696212"/>
                  </a:lnTo>
                  <a:lnTo>
                    <a:pt x="1262240" y="1700530"/>
                  </a:lnTo>
                  <a:lnTo>
                    <a:pt x="1269314" y="1702320"/>
                  </a:lnTo>
                  <a:lnTo>
                    <a:pt x="1276807" y="1701215"/>
                  </a:lnTo>
                  <a:lnTo>
                    <a:pt x="1335011" y="1680273"/>
                  </a:lnTo>
                  <a:lnTo>
                    <a:pt x="421817" y="2770492"/>
                  </a:lnTo>
                  <a:lnTo>
                    <a:pt x="451015" y="2794965"/>
                  </a:lnTo>
                  <a:lnTo>
                    <a:pt x="1364221" y="1704733"/>
                  </a:lnTo>
                  <a:lnTo>
                    <a:pt x="1353794" y="1765706"/>
                  </a:lnTo>
                  <a:lnTo>
                    <a:pt x="1354023" y="1773275"/>
                  </a:lnTo>
                  <a:lnTo>
                    <a:pt x="1357033" y="1779930"/>
                  </a:lnTo>
                  <a:lnTo>
                    <a:pt x="1362316" y="1784972"/>
                  </a:lnTo>
                  <a:lnTo>
                    <a:pt x="1369364" y="1787690"/>
                  </a:lnTo>
                  <a:lnTo>
                    <a:pt x="1376934" y="1787474"/>
                  </a:lnTo>
                  <a:lnTo>
                    <a:pt x="1383588" y="1784464"/>
                  </a:lnTo>
                  <a:lnTo>
                    <a:pt x="1388630" y="1779181"/>
                  </a:lnTo>
                  <a:lnTo>
                    <a:pt x="1391361" y="1772119"/>
                  </a:lnTo>
                  <a:lnTo>
                    <a:pt x="1416278" y="1626247"/>
                  </a:lnTo>
                  <a:lnTo>
                    <a:pt x="1419136" y="1609496"/>
                  </a:lnTo>
                  <a:close/>
                </a:path>
                <a:path w="4848225" h="3219450">
                  <a:moveTo>
                    <a:pt x="1419161" y="3133572"/>
                  </a:moveTo>
                  <a:lnTo>
                    <a:pt x="1276654" y="3050438"/>
                  </a:lnTo>
                  <a:lnTo>
                    <a:pt x="1269504" y="3048000"/>
                  </a:lnTo>
                  <a:lnTo>
                    <a:pt x="1262214" y="3048470"/>
                  </a:lnTo>
                  <a:lnTo>
                    <a:pt x="1255636" y="3051645"/>
                  </a:lnTo>
                  <a:lnTo>
                    <a:pt x="1250607" y="3057296"/>
                  </a:lnTo>
                  <a:lnTo>
                    <a:pt x="1248156" y="3064446"/>
                  </a:lnTo>
                  <a:lnTo>
                    <a:pt x="1248638" y="3071736"/>
                  </a:lnTo>
                  <a:lnTo>
                    <a:pt x="1251813" y="3078315"/>
                  </a:lnTo>
                  <a:lnTo>
                    <a:pt x="1257465" y="3083344"/>
                  </a:lnTo>
                  <a:lnTo>
                    <a:pt x="1310894" y="3114522"/>
                  </a:lnTo>
                  <a:lnTo>
                    <a:pt x="580885" y="3114510"/>
                  </a:lnTo>
                  <a:lnTo>
                    <a:pt x="580885" y="3152610"/>
                  </a:lnTo>
                  <a:lnTo>
                    <a:pt x="1310894" y="3152610"/>
                  </a:lnTo>
                  <a:lnTo>
                    <a:pt x="1343558" y="3133572"/>
                  </a:lnTo>
                  <a:lnTo>
                    <a:pt x="1310894" y="3152622"/>
                  </a:lnTo>
                  <a:lnTo>
                    <a:pt x="1257465" y="3183788"/>
                  </a:lnTo>
                  <a:lnTo>
                    <a:pt x="1251813" y="3188817"/>
                  </a:lnTo>
                  <a:lnTo>
                    <a:pt x="1248638" y="3195396"/>
                  </a:lnTo>
                  <a:lnTo>
                    <a:pt x="1248156" y="3202686"/>
                  </a:lnTo>
                  <a:lnTo>
                    <a:pt x="1250607" y="3209836"/>
                  </a:lnTo>
                  <a:lnTo>
                    <a:pt x="1255636" y="3215487"/>
                  </a:lnTo>
                  <a:lnTo>
                    <a:pt x="1262214" y="3218662"/>
                  </a:lnTo>
                  <a:lnTo>
                    <a:pt x="1269504" y="3219145"/>
                  </a:lnTo>
                  <a:lnTo>
                    <a:pt x="1276654" y="3216694"/>
                  </a:lnTo>
                  <a:lnTo>
                    <a:pt x="1386509" y="3152622"/>
                  </a:lnTo>
                  <a:lnTo>
                    <a:pt x="1381366" y="3152622"/>
                  </a:lnTo>
                  <a:lnTo>
                    <a:pt x="1386509" y="3152610"/>
                  </a:lnTo>
                  <a:lnTo>
                    <a:pt x="1419161" y="3133572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48482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48482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4848225" h="3219450">
                  <a:moveTo>
                    <a:pt x="4848085" y="66509"/>
                  </a:moveTo>
                  <a:lnTo>
                    <a:pt x="4270464" y="66522"/>
                  </a:lnTo>
                  <a:lnTo>
                    <a:pt x="4199991" y="66522"/>
                  </a:lnTo>
                  <a:lnTo>
                    <a:pt x="4270464" y="66509"/>
                  </a:lnTo>
                  <a:lnTo>
                    <a:pt x="4323893" y="35344"/>
                  </a:lnTo>
                  <a:lnTo>
                    <a:pt x="4329544" y="30314"/>
                  </a:lnTo>
                  <a:lnTo>
                    <a:pt x="4332719" y="23736"/>
                  </a:lnTo>
                  <a:lnTo>
                    <a:pt x="4333202" y="16446"/>
                  </a:lnTo>
                  <a:lnTo>
                    <a:pt x="4330751" y="9296"/>
                  </a:lnTo>
                  <a:lnTo>
                    <a:pt x="4325721" y="3644"/>
                  </a:lnTo>
                  <a:lnTo>
                    <a:pt x="4319143" y="469"/>
                  </a:lnTo>
                  <a:lnTo>
                    <a:pt x="4311853" y="0"/>
                  </a:lnTo>
                  <a:lnTo>
                    <a:pt x="4304703" y="2438"/>
                  </a:lnTo>
                  <a:lnTo>
                    <a:pt x="4162196" y="85572"/>
                  </a:lnTo>
                  <a:lnTo>
                    <a:pt x="4304703" y="168694"/>
                  </a:lnTo>
                  <a:lnTo>
                    <a:pt x="4311853" y="171145"/>
                  </a:lnTo>
                  <a:lnTo>
                    <a:pt x="4319143" y="170662"/>
                  </a:lnTo>
                  <a:lnTo>
                    <a:pt x="4325721" y="167487"/>
                  </a:lnTo>
                  <a:lnTo>
                    <a:pt x="4330751" y="161836"/>
                  </a:lnTo>
                  <a:lnTo>
                    <a:pt x="4333202" y="154686"/>
                  </a:lnTo>
                  <a:lnTo>
                    <a:pt x="4332719" y="147396"/>
                  </a:lnTo>
                  <a:lnTo>
                    <a:pt x="4329544" y="140817"/>
                  </a:lnTo>
                  <a:lnTo>
                    <a:pt x="4323893" y="135788"/>
                  </a:lnTo>
                  <a:lnTo>
                    <a:pt x="4270464" y="104622"/>
                  </a:lnTo>
                  <a:lnTo>
                    <a:pt x="4848085" y="104609"/>
                  </a:lnTo>
                  <a:lnTo>
                    <a:pt x="4848085" y="66509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69770" y="4450397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4" h="244475">
                  <a:moveTo>
                    <a:pt x="156804" y="187044"/>
                  </a:moveTo>
                  <a:lnTo>
                    <a:pt x="149265" y="187677"/>
                  </a:lnTo>
                  <a:lnTo>
                    <a:pt x="142780" y="191035"/>
                  </a:lnTo>
                  <a:lnTo>
                    <a:pt x="138027" y="196580"/>
                  </a:lnTo>
                  <a:lnTo>
                    <a:pt x="135686" y="203774"/>
                  </a:lnTo>
                  <a:lnTo>
                    <a:pt x="136319" y="211312"/>
                  </a:lnTo>
                  <a:lnTo>
                    <a:pt x="139677" y="217797"/>
                  </a:lnTo>
                  <a:lnTo>
                    <a:pt x="145222" y="222550"/>
                  </a:lnTo>
                  <a:lnTo>
                    <a:pt x="152415" y="224891"/>
                  </a:lnTo>
                  <a:lnTo>
                    <a:pt x="316301" y="243892"/>
                  </a:lnTo>
                  <a:lnTo>
                    <a:pt x="313160" y="236448"/>
                  </a:lnTo>
                  <a:lnTo>
                    <a:pt x="274624" y="236448"/>
                  </a:lnTo>
                  <a:lnTo>
                    <a:pt x="218251" y="194168"/>
                  </a:lnTo>
                  <a:lnTo>
                    <a:pt x="156804" y="187044"/>
                  </a:lnTo>
                  <a:close/>
                </a:path>
                <a:path w="316864" h="244475">
                  <a:moveTo>
                    <a:pt x="218251" y="194168"/>
                  </a:moveTo>
                  <a:lnTo>
                    <a:pt x="274624" y="236448"/>
                  </a:lnTo>
                  <a:lnTo>
                    <a:pt x="280501" y="228612"/>
                  </a:lnTo>
                  <a:lnTo>
                    <a:pt x="268503" y="228612"/>
                  </a:lnTo>
                  <a:lnTo>
                    <a:pt x="255809" y="198523"/>
                  </a:lnTo>
                  <a:lnTo>
                    <a:pt x="218251" y="194168"/>
                  </a:lnTo>
                  <a:close/>
                </a:path>
                <a:path w="316864" h="244475">
                  <a:moveTo>
                    <a:pt x="234629" y="80233"/>
                  </a:moveTo>
                  <a:lnTo>
                    <a:pt x="227215" y="81735"/>
                  </a:lnTo>
                  <a:lnTo>
                    <a:pt x="220965" y="85997"/>
                  </a:lnTo>
                  <a:lnTo>
                    <a:pt x="216972" y="92112"/>
                  </a:lnTo>
                  <a:lnTo>
                    <a:pt x="215564" y="99278"/>
                  </a:lnTo>
                  <a:lnTo>
                    <a:pt x="217068" y="106692"/>
                  </a:lnTo>
                  <a:lnTo>
                    <a:pt x="241114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60" y="236448"/>
                  </a:lnTo>
                  <a:lnTo>
                    <a:pt x="252171" y="91883"/>
                  </a:lnTo>
                  <a:lnTo>
                    <a:pt x="247909" y="85633"/>
                  </a:lnTo>
                  <a:lnTo>
                    <a:pt x="241794" y="81640"/>
                  </a:lnTo>
                  <a:lnTo>
                    <a:pt x="234629" y="80233"/>
                  </a:lnTo>
                  <a:close/>
                </a:path>
                <a:path w="316864" h="244475">
                  <a:moveTo>
                    <a:pt x="255809" y="198523"/>
                  </a:moveTo>
                  <a:lnTo>
                    <a:pt x="268503" y="228612"/>
                  </a:lnTo>
                  <a:lnTo>
                    <a:pt x="288249" y="202284"/>
                  </a:lnTo>
                  <a:lnTo>
                    <a:pt x="255809" y="198523"/>
                  </a:lnTo>
                  <a:close/>
                </a:path>
                <a:path w="316864" h="244475">
                  <a:moveTo>
                    <a:pt x="241114" y="163690"/>
                  </a:moveTo>
                  <a:lnTo>
                    <a:pt x="255809" y="198523"/>
                  </a:lnTo>
                  <a:lnTo>
                    <a:pt x="288249" y="202284"/>
                  </a:lnTo>
                  <a:lnTo>
                    <a:pt x="268503" y="228612"/>
                  </a:lnTo>
                  <a:lnTo>
                    <a:pt x="280501" y="228612"/>
                  </a:lnTo>
                  <a:lnTo>
                    <a:pt x="297484" y="205968"/>
                  </a:lnTo>
                  <a:lnTo>
                    <a:pt x="241114" y="163690"/>
                  </a:lnTo>
                  <a:close/>
                </a:path>
                <a:path w="316864" h="244475">
                  <a:moveTo>
                    <a:pt x="22860" y="0"/>
                  </a:moveTo>
                  <a:lnTo>
                    <a:pt x="0" y="30479"/>
                  </a:lnTo>
                  <a:lnTo>
                    <a:pt x="218251" y="194168"/>
                  </a:lnTo>
                  <a:lnTo>
                    <a:pt x="255809" y="198523"/>
                  </a:lnTo>
                  <a:lnTo>
                    <a:pt x="241114" y="16369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5794" y="2009927"/>
            <a:ext cx="5533390" cy="3219450"/>
            <a:chOff x="105794" y="2009927"/>
            <a:chExt cx="5533390" cy="3219450"/>
          </a:xfrm>
        </p:grpSpPr>
        <p:sp>
          <p:nvSpPr>
            <p:cNvPr id="41" name="object 41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419136" y="1609496"/>
                  </a:moveTo>
                  <a:lnTo>
                    <a:pt x="1263904" y="1665363"/>
                  </a:lnTo>
                  <a:lnTo>
                    <a:pt x="1257427" y="1669288"/>
                  </a:lnTo>
                  <a:lnTo>
                    <a:pt x="1253109" y="1675180"/>
                  </a:lnTo>
                  <a:lnTo>
                    <a:pt x="1251318" y="1682254"/>
                  </a:lnTo>
                  <a:lnTo>
                    <a:pt x="1252423" y="1689735"/>
                  </a:lnTo>
                  <a:lnTo>
                    <a:pt x="1256347" y="1696212"/>
                  </a:lnTo>
                  <a:lnTo>
                    <a:pt x="1262240" y="1700530"/>
                  </a:lnTo>
                  <a:lnTo>
                    <a:pt x="1269314" y="1702320"/>
                  </a:lnTo>
                  <a:lnTo>
                    <a:pt x="1276807" y="1701215"/>
                  </a:lnTo>
                  <a:lnTo>
                    <a:pt x="1335011" y="1680273"/>
                  </a:lnTo>
                  <a:lnTo>
                    <a:pt x="421817" y="2770492"/>
                  </a:lnTo>
                  <a:lnTo>
                    <a:pt x="451015" y="2794965"/>
                  </a:lnTo>
                  <a:lnTo>
                    <a:pt x="1364221" y="1704733"/>
                  </a:lnTo>
                  <a:lnTo>
                    <a:pt x="1353794" y="1765706"/>
                  </a:lnTo>
                  <a:lnTo>
                    <a:pt x="1354023" y="1773275"/>
                  </a:lnTo>
                  <a:lnTo>
                    <a:pt x="1357033" y="1779930"/>
                  </a:lnTo>
                  <a:lnTo>
                    <a:pt x="1362316" y="1784972"/>
                  </a:lnTo>
                  <a:lnTo>
                    <a:pt x="1369364" y="1787690"/>
                  </a:lnTo>
                  <a:lnTo>
                    <a:pt x="1376934" y="1787474"/>
                  </a:lnTo>
                  <a:lnTo>
                    <a:pt x="1383588" y="1784464"/>
                  </a:lnTo>
                  <a:lnTo>
                    <a:pt x="1388630" y="1779181"/>
                  </a:lnTo>
                  <a:lnTo>
                    <a:pt x="1391361" y="1772119"/>
                  </a:lnTo>
                  <a:lnTo>
                    <a:pt x="1416278" y="1626247"/>
                  </a:lnTo>
                  <a:lnTo>
                    <a:pt x="1419136" y="1609496"/>
                  </a:lnTo>
                  <a:close/>
                </a:path>
                <a:path w="4848225" h="3219450">
                  <a:moveTo>
                    <a:pt x="1419161" y="3133572"/>
                  </a:moveTo>
                  <a:lnTo>
                    <a:pt x="1276654" y="3050438"/>
                  </a:lnTo>
                  <a:lnTo>
                    <a:pt x="1269504" y="3048000"/>
                  </a:lnTo>
                  <a:lnTo>
                    <a:pt x="1262214" y="3048470"/>
                  </a:lnTo>
                  <a:lnTo>
                    <a:pt x="1255636" y="3051645"/>
                  </a:lnTo>
                  <a:lnTo>
                    <a:pt x="1250607" y="3057296"/>
                  </a:lnTo>
                  <a:lnTo>
                    <a:pt x="1248156" y="3064446"/>
                  </a:lnTo>
                  <a:lnTo>
                    <a:pt x="1248638" y="3071736"/>
                  </a:lnTo>
                  <a:lnTo>
                    <a:pt x="1251813" y="3078315"/>
                  </a:lnTo>
                  <a:lnTo>
                    <a:pt x="1257465" y="3083344"/>
                  </a:lnTo>
                  <a:lnTo>
                    <a:pt x="1310894" y="3114522"/>
                  </a:lnTo>
                  <a:lnTo>
                    <a:pt x="580885" y="3114510"/>
                  </a:lnTo>
                  <a:lnTo>
                    <a:pt x="580885" y="3152610"/>
                  </a:lnTo>
                  <a:lnTo>
                    <a:pt x="1310894" y="3152610"/>
                  </a:lnTo>
                  <a:lnTo>
                    <a:pt x="1343558" y="3133572"/>
                  </a:lnTo>
                  <a:lnTo>
                    <a:pt x="1310894" y="3152622"/>
                  </a:lnTo>
                  <a:lnTo>
                    <a:pt x="1257465" y="3183788"/>
                  </a:lnTo>
                  <a:lnTo>
                    <a:pt x="1251813" y="3188817"/>
                  </a:lnTo>
                  <a:lnTo>
                    <a:pt x="1248638" y="3195396"/>
                  </a:lnTo>
                  <a:lnTo>
                    <a:pt x="1248156" y="3202686"/>
                  </a:lnTo>
                  <a:lnTo>
                    <a:pt x="1250607" y="3209836"/>
                  </a:lnTo>
                  <a:lnTo>
                    <a:pt x="1255636" y="3215487"/>
                  </a:lnTo>
                  <a:lnTo>
                    <a:pt x="1262214" y="3218662"/>
                  </a:lnTo>
                  <a:lnTo>
                    <a:pt x="1269504" y="3219145"/>
                  </a:lnTo>
                  <a:lnTo>
                    <a:pt x="1276654" y="3216694"/>
                  </a:lnTo>
                  <a:lnTo>
                    <a:pt x="1386509" y="3152622"/>
                  </a:lnTo>
                  <a:lnTo>
                    <a:pt x="1381366" y="3152622"/>
                  </a:lnTo>
                  <a:lnTo>
                    <a:pt x="1386509" y="3152610"/>
                  </a:lnTo>
                  <a:lnTo>
                    <a:pt x="1419161" y="3133572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48482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48482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4848225" h="3219450">
                  <a:moveTo>
                    <a:pt x="4848085" y="66509"/>
                  </a:moveTo>
                  <a:lnTo>
                    <a:pt x="4270464" y="66522"/>
                  </a:lnTo>
                  <a:lnTo>
                    <a:pt x="4199991" y="66522"/>
                  </a:lnTo>
                  <a:lnTo>
                    <a:pt x="4270464" y="66509"/>
                  </a:lnTo>
                  <a:lnTo>
                    <a:pt x="4323893" y="35344"/>
                  </a:lnTo>
                  <a:lnTo>
                    <a:pt x="4329544" y="30314"/>
                  </a:lnTo>
                  <a:lnTo>
                    <a:pt x="4332719" y="23736"/>
                  </a:lnTo>
                  <a:lnTo>
                    <a:pt x="4333202" y="16446"/>
                  </a:lnTo>
                  <a:lnTo>
                    <a:pt x="4330751" y="9296"/>
                  </a:lnTo>
                  <a:lnTo>
                    <a:pt x="4325721" y="3644"/>
                  </a:lnTo>
                  <a:lnTo>
                    <a:pt x="4319143" y="469"/>
                  </a:lnTo>
                  <a:lnTo>
                    <a:pt x="4311853" y="0"/>
                  </a:lnTo>
                  <a:lnTo>
                    <a:pt x="4304703" y="2438"/>
                  </a:lnTo>
                  <a:lnTo>
                    <a:pt x="4162196" y="85572"/>
                  </a:lnTo>
                  <a:lnTo>
                    <a:pt x="4304703" y="168694"/>
                  </a:lnTo>
                  <a:lnTo>
                    <a:pt x="4311853" y="171145"/>
                  </a:lnTo>
                  <a:lnTo>
                    <a:pt x="4319143" y="170662"/>
                  </a:lnTo>
                  <a:lnTo>
                    <a:pt x="4325721" y="167487"/>
                  </a:lnTo>
                  <a:lnTo>
                    <a:pt x="4330751" y="161836"/>
                  </a:lnTo>
                  <a:lnTo>
                    <a:pt x="4333202" y="154686"/>
                  </a:lnTo>
                  <a:lnTo>
                    <a:pt x="4332719" y="147396"/>
                  </a:lnTo>
                  <a:lnTo>
                    <a:pt x="4329544" y="140817"/>
                  </a:lnTo>
                  <a:lnTo>
                    <a:pt x="4323893" y="135788"/>
                  </a:lnTo>
                  <a:lnTo>
                    <a:pt x="4270464" y="104622"/>
                  </a:lnTo>
                  <a:lnTo>
                    <a:pt x="4848085" y="104609"/>
                  </a:lnTo>
                  <a:lnTo>
                    <a:pt x="4848085" y="66509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5794" y="4518660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5" h="244475">
                  <a:moveTo>
                    <a:pt x="156803" y="187045"/>
                  </a:moveTo>
                  <a:lnTo>
                    <a:pt x="149265" y="187678"/>
                  </a:lnTo>
                  <a:lnTo>
                    <a:pt x="142780" y="191036"/>
                  </a:lnTo>
                  <a:lnTo>
                    <a:pt x="138027" y="196580"/>
                  </a:lnTo>
                  <a:lnTo>
                    <a:pt x="135686" y="203774"/>
                  </a:lnTo>
                  <a:lnTo>
                    <a:pt x="136319" y="211312"/>
                  </a:lnTo>
                  <a:lnTo>
                    <a:pt x="139677" y="217797"/>
                  </a:lnTo>
                  <a:lnTo>
                    <a:pt x="145222" y="222550"/>
                  </a:lnTo>
                  <a:lnTo>
                    <a:pt x="152415" y="224891"/>
                  </a:lnTo>
                  <a:lnTo>
                    <a:pt x="316300" y="243893"/>
                  </a:lnTo>
                  <a:lnTo>
                    <a:pt x="313159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3" y="187045"/>
                  </a:lnTo>
                  <a:close/>
                </a:path>
                <a:path w="316865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1" y="228612"/>
                  </a:lnTo>
                  <a:lnTo>
                    <a:pt x="268502" y="228612"/>
                  </a:lnTo>
                  <a:lnTo>
                    <a:pt x="255809" y="198524"/>
                  </a:lnTo>
                  <a:lnTo>
                    <a:pt x="218253" y="194170"/>
                  </a:lnTo>
                  <a:close/>
                </a:path>
                <a:path w="316865" h="244475">
                  <a:moveTo>
                    <a:pt x="234629" y="80233"/>
                  </a:moveTo>
                  <a:lnTo>
                    <a:pt x="227215" y="81735"/>
                  </a:lnTo>
                  <a:lnTo>
                    <a:pt x="220965" y="85998"/>
                  </a:lnTo>
                  <a:lnTo>
                    <a:pt x="216972" y="92113"/>
                  </a:lnTo>
                  <a:lnTo>
                    <a:pt x="215564" y="99279"/>
                  </a:lnTo>
                  <a:lnTo>
                    <a:pt x="217067" y="106692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59" y="236448"/>
                  </a:lnTo>
                  <a:lnTo>
                    <a:pt x="252171" y="91883"/>
                  </a:lnTo>
                  <a:lnTo>
                    <a:pt x="247910" y="85633"/>
                  </a:lnTo>
                  <a:lnTo>
                    <a:pt x="241795" y="81641"/>
                  </a:lnTo>
                  <a:lnTo>
                    <a:pt x="234629" y="80233"/>
                  </a:lnTo>
                  <a:close/>
                </a:path>
                <a:path w="316865" h="244475">
                  <a:moveTo>
                    <a:pt x="255809" y="198524"/>
                  </a:moveTo>
                  <a:lnTo>
                    <a:pt x="268502" y="228612"/>
                  </a:lnTo>
                  <a:lnTo>
                    <a:pt x="288248" y="202285"/>
                  </a:lnTo>
                  <a:lnTo>
                    <a:pt x="255809" y="198524"/>
                  </a:lnTo>
                  <a:close/>
                </a:path>
                <a:path w="316865" h="244475">
                  <a:moveTo>
                    <a:pt x="241113" y="163690"/>
                  </a:moveTo>
                  <a:lnTo>
                    <a:pt x="255809" y="198524"/>
                  </a:lnTo>
                  <a:lnTo>
                    <a:pt x="288248" y="202285"/>
                  </a:lnTo>
                  <a:lnTo>
                    <a:pt x="268502" y="228612"/>
                  </a:lnTo>
                  <a:lnTo>
                    <a:pt x="280501" y="228612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5" h="244475">
                  <a:moveTo>
                    <a:pt x="22859" y="0"/>
                  </a:moveTo>
                  <a:lnTo>
                    <a:pt x="0" y="30479"/>
                  </a:lnTo>
                  <a:lnTo>
                    <a:pt x="218253" y="194170"/>
                  </a:lnTo>
                  <a:lnTo>
                    <a:pt x="255809" y="198524"/>
                  </a:lnTo>
                  <a:lnTo>
                    <a:pt x="241113" y="16369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5794" y="2009927"/>
            <a:ext cx="5533390" cy="3219450"/>
            <a:chOff x="105794" y="2009927"/>
            <a:chExt cx="5533390" cy="3219450"/>
          </a:xfrm>
        </p:grpSpPr>
        <p:sp>
          <p:nvSpPr>
            <p:cNvPr id="41" name="object 41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419136" y="1609496"/>
                  </a:moveTo>
                  <a:lnTo>
                    <a:pt x="1263904" y="1665363"/>
                  </a:lnTo>
                  <a:lnTo>
                    <a:pt x="1257427" y="1669288"/>
                  </a:lnTo>
                  <a:lnTo>
                    <a:pt x="1253109" y="1675180"/>
                  </a:lnTo>
                  <a:lnTo>
                    <a:pt x="1251318" y="1682254"/>
                  </a:lnTo>
                  <a:lnTo>
                    <a:pt x="1252423" y="1689735"/>
                  </a:lnTo>
                  <a:lnTo>
                    <a:pt x="1256347" y="1696212"/>
                  </a:lnTo>
                  <a:lnTo>
                    <a:pt x="1262240" y="1700530"/>
                  </a:lnTo>
                  <a:lnTo>
                    <a:pt x="1269314" y="1702320"/>
                  </a:lnTo>
                  <a:lnTo>
                    <a:pt x="1276807" y="1701215"/>
                  </a:lnTo>
                  <a:lnTo>
                    <a:pt x="1335011" y="1680273"/>
                  </a:lnTo>
                  <a:lnTo>
                    <a:pt x="421817" y="2770492"/>
                  </a:lnTo>
                  <a:lnTo>
                    <a:pt x="451015" y="2794965"/>
                  </a:lnTo>
                  <a:lnTo>
                    <a:pt x="1364221" y="1704733"/>
                  </a:lnTo>
                  <a:lnTo>
                    <a:pt x="1353794" y="1765706"/>
                  </a:lnTo>
                  <a:lnTo>
                    <a:pt x="1354023" y="1773275"/>
                  </a:lnTo>
                  <a:lnTo>
                    <a:pt x="1357033" y="1779930"/>
                  </a:lnTo>
                  <a:lnTo>
                    <a:pt x="1362316" y="1784972"/>
                  </a:lnTo>
                  <a:lnTo>
                    <a:pt x="1369364" y="1787690"/>
                  </a:lnTo>
                  <a:lnTo>
                    <a:pt x="1376934" y="1787474"/>
                  </a:lnTo>
                  <a:lnTo>
                    <a:pt x="1383588" y="1784464"/>
                  </a:lnTo>
                  <a:lnTo>
                    <a:pt x="1388630" y="1779181"/>
                  </a:lnTo>
                  <a:lnTo>
                    <a:pt x="1391361" y="1772119"/>
                  </a:lnTo>
                  <a:lnTo>
                    <a:pt x="1416278" y="1626247"/>
                  </a:lnTo>
                  <a:lnTo>
                    <a:pt x="1419136" y="1609496"/>
                  </a:lnTo>
                  <a:close/>
                </a:path>
                <a:path w="4848225" h="3219450">
                  <a:moveTo>
                    <a:pt x="1419161" y="3133572"/>
                  </a:moveTo>
                  <a:lnTo>
                    <a:pt x="1276654" y="3050438"/>
                  </a:lnTo>
                  <a:lnTo>
                    <a:pt x="1269504" y="3048000"/>
                  </a:lnTo>
                  <a:lnTo>
                    <a:pt x="1262214" y="3048470"/>
                  </a:lnTo>
                  <a:lnTo>
                    <a:pt x="1255636" y="3051645"/>
                  </a:lnTo>
                  <a:lnTo>
                    <a:pt x="1250607" y="3057296"/>
                  </a:lnTo>
                  <a:lnTo>
                    <a:pt x="1248156" y="3064446"/>
                  </a:lnTo>
                  <a:lnTo>
                    <a:pt x="1248638" y="3071736"/>
                  </a:lnTo>
                  <a:lnTo>
                    <a:pt x="1251813" y="3078315"/>
                  </a:lnTo>
                  <a:lnTo>
                    <a:pt x="1257465" y="3083344"/>
                  </a:lnTo>
                  <a:lnTo>
                    <a:pt x="1310894" y="3114522"/>
                  </a:lnTo>
                  <a:lnTo>
                    <a:pt x="580885" y="3114510"/>
                  </a:lnTo>
                  <a:lnTo>
                    <a:pt x="580885" y="3152610"/>
                  </a:lnTo>
                  <a:lnTo>
                    <a:pt x="1310894" y="3152610"/>
                  </a:lnTo>
                  <a:lnTo>
                    <a:pt x="1343558" y="3133572"/>
                  </a:lnTo>
                  <a:lnTo>
                    <a:pt x="1310894" y="3152622"/>
                  </a:lnTo>
                  <a:lnTo>
                    <a:pt x="1257465" y="3183788"/>
                  </a:lnTo>
                  <a:lnTo>
                    <a:pt x="1251813" y="3188817"/>
                  </a:lnTo>
                  <a:lnTo>
                    <a:pt x="1248638" y="3195396"/>
                  </a:lnTo>
                  <a:lnTo>
                    <a:pt x="1248156" y="3202686"/>
                  </a:lnTo>
                  <a:lnTo>
                    <a:pt x="1250607" y="3209836"/>
                  </a:lnTo>
                  <a:lnTo>
                    <a:pt x="1255636" y="3215487"/>
                  </a:lnTo>
                  <a:lnTo>
                    <a:pt x="1262214" y="3218662"/>
                  </a:lnTo>
                  <a:lnTo>
                    <a:pt x="1269504" y="3219145"/>
                  </a:lnTo>
                  <a:lnTo>
                    <a:pt x="1276654" y="3216694"/>
                  </a:lnTo>
                  <a:lnTo>
                    <a:pt x="1386509" y="3152622"/>
                  </a:lnTo>
                  <a:lnTo>
                    <a:pt x="1381366" y="3152622"/>
                  </a:lnTo>
                  <a:lnTo>
                    <a:pt x="1386509" y="3152610"/>
                  </a:lnTo>
                  <a:lnTo>
                    <a:pt x="1419161" y="3133572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48482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48482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4848225" h="3219450">
                  <a:moveTo>
                    <a:pt x="4848085" y="66509"/>
                  </a:moveTo>
                  <a:lnTo>
                    <a:pt x="4270464" y="66522"/>
                  </a:lnTo>
                  <a:lnTo>
                    <a:pt x="4199991" y="66522"/>
                  </a:lnTo>
                  <a:lnTo>
                    <a:pt x="4270464" y="66509"/>
                  </a:lnTo>
                  <a:lnTo>
                    <a:pt x="4323893" y="35344"/>
                  </a:lnTo>
                  <a:lnTo>
                    <a:pt x="4329544" y="30314"/>
                  </a:lnTo>
                  <a:lnTo>
                    <a:pt x="4332719" y="23736"/>
                  </a:lnTo>
                  <a:lnTo>
                    <a:pt x="4333202" y="16446"/>
                  </a:lnTo>
                  <a:lnTo>
                    <a:pt x="4330751" y="9296"/>
                  </a:lnTo>
                  <a:lnTo>
                    <a:pt x="4325721" y="3644"/>
                  </a:lnTo>
                  <a:lnTo>
                    <a:pt x="4319143" y="469"/>
                  </a:lnTo>
                  <a:lnTo>
                    <a:pt x="4311853" y="0"/>
                  </a:lnTo>
                  <a:lnTo>
                    <a:pt x="4304703" y="2438"/>
                  </a:lnTo>
                  <a:lnTo>
                    <a:pt x="4162196" y="85572"/>
                  </a:lnTo>
                  <a:lnTo>
                    <a:pt x="4304703" y="168694"/>
                  </a:lnTo>
                  <a:lnTo>
                    <a:pt x="4311853" y="171145"/>
                  </a:lnTo>
                  <a:lnTo>
                    <a:pt x="4319143" y="170662"/>
                  </a:lnTo>
                  <a:lnTo>
                    <a:pt x="4325721" y="167487"/>
                  </a:lnTo>
                  <a:lnTo>
                    <a:pt x="4330751" y="161836"/>
                  </a:lnTo>
                  <a:lnTo>
                    <a:pt x="4333202" y="154686"/>
                  </a:lnTo>
                  <a:lnTo>
                    <a:pt x="4332719" y="147396"/>
                  </a:lnTo>
                  <a:lnTo>
                    <a:pt x="4329544" y="140817"/>
                  </a:lnTo>
                  <a:lnTo>
                    <a:pt x="4323893" y="135788"/>
                  </a:lnTo>
                  <a:lnTo>
                    <a:pt x="4270464" y="104622"/>
                  </a:lnTo>
                  <a:lnTo>
                    <a:pt x="4848085" y="104609"/>
                  </a:lnTo>
                  <a:lnTo>
                    <a:pt x="4848085" y="66509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5794" y="4518660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5" h="244475">
                  <a:moveTo>
                    <a:pt x="156803" y="187045"/>
                  </a:moveTo>
                  <a:lnTo>
                    <a:pt x="149265" y="187678"/>
                  </a:lnTo>
                  <a:lnTo>
                    <a:pt x="142780" y="191036"/>
                  </a:lnTo>
                  <a:lnTo>
                    <a:pt x="138027" y="196580"/>
                  </a:lnTo>
                  <a:lnTo>
                    <a:pt x="135686" y="203774"/>
                  </a:lnTo>
                  <a:lnTo>
                    <a:pt x="136319" y="211312"/>
                  </a:lnTo>
                  <a:lnTo>
                    <a:pt x="139677" y="217797"/>
                  </a:lnTo>
                  <a:lnTo>
                    <a:pt x="145222" y="222550"/>
                  </a:lnTo>
                  <a:lnTo>
                    <a:pt x="152415" y="224891"/>
                  </a:lnTo>
                  <a:lnTo>
                    <a:pt x="316300" y="243893"/>
                  </a:lnTo>
                  <a:lnTo>
                    <a:pt x="313159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3" y="187045"/>
                  </a:lnTo>
                  <a:close/>
                </a:path>
                <a:path w="316865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1" y="228612"/>
                  </a:lnTo>
                  <a:lnTo>
                    <a:pt x="268502" y="228612"/>
                  </a:lnTo>
                  <a:lnTo>
                    <a:pt x="255809" y="198524"/>
                  </a:lnTo>
                  <a:lnTo>
                    <a:pt x="218253" y="194170"/>
                  </a:lnTo>
                  <a:close/>
                </a:path>
                <a:path w="316865" h="244475">
                  <a:moveTo>
                    <a:pt x="234629" y="80233"/>
                  </a:moveTo>
                  <a:lnTo>
                    <a:pt x="227215" y="81735"/>
                  </a:lnTo>
                  <a:lnTo>
                    <a:pt x="220965" y="85998"/>
                  </a:lnTo>
                  <a:lnTo>
                    <a:pt x="216972" y="92113"/>
                  </a:lnTo>
                  <a:lnTo>
                    <a:pt x="215564" y="99279"/>
                  </a:lnTo>
                  <a:lnTo>
                    <a:pt x="217067" y="106692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59" y="236448"/>
                  </a:lnTo>
                  <a:lnTo>
                    <a:pt x="252171" y="91883"/>
                  </a:lnTo>
                  <a:lnTo>
                    <a:pt x="247910" y="85633"/>
                  </a:lnTo>
                  <a:lnTo>
                    <a:pt x="241795" y="81641"/>
                  </a:lnTo>
                  <a:lnTo>
                    <a:pt x="234629" y="80233"/>
                  </a:lnTo>
                  <a:close/>
                </a:path>
                <a:path w="316865" h="244475">
                  <a:moveTo>
                    <a:pt x="255809" y="198524"/>
                  </a:moveTo>
                  <a:lnTo>
                    <a:pt x="268502" y="228612"/>
                  </a:lnTo>
                  <a:lnTo>
                    <a:pt x="288248" y="202285"/>
                  </a:lnTo>
                  <a:lnTo>
                    <a:pt x="255809" y="198524"/>
                  </a:lnTo>
                  <a:close/>
                </a:path>
                <a:path w="316865" h="244475">
                  <a:moveTo>
                    <a:pt x="241113" y="163690"/>
                  </a:moveTo>
                  <a:lnTo>
                    <a:pt x="255809" y="198524"/>
                  </a:lnTo>
                  <a:lnTo>
                    <a:pt x="288248" y="202285"/>
                  </a:lnTo>
                  <a:lnTo>
                    <a:pt x="268502" y="228612"/>
                  </a:lnTo>
                  <a:lnTo>
                    <a:pt x="280501" y="228612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5" h="244475">
                  <a:moveTo>
                    <a:pt x="22859" y="0"/>
                  </a:moveTo>
                  <a:lnTo>
                    <a:pt x="0" y="30479"/>
                  </a:lnTo>
                  <a:lnTo>
                    <a:pt x="218253" y="194170"/>
                  </a:lnTo>
                  <a:lnTo>
                    <a:pt x="255809" y="198524"/>
                  </a:lnTo>
                  <a:lnTo>
                    <a:pt x="241113" y="16369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0970" y="1352391"/>
            <a:ext cx="5498465" cy="3877310"/>
            <a:chOff x="140970" y="1352391"/>
            <a:chExt cx="5498465" cy="3877310"/>
          </a:xfrm>
        </p:grpSpPr>
        <p:sp>
          <p:nvSpPr>
            <p:cNvPr id="41" name="object 41"/>
            <p:cNvSpPr/>
            <p:nvPr/>
          </p:nvSpPr>
          <p:spPr>
            <a:xfrm>
              <a:off x="790714" y="2009939"/>
              <a:ext cx="4848225" cy="3219450"/>
            </a:xfrm>
            <a:custGeom>
              <a:avLst/>
              <a:gdLst/>
              <a:ahLst/>
              <a:cxnLst/>
              <a:rect l="l" t="t" r="r" b="b"/>
              <a:pathLst>
                <a:path w="4848225" h="3219450">
                  <a:moveTo>
                    <a:pt x="171157" y="730440"/>
                  </a:moveTo>
                  <a:lnTo>
                    <a:pt x="168706" y="723290"/>
                  </a:lnTo>
                  <a:lnTo>
                    <a:pt x="107632" y="618578"/>
                  </a:lnTo>
                  <a:lnTo>
                    <a:pt x="85585" y="580771"/>
                  </a:lnTo>
                  <a:lnTo>
                    <a:pt x="2451" y="723290"/>
                  </a:lnTo>
                  <a:lnTo>
                    <a:pt x="0" y="730440"/>
                  </a:lnTo>
                  <a:lnTo>
                    <a:pt x="482" y="737730"/>
                  </a:lnTo>
                  <a:lnTo>
                    <a:pt x="3657" y="744308"/>
                  </a:lnTo>
                  <a:lnTo>
                    <a:pt x="9309" y="749338"/>
                  </a:lnTo>
                  <a:lnTo>
                    <a:pt x="16459" y="751789"/>
                  </a:lnTo>
                  <a:lnTo>
                    <a:pt x="23749" y="751306"/>
                  </a:lnTo>
                  <a:lnTo>
                    <a:pt x="30327" y="748131"/>
                  </a:lnTo>
                  <a:lnTo>
                    <a:pt x="35356" y="742480"/>
                  </a:lnTo>
                  <a:lnTo>
                    <a:pt x="66535" y="689051"/>
                  </a:lnTo>
                  <a:lnTo>
                    <a:pt x="66535" y="2530081"/>
                  </a:lnTo>
                  <a:lnTo>
                    <a:pt x="35356" y="2476652"/>
                  </a:lnTo>
                  <a:lnTo>
                    <a:pt x="30327" y="2471001"/>
                  </a:lnTo>
                  <a:lnTo>
                    <a:pt x="23749" y="2467826"/>
                  </a:lnTo>
                  <a:lnTo>
                    <a:pt x="16459" y="2467343"/>
                  </a:lnTo>
                  <a:lnTo>
                    <a:pt x="9309" y="2469794"/>
                  </a:lnTo>
                  <a:lnTo>
                    <a:pt x="3657" y="2474823"/>
                  </a:lnTo>
                  <a:lnTo>
                    <a:pt x="482" y="2481402"/>
                  </a:lnTo>
                  <a:lnTo>
                    <a:pt x="12" y="2488692"/>
                  </a:lnTo>
                  <a:lnTo>
                    <a:pt x="2451" y="2495842"/>
                  </a:lnTo>
                  <a:lnTo>
                    <a:pt x="85585" y="2638348"/>
                  </a:lnTo>
                  <a:lnTo>
                    <a:pt x="107632" y="2600553"/>
                  </a:lnTo>
                  <a:lnTo>
                    <a:pt x="168706" y="2495842"/>
                  </a:lnTo>
                  <a:lnTo>
                    <a:pt x="171157" y="2488692"/>
                  </a:lnTo>
                  <a:lnTo>
                    <a:pt x="170675" y="2481402"/>
                  </a:lnTo>
                  <a:lnTo>
                    <a:pt x="167500" y="2474823"/>
                  </a:lnTo>
                  <a:lnTo>
                    <a:pt x="161848" y="2469794"/>
                  </a:lnTo>
                  <a:lnTo>
                    <a:pt x="154698" y="2467343"/>
                  </a:lnTo>
                  <a:lnTo>
                    <a:pt x="147408" y="2467826"/>
                  </a:lnTo>
                  <a:lnTo>
                    <a:pt x="140830" y="2471001"/>
                  </a:lnTo>
                  <a:lnTo>
                    <a:pt x="135801" y="2476652"/>
                  </a:lnTo>
                  <a:lnTo>
                    <a:pt x="104635" y="2530081"/>
                  </a:lnTo>
                  <a:lnTo>
                    <a:pt x="104635" y="689051"/>
                  </a:lnTo>
                  <a:lnTo>
                    <a:pt x="135801" y="742480"/>
                  </a:lnTo>
                  <a:lnTo>
                    <a:pt x="140830" y="748131"/>
                  </a:lnTo>
                  <a:lnTo>
                    <a:pt x="147408" y="751306"/>
                  </a:lnTo>
                  <a:lnTo>
                    <a:pt x="154698" y="751789"/>
                  </a:lnTo>
                  <a:lnTo>
                    <a:pt x="161848" y="749338"/>
                  </a:lnTo>
                  <a:lnTo>
                    <a:pt x="167500" y="744308"/>
                  </a:lnTo>
                  <a:lnTo>
                    <a:pt x="170675" y="737730"/>
                  </a:lnTo>
                  <a:lnTo>
                    <a:pt x="171157" y="730440"/>
                  </a:lnTo>
                  <a:close/>
                </a:path>
                <a:path w="4848225" h="3219450">
                  <a:moveTo>
                    <a:pt x="1419085" y="66509"/>
                  </a:moveTo>
                  <a:lnTo>
                    <a:pt x="689063" y="66522"/>
                  </a:lnTo>
                  <a:lnTo>
                    <a:pt x="618604" y="66522"/>
                  </a:lnTo>
                  <a:lnTo>
                    <a:pt x="689063" y="66509"/>
                  </a:lnTo>
                  <a:lnTo>
                    <a:pt x="742492" y="35344"/>
                  </a:lnTo>
                  <a:lnTo>
                    <a:pt x="748144" y="30314"/>
                  </a:lnTo>
                  <a:lnTo>
                    <a:pt x="751319" y="23736"/>
                  </a:lnTo>
                  <a:lnTo>
                    <a:pt x="751801" y="16446"/>
                  </a:lnTo>
                  <a:lnTo>
                    <a:pt x="749350" y="9296"/>
                  </a:lnTo>
                  <a:lnTo>
                    <a:pt x="744321" y="3644"/>
                  </a:lnTo>
                  <a:lnTo>
                    <a:pt x="737743" y="469"/>
                  </a:lnTo>
                  <a:lnTo>
                    <a:pt x="730453" y="0"/>
                  </a:lnTo>
                  <a:lnTo>
                    <a:pt x="723303" y="2438"/>
                  </a:lnTo>
                  <a:lnTo>
                    <a:pt x="580796" y="85572"/>
                  </a:lnTo>
                  <a:lnTo>
                    <a:pt x="723303" y="168694"/>
                  </a:lnTo>
                  <a:lnTo>
                    <a:pt x="730453" y="171145"/>
                  </a:lnTo>
                  <a:lnTo>
                    <a:pt x="737743" y="170662"/>
                  </a:lnTo>
                  <a:lnTo>
                    <a:pt x="744321" y="167487"/>
                  </a:lnTo>
                  <a:lnTo>
                    <a:pt x="749350" y="161836"/>
                  </a:lnTo>
                  <a:lnTo>
                    <a:pt x="751801" y="154686"/>
                  </a:lnTo>
                  <a:lnTo>
                    <a:pt x="751319" y="147396"/>
                  </a:lnTo>
                  <a:lnTo>
                    <a:pt x="748144" y="140817"/>
                  </a:lnTo>
                  <a:lnTo>
                    <a:pt x="742492" y="135788"/>
                  </a:lnTo>
                  <a:lnTo>
                    <a:pt x="689063" y="104622"/>
                  </a:lnTo>
                  <a:lnTo>
                    <a:pt x="1419085" y="104609"/>
                  </a:lnTo>
                  <a:lnTo>
                    <a:pt x="1419085" y="66509"/>
                  </a:lnTo>
                  <a:close/>
                </a:path>
                <a:path w="4848225" h="3219450">
                  <a:moveTo>
                    <a:pt x="1419136" y="1609496"/>
                  </a:moveTo>
                  <a:lnTo>
                    <a:pt x="1263904" y="1665363"/>
                  </a:lnTo>
                  <a:lnTo>
                    <a:pt x="1257427" y="1669288"/>
                  </a:lnTo>
                  <a:lnTo>
                    <a:pt x="1253109" y="1675180"/>
                  </a:lnTo>
                  <a:lnTo>
                    <a:pt x="1251318" y="1682254"/>
                  </a:lnTo>
                  <a:lnTo>
                    <a:pt x="1252423" y="1689735"/>
                  </a:lnTo>
                  <a:lnTo>
                    <a:pt x="1256347" y="1696212"/>
                  </a:lnTo>
                  <a:lnTo>
                    <a:pt x="1262240" y="1700530"/>
                  </a:lnTo>
                  <a:lnTo>
                    <a:pt x="1269314" y="1702320"/>
                  </a:lnTo>
                  <a:lnTo>
                    <a:pt x="1276807" y="1701215"/>
                  </a:lnTo>
                  <a:lnTo>
                    <a:pt x="1335011" y="1680273"/>
                  </a:lnTo>
                  <a:lnTo>
                    <a:pt x="421817" y="2770492"/>
                  </a:lnTo>
                  <a:lnTo>
                    <a:pt x="451015" y="2794965"/>
                  </a:lnTo>
                  <a:lnTo>
                    <a:pt x="1364221" y="1704733"/>
                  </a:lnTo>
                  <a:lnTo>
                    <a:pt x="1353794" y="1765706"/>
                  </a:lnTo>
                  <a:lnTo>
                    <a:pt x="1354023" y="1773275"/>
                  </a:lnTo>
                  <a:lnTo>
                    <a:pt x="1357033" y="1779930"/>
                  </a:lnTo>
                  <a:lnTo>
                    <a:pt x="1362316" y="1784972"/>
                  </a:lnTo>
                  <a:lnTo>
                    <a:pt x="1369364" y="1787690"/>
                  </a:lnTo>
                  <a:lnTo>
                    <a:pt x="1376934" y="1787474"/>
                  </a:lnTo>
                  <a:lnTo>
                    <a:pt x="1383588" y="1784464"/>
                  </a:lnTo>
                  <a:lnTo>
                    <a:pt x="1388630" y="1779181"/>
                  </a:lnTo>
                  <a:lnTo>
                    <a:pt x="1391361" y="1772119"/>
                  </a:lnTo>
                  <a:lnTo>
                    <a:pt x="1416278" y="1626247"/>
                  </a:lnTo>
                  <a:lnTo>
                    <a:pt x="1419136" y="1609496"/>
                  </a:lnTo>
                  <a:close/>
                </a:path>
                <a:path w="4848225" h="3219450">
                  <a:moveTo>
                    <a:pt x="1419161" y="3133572"/>
                  </a:moveTo>
                  <a:lnTo>
                    <a:pt x="1276654" y="3050438"/>
                  </a:lnTo>
                  <a:lnTo>
                    <a:pt x="1269504" y="3048000"/>
                  </a:lnTo>
                  <a:lnTo>
                    <a:pt x="1262214" y="3048470"/>
                  </a:lnTo>
                  <a:lnTo>
                    <a:pt x="1255636" y="3051645"/>
                  </a:lnTo>
                  <a:lnTo>
                    <a:pt x="1250607" y="3057296"/>
                  </a:lnTo>
                  <a:lnTo>
                    <a:pt x="1248156" y="3064446"/>
                  </a:lnTo>
                  <a:lnTo>
                    <a:pt x="1248638" y="3071736"/>
                  </a:lnTo>
                  <a:lnTo>
                    <a:pt x="1251813" y="3078315"/>
                  </a:lnTo>
                  <a:lnTo>
                    <a:pt x="1257465" y="3083344"/>
                  </a:lnTo>
                  <a:lnTo>
                    <a:pt x="1310894" y="3114522"/>
                  </a:lnTo>
                  <a:lnTo>
                    <a:pt x="580885" y="3114510"/>
                  </a:lnTo>
                  <a:lnTo>
                    <a:pt x="580885" y="3152610"/>
                  </a:lnTo>
                  <a:lnTo>
                    <a:pt x="1310894" y="3152610"/>
                  </a:lnTo>
                  <a:lnTo>
                    <a:pt x="1343558" y="3133572"/>
                  </a:lnTo>
                  <a:lnTo>
                    <a:pt x="1310894" y="3152622"/>
                  </a:lnTo>
                  <a:lnTo>
                    <a:pt x="1257465" y="3183788"/>
                  </a:lnTo>
                  <a:lnTo>
                    <a:pt x="1251813" y="3188817"/>
                  </a:lnTo>
                  <a:lnTo>
                    <a:pt x="1248638" y="3195396"/>
                  </a:lnTo>
                  <a:lnTo>
                    <a:pt x="1248156" y="3202686"/>
                  </a:lnTo>
                  <a:lnTo>
                    <a:pt x="1250607" y="3209836"/>
                  </a:lnTo>
                  <a:lnTo>
                    <a:pt x="1255636" y="3215487"/>
                  </a:lnTo>
                  <a:lnTo>
                    <a:pt x="1262214" y="3218662"/>
                  </a:lnTo>
                  <a:lnTo>
                    <a:pt x="1269504" y="3219145"/>
                  </a:lnTo>
                  <a:lnTo>
                    <a:pt x="1276654" y="3216694"/>
                  </a:lnTo>
                  <a:lnTo>
                    <a:pt x="1386509" y="3152622"/>
                  </a:lnTo>
                  <a:lnTo>
                    <a:pt x="1381366" y="3152622"/>
                  </a:lnTo>
                  <a:lnTo>
                    <a:pt x="1386509" y="3152610"/>
                  </a:lnTo>
                  <a:lnTo>
                    <a:pt x="1419161" y="3133572"/>
                  </a:lnTo>
                  <a:close/>
                </a:path>
                <a:path w="4848225" h="3219450">
                  <a:moveTo>
                    <a:pt x="1563611" y="1258785"/>
                  </a:moveTo>
                  <a:lnTo>
                    <a:pt x="1497482" y="1107630"/>
                  </a:lnTo>
                  <a:lnTo>
                    <a:pt x="1479791" y="1096213"/>
                  </a:lnTo>
                  <a:lnTo>
                    <a:pt x="1472399" y="1097813"/>
                  </a:lnTo>
                  <a:lnTo>
                    <a:pt x="1466202" y="1102156"/>
                  </a:lnTo>
                  <a:lnTo>
                    <a:pt x="1462290" y="1108329"/>
                  </a:lnTo>
                  <a:lnTo>
                    <a:pt x="1460982" y="1115504"/>
                  </a:lnTo>
                  <a:lnTo>
                    <a:pt x="1462582" y="1122908"/>
                  </a:lnTo>
                  <a:lnTo>
                    <a:pt x="1487373" y="1179576"/>
                  </a:lnTo>
                  <a:lnTo>
                    <a:pt x="535038" y="484771"/>
                  </a:lnTo>
                  <a:lnTo>
                    <a:pt x="596582" y="491083"/>
                  </a:lnTo>
                  <a:lnTo>
                    <a:pt x="604113" y="490359"/>
                  </a:lnTo>
                  <a:lnTo>
                    <a:pt x="610552" y="486918"/>
                  </a:lnTo>
                  <a:lnTo>
                    <a:pt x="615226" y="481304"/>
                  </a:lnTo>
                  <a:lnTo>
                    <a:pt x="617474" y="474078"/>
                  </a:lnTo>
                  <a:lnTo>
                    <a:pt x="616737" y="466559"/>
                  </a:lnTo>
                  <a:lnTo>
                    <a:pt x="613295" y="460108"/>
                  </a:lnTo>
                  <a:lnTo>
                    <a:pt x="607695" y="455434"/>
                  </a:lnTo>
                  <a:lnTo>
                    <a:pt x="600468" y="453186"/>
                  </a:lnTo>
                  <a:lnTo>
                    <a:pt x="503542" y="443242"/>
                  </a:lnTo>
                  <a:lnTo>
                    <a:pt x="436346" y="436346"/>
                  </a:lnTo>
                  <a:lnTo>
                    <a:pt x="502475" y="587502"/>
                  </a:lnTo>
                  <a:lnTo>
                    <a:pt x="506818" y="593699"/>
                  </a:lnTo>
                  <a:lnTo>
                    <a:pt x="512991" y="597611"/>
                  </a:lnTo>
                  <a:lnTo>
                    <a:pt x="520166" y="598919"/>
                  </a:lnTo>
                  <a:lnTo>
                    <a:pt x="527558" y="597319"/>
                  </a:lnTo>
                  <a:lnTo>
                    <a:pt x="533755" y="592975"/>
                  </a:lnTo>
                  <a:lnTo>
                    <a:pt x="537667" y="586803"/>
                  </a:lnTo>
                  <a:lnTo>
                    <a:pt x="538975" y="579628"/>
                  </a:lnTo>
                  <a:lnTo>
                    <a:pt x="537375" y="572223"/>
                  </a:lnTo>
                  <a:lnTo>
                    <a:pt x="512584" y="515556"/>
                  </a:lnTo>
                  <a:lnTo>
                    <a:pt x="1464919" y="1210360"/>
                  </a:lnTo>
                  <a:lnTo>
                    <a:pt x="1403375" y="1204048"/>
                  </a:lnTo>
                  <a:lnTo>
                    <a:pt x="1395857" y="1204772"/>
                  </a:lnTo>
                  <a:lnTo>
                    <a:pt x="1389405" y="1208214"/>
                  </a:lnTo>
                  <a:lnTo>
                    <a:pt x="1384731" y="1213827"/>
                  </a:lnTo>
                  <a:lnTo>
                    <a:pt x="1382483" y="1221054"/>
                  </a:lnTo>
                  <a:lnTo>
                    <a:pt x="1383220" y="1228585"/>
                  </a:lnTo>
                  <a:lnTo>
                    <a:pt x="1386662" y="1235024"/>
                  </a:lnTo>
                  <a:lnTo>
                    <a:pt x="1392262" y="1239697"/>
                  </a:lnTo>
                  <a:lnTo>
                    <a:pt x="1399489" y="1241945"/>
                  </a:lnTo>
                  <a:lnTo>
                    <a:pt x="1563611" y="1258785"/>
                  </a:lnTo>
                  <a:close/>
                </a:path>
                <a:path w="4848225" h="3219450">
                  <a:moveTo>
                    <a:pt x="3096158" y="3133572"/>
                  </a:moveTo>
                  <a:lnTo>
                    <a:pt x="3063494" y="3114522"/>
                  </a:lnTo>
                  <a:lnTo>
                    <a:pt x="2517864" y="3114522"/>
                  </a:lnTo>
                  <a:lnTo>
                    <a:pt x="2447404" y="3114510"/>
                  </a:lnTo>
                  <a:lnTo>
                    <a:pt x="2517864" y="3114510"/>
                  </a:lnTo>
                  <a:lnTo>
                    <a:pt x="2571292" y="3083344"/>
                  </a:lnTo>
                  <a:lnTo>
                    <a:pt x="2580602" y="3064446"/>
                  </a:lnTo>
                  <a:lnTo>
                    <a:pt x="2578150" y="3057296"/>
                  </a:lnTo>
                  <a:lnTo>
                    <a:pt x="2573121" y="3051645"/>
                  </a:lnTo>
                  <a:lnTo>
                    <a:pt x="2566543" y="3048470"/>
                  </a:lnTo>
                  <a:lnTo>
                    <a:pt x="2559253" y="3047987"/>
                  </a:lnTo>
                  <a:lnTo>
                    <a:pt x="2552103" y="3050438"/>
                  </a:lnTo>
                  <a:lnTo>
                    <a:pt x="2409596" y="3133560"/>
                  </a:lnTo>
                  <a:lnTo>
                    <a:pt x="2552103" y="3216694"/>
                  </a:lnTo>
                  <a:lnTo>
                    <a:pt x="2559253" y="3219145"/>
                  </a:lnTo>
                  <a:lnTo>
                    <a:pt x="2566543" y="3218662"/>
                  </a:lnTo>
                  <a:lnTo>
                    <a:pt x="2573121" y="3215487"/>
                  </a:lnTo>
                  <a:lnTo>
                    <a:pt x="2578150" y="3209836"/>
                  </a:lnTo>
                  <a:lnTo>
                    <a:pt x="2580602" y="3202686"/>
                  </a:lnTo>
                  <a:lnTo>
                    <a:pt x="2580119" y="3195396"/>
                  </a:lnTo>
                  <a:lnTo>
                    <a:pt x="2576944" y="3188817"/>
                  </a:lnTo>
                  <a:lnTo>
                    <a:pt x="2571292" y="3183788"/>
                  </a:lnTo>
                  <a:lnTo>
                    <a:pt x="2517864" y="3152622"/>
                  </a:lnTo>
                  <a:lnTo>
                    <a:pt x="3063494" y="3152610"/>
                  </a:lnTo>
                  <a:lnTo>
                    <a:pt x="3096158" y="3133572"/>
                  </a:lnTo>
                  <a:close/>
                </a:path>
                <a:path w="4848225" h="3219450">
                  <a:moveTo>
                    <a:pt x="3171761" y="3133572"/>
                  </a:moveTo>
                  <a:lnTo>
                    <a:pt x="3029254" y="3050438"/>
                  </a:lnTo>
                  <a:lnTo>
                    <a:pt x="3022104" y="3048000"/>
                  </a:lnTo>
                  <a:lnTo>
                    <a:pt x="3014815" y="3048470"/>
                  </a:lnTo>
                  <a:lnTo>
                    <a:pt x="3008236" y="3051645"/>
                  </a:lnTo>
                  <a:lnTo>
                    <a:pt x="3003207" y="3057296"/>
                  </a:lnTo>
                  <a:lnTo>
                    <a:pt x="3000756" y="3064446"/>
                  </a:lnTo>
                  <a:lnTo>
                    <a:pt x="3001238" y="3071736"/>
                  </a:lnTo>
                  <a:lnTo>
                    <a:pt x="3004413" y="3078315"/>
                  </a:lnTo>
                  <a:lnTo>
                    <a:pt x="3010065" y="3083344"/>
                  </a:lnTo>
                  <a:lnTo>
                    <a:pt x="3063494" y="3114522"/>
                  </a:lnTo>
                  <a:lnTo>
                    <a:pt x="3096158" y="3133560"/>
                  </a:lnTo>
                  <a:lnTo>
                    <a:pt x="3010065" y="3183788"/>
                  </a:lnTo>
                  <a:lnTo>
                    <a:pt x="3000756" y="3202686"/>
                  </a:lnTo>
                  <a:lnTo>
                    <a:pt x="3003207" y="3209836"/>
                  </a:lnTo>
                  <a:lnTo>
                    <a:pt x="3008236" y="3215487"/>
                  </a:lnTo>
                  <a:lnTo>
                    <a:pt x="3014815" y="3218662"/>
                  </a:lnTo>
                  <a:lnTo>
                    <a:pt x="3022104" y="3219145"/>
                  </a:lnTo>
                  <a:lnTo>
                    <a:pt x="3029254" y="3216694"/>
                  </a:lnTo>
                  <a:lnTo>
                    <a:pt x="3139109" y="3152622"/>
                  </a:lnTo>
                  <a:lnTo>
                    <a:pt x="3133966" y="3152622"/>
                  </a:lnTo>
                  <a:lnTo>
                    <a:pt x="3139109" y="3152610"/>
                  </a:lnTo>
                  <a:lnTo>
                    <a:pt x="3171761" y="3133572"/>
                  </a:lnTo>
                  <a:close/>
                </a:path>
                <a:path w="4848225" h="3219450">
                  <a:moveTo>
                    <a:pt x="3171761" y="85572"/>
                  </a:moveTo>
                  <a:lnTo>
                    <a:pt x="3029254" y="2438"/>
                  </a:lnTo>
                  <a:lnTo>
                    <a:pt x="3022104" y="0"/>
                  </a:lnTo>
                  <a:lnTo>
                    <a:pt x="3014815" y="469"/>
                  </a:lnTo>
                  <a:lnTo>
                    <a:pt x="3008236" y="3644"/>
                  </a:lnTo>
                  <a:lnTo>
                    <a:pt x="3003207" y="9296"/>
                  </a:lnTo>
                  <a:lnTo>
                    <a:pt x="3000756" y="16446"/>
                  </a:lnTo>
                  <a:lnTo>
                    <a:pt x="3001238" y="23736"/>
                  </a:lnTo>
                  <a:lnTo>
                    <a:pt x="3004413" y="30314"/>
                  </a:lnTo>
                  <a:lnTo>
                    <a:pt x="3010065" y="35344"/>
                  </a:lnTo>
                  <a:lnTo>
                    <a:pt x="3063494" y="66522"/>
                  </a:lnTo>
                  <a:lnTo>
                    <a:pt x="2409685" y="66509"/>
                  </a:lnTo>
                  <a:lnTo>
                    <a:pt x="2409685" y="104609"/>
                  </a:lnTo>
                  <a:lnTo>
                    <a:pt x="3063494" y="104609"/>
                  </a:lnTo>
                  <a:lnTo>
                    <a:pt x="3096158" y="85572"/>
                  </a:lnTo>
                  <a:lnTo>
                    <a:pt x="3063494" y="104622"/>
                  </a:lnTo>
                  <a:lnTo>
                    <a:pt x="3010065" y="135788"/>
                  </a:lnTo>
                  <a:lnTo>
                    <a:pt x="3004413" y="140817"/>
                  </a:lnTo>
                  <a:lnTo>
                    <a:pt x="3001238" y="147396"/>
                  </a:lnTo>
                  <a:lnTo>
                    <a:pt x="3000756" y="154686"/>
                  </a:lnTo>
                  <a:lnTo>
                    <a:pt x="3003207" y="161836"/>
                  </a:lnTo>
                  <a:lnTo>
                    <a:pt x="3008236" y="167487"/>
                  </a:lnTo>
                  <a:lnTo>
                    <a:pt x="3014815" y="170662"/>
                  </a:lnTo>
                  <a:lnTo>
                    <a:pt x="3022104" y="171145"/>
                  </a:lnTo>
                  <a:lnTo>
                    <a:pt x="3029254" y="168694"/>
                  </a:lnTo>
                  <a:lnTo>
                    <a:pt x="3139109" y="104622"/>
                  </a:lnTo>
                  <a:lnTo>
                    <a:pt x="3133966" y="104622"/>
                  </a:lnTo>
                  <a:lnTo>
                    <a:pt x="3139109" y="104609"/>
                  </a:lnTo>
                  <a:lnTo>
                    <a:pt x="3171761" y="85572"/>
                  </a:lnTo>
                  <a:close/>
                </a:path>
                <a:path w="4848225" h="3219450">
                  <a:moveTo>
                    <a:pt x="4848085" y="66509"/>
                  </a:moveTo>
                  <a:lnTo>
                    <a:pt x="4270464" y="66522"/>
                  </a:lnTo>
                  <a:lnTo>
                    <a:pt x="4199991" y="66522"/>
                  </a:lnTo>
                  <a:lnTo>
                    <a:pt x="4270464" y="66509"/>
                  </a:lnTo>
                  <a:lnTo>
                    <a:pt x="4323893" y="35344"/>
                  </a:lnTo>
                  <a:lnTo>
                    <a:pt x="4329544" y="30314"/>
                  </a:lnTo>
                  <a:lnTo>
                    <a:pt x="4332719" y="23736"/>
                  </a:lnTo>
                  <a:lnTo>
                    <a:pt x="4333202" y="16446"/>
                  </a:lnTo>
                  <a:lnTo>
                    <a:pt x="4330751" y="9296"/>
                  </a:lnTo>
                  <a:lnTo>
                    <a:pt x="4325721" y="3644"/>
                  </a:lnTo>
                  <a:lnTo>
                    <a:pt x="4319143" y="469"/>
                  </a:lnTo>
                  <a:lnTo>
                    <a:pt x="4311853" y="0"/>
                  </a:lnTo>
                  <a:lnTo>
                    <a:pt x="4304703" y="2438"/>
                  </a:lnTo>
                  <a:lnTo>
                    <a:pt x="4162196" y="85572"/>
                  </a:lnTo>
                  <a:lnTo>
                    <a:pt x="4304703" y="168694"/>
                  </a:lnTo>
                  <a:lnTo>
                    <a:pt x="4311853" y="171145"/>
                  </a:lnTo>
                  <a:lnTo>
                    <a:pt x="4319143" y="170662"/>
                  </a:lnTo>
                  <a:lnTo>
                    <a:pt x="4325721" y="167487"/>
                  </a:lnTo>
                  <a:lnTo>
                    <a:pt x="4330751" y="161836"/>
                  </a:lnTo>
                  <a:lnTo>
                    <a:pt x="4333202" y="154686"/>
                  </a:lnTo>
                  <a:lnTo>
                    <a:pt x="4332719" y="147396"/>
                  </a:lnTo>
                  <a:lnTo>
                    <a:pt x="4329544" y="140817"/>
                  </a:lnTo>
                  <a:lnTo>
                    <a:pt x="4323893" y="135788"/>
                  </a:lnTo>
                  <a:lnTo>
                    <a:pt x="4270464" y="104622"/>
                  </a:lnTo>
                  <a:lnTo>
                    <a:pt x="4848085" y="104609"/>
                  </a:lnTo>
                  <a:lnTo>
                    <a:pt x="4848085" y="66509"/>
                  </a:lnTo>
                  <a:close/>
                </a:path>
                <a:path w="4848225" h="3219450">
                  <a:moveTo>
                    <a:pt x="4848161" y="1609572"/>
                  </a:moveTo>
                  <a:lnTo>
                    <a:pt x="4705655" y="1526438"/>
                  </a:lnTo>
                  <a:lnTo>
                    <a:pt x="4698504" y="1524000"/>
                  </a:lnTo>
                  <a:lnTo>
                    <a:pt x="4691215" y="1524469"/>
                  </a:lnTo>
                  <a:lnTo>
                    <a:pt x="4684636" y="1527644"/>
                  </a:lnTo>
                  <a:lnTo>
                    <a:pt x="4679607" y="1533296"/>
                  </a:lnTo>
                  <a:lnTo>
                    <a:pt x="4677156" y="1540446"/>
                  </a:lnTo>
                  <a:lnTo>
                    <a:pt x="4677638" y="1547736"/>
                  </a:lnTo>
                  <a:lnTo>
                    <a:pt x="4680813" y="1554314"/>
                  </a:lnTo>
                  <a:lnTo>
                    <a:pt x="4686465" y="1559344"/>
                  </a:lnTo>
                  <a:lnTo>
                    <a:pt x="4739894" y="1590522"/>
                  </a:lnTo>
                  <a:lnTo>
                    <a:pt x="3686035" y="1590522"/>
                  </a:lnTo>
                  <a:lnTo>
                    <a:pt x="3686035" y="689051"/>
                  </a:lnTo>
                  <a:lnTo>
                    <a:pt x="3717201" y="742480"/>
                  </a:lnTo>
                  <a:lnTo>
                    <a:pt x="3722230" y="748131"/>
                  </a:lnTo>
                  <a:lnTo>
                    <a:pt x="3728809" y="751306"/>
                  </a:lnTo>
                  <a:lnTo>
                    <a:pt x="3736098" y="751789"/>
                  </a:lnTo>
                  <a:lnTo>
                    <a:pt x="3743248" y="749338"/>
                  </a:lnTo>
                  <a:lnTo>
                    <a:pt x="3748900" y="744308"/>
                  </a:lnTo>
                  <a:lnTo>
                    <a:pt x="3752075" y="737730"/>
                  </a:lnTo>
                  <a:lnTo>
                    <a:pt x="3752558" y="730440"/>
                  </a:lnTo>
                  <a:lnTo>
                    <a:pt x="3750106" y="723290"/>
                  </a:lnTo>
                  <a:lnTo>
                    <a:pt x="3689032" y="618578"/>
                  </a:lnTo>
                  <a:lnTo>
                    <a:pt x="3666985" y="580771"/>
                  </a:lnTo>
                  <a:lnTo>
                    <a:pt x="3583851" y="723290"/>
                  </a:lnTo>
                  <a:lnTo>
                    <a:pt x="3581412" y="730440"/>
                  </a:lnTo>
                  <a:lnTo>
                    <a:pt x="3581882" y="737730"/>
                  </a:lnTo>
                  <a:lnTo>
                    <a:pt x="3585057" y="744308"/>
                  </a:lnTo>
                  <a:lnTo>
                    <a:pt x="3590709" y="749338"/>
                  </a:lnTo>
                  <a:lnTo>
                    <a:pt x="3597859" y="751789"/>
                  </a:lnTo>
                  <a:lnTo>
                    <a:pt x="3605149" y="751306"/>
                  </a:lnTo>
                  <a:lnTo>
                    <a:pt x="3611727" y="748131"/>
                  </a:lnTo>
                  <a:lnTo>
                    <a:pt x="3616756" y="742480"/>
                  </a:lnTo>
                  <a:lnTo>
                    <a:pt x="3647935" y="689051"/>
                  </a:lnTo>
                  <a:lnTo>
                    <a:pt x="3647935" y="1590522"/>
                  </a:lnTo>
                  <a:lnTo>
                    <a:pt x="2409685" y="1590509"/>
                  </a:lnTo>
                  <a:lnTo>
                    <a:pt x="2409685" y="1628609"/>
                  </a:lnTo>
                  <a:lnTo>
                    <a:pt x="3647935" y="1628609"/>
                  </a:lnTo>
                  <a:lnTo>
                    <a:pt x="3647935" y="2638260"/>
                  </a:lnTo>
                  <a:lnTo>
                    <a:pt x="3686035" y="2638260"/>
                  </a:lnTo>
                  <a:lnTo>
                    <a:pt x="3686035" y="1628609"/>
                  </a:lnTo>
                  <a:lnTo>
                    <a:pt x="4739894" y="1628609"/>
                  </a:lnTo>
                  <a:lnTo>
                    <a:pt x="4772558" y="1609572"/>
                  </a:lnTo>
                  <a:lnTo>
                    <a:pt x="4739894" y="1628622"/>
                  </a:lnTo>
                  <a:lnTo>
                    <a:pt x="4686465" y="1659788"/>
                  </a:lnTo>
                  <a:lnTo>
                    <a:pt x="4680813" y="1664817"/>
                  </a:lnTo>
                  <a:lnTo>
                    <a:pt x="4677638" y="1671396"/>
                  </a:lnTo>
                  <a:lnTo>
                    <a:pt x="4677156" y="1678686"/>
                  </a:lnTo>
                  <a:lnTo>
                    <a:pt x="4679607" y="1685836"/>
                  </a:lnTo>
                  <a:lnTo>
                    <a:pt x="4684636" y="1691487"/>
                  </a:lnTo>
                  <a:lnTo>
                    <a:pt x="4691215" y="1694662"/>
                  </a:lnTo>
                  <a:lnTo>
                    <a:pt x="4698504" y="1695145"/>
                  </a:lnTo>
                  <a:lnTo>
                    <a:pt x="4705655" y="1692694"/>
                  </a:lnTo>
                  <a:lnTo>
                    <a:pt x="4815510" y="1628622"/>
                  </a:lnTo>
                  <a:lnTo>
                    <a:pt x="4810366" y="1628622"/>
                  </a:lnTo>
                  <a:lnTo>
                    <a:pt x="4815510" y="1628609"/>
                  </a:lnTo>
                  <a:lnTo>
                    <a:pt x="4848161" y="160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0970" y="1352391"/>
              <a:ext cx="316865" cy="244475"/>
            </a:xfrm>
            <a:custGeom>
              <a:avLst/>
              <a:gdLst/>
              <a:ahLst/>
              <a:cxnLst/>
              <a:rect l="l" t="t" r="r" b="b"/>
              <a:pathLst>
                <a:path w="316865" h="244475">
                  <a:moveTo>
                    <a:pt x="156803" y="187045"/>
                  </a:moveTo>
                  <a:lnTo>
                    <a:pt x="149265" y="187678"/>
                  </a:lnTo>
                  <a:lnTo>
                    <a:pt x="142780" y="191035"/>
                  </a:lnTo>
                  <a:lnTo>
                    <a:pt x="138027" y="196580"/>
                  </a:lnTo>
                  <a:lnTo>
                    <a:pt x="135686" y="203774"/>
                  </a:lnTo>
                  <a:lnTo>
                    <a:pt x="136319" y="211312"/>
                  </a:lnTo>
                  <a:lnTo>
                    <a:pt x="139677" y="217797"/>
                  </a:lnTo>
                  <a:lnTo>
                    <a:pt x="145222" y="222550"/>
                  </a:lnTo>
                  <a:lnTo>
                    <a:pt x="152415" y="224891"/>
                  </a:lnTo>
                  <a:lnTo>
                    <a:pt x="316300" y="243893"/>
                  </a:lnTo>
                  <a:lnTo>
                    <a:pt x="313159" y="236448"/>
                  </a:lnTo>
                  <a:lnTo>
                    <a:pt x="274624" y="236448"/>
                  </a:lnTo>
                  <a:lnTo>
                    <a:pt x="218253" y="194170"/>
                  </a:lnTo>
                  <a:lnTo>
                    <a:pt x="156803" y="187045"/>
                  </a:lnTo>
                  <a:close/>
                </a:path>
                <a:path w="316865" h="244475">
                  <a:moveTo>
                    <a:pt x="218253" y="194170"/>
                  </a:moveTo>
                  <a:lnTo>
                    <a:pt x="274624" y="236448"/>
                  </a:lnTo>
                  <a:lnTo>
                    <a:pt x="280501" y="228612"/>
                  </a:lnTo>
                  <a:lnTo>
                    <a:pt x="268502" y="228612"/>
                  </a:lnTo>
                  <a:lnTo>
                    <a:pt x="255809" y="198524"/>
                  </a:lnTo>
                  <a:lnTo>
                    <a:pt x="218253" y="194170"/>
                  </a:lnTo>
                  <a:close/>
                </a:path>
                <a:path w="316865" h="244475">
                  <a:moveTo>
                    <a:pt x="234629" y="80233"/>
                  </a:moveTo>
                  <a:lnTo>
                    <a:pt x="227215" y="81735"/>
                  </a:lnTo>
                  <a:lnTo>
                    <a:pt x="220965" y="85997"/>
                  </a:lnTo>
                  <a:lnTo>
                    <a:pt x="216972" y="92112"/>
                  </a:lnTo>
                  <a:lnTo>
                    <a:pt x="215564" y="99278"/>
                  </a:lnTo>
                  <a:lnTo>
                    <a:pt x="217067" y="106692"/>
                  </a:lnTo>
                  <a:lnTo>
                    <a:pt x="241113" y="163690"/>
                  </a:lnTo>
                  <a:lnTo>
                    <a:pt x="297484" y="205968"/>
                  </a:lnTo>
                  <a:lnTo>
                    <a:pt x="274624" y="236448"/>
                  </a:lnTo>
                  <a:lnTo>
                    <a:pt x="313159" y="236448"/>
                  </a:lnTo>
                  <a:lnTo>
                    <a:pt x="252171" y="91883"/>
                  </a:lnTo>
                  <a:lnTo>
                    <a:pt x="247910" y="85633"/>
                  </a:lnTo>
                  <a:lnTo>
                    <a:pt x="241795" y="81640"/>
                  </a:lnTo>
                  <a:lnTo>
                    <a:pt x="234629" y="80233"/>
                  </a:lnTo>
                  <a:close/>
                </a:path>
                <a:path w="316865" h="244475">
                  <a:moveTo>
                    <a:pt x="255809" y="198524"/>
                  </a:moveTo>
                  <a:lnTo>
                    <a:pt x="268502" y="228612"/>
                  </a:lnTo>
                  <a:lnTo>
                    <a:pt x="288248" y="202285"/>
                  </a:lnTo>
                  <a:lnTo>
                    <a:pt x="255809" y="198524"/>
                  </a:lnTo>
                  <a:close/>
                </a:path>
                <a:path w="316865" h="244475">
                  <a:moveTo>
                    <a:pt x="241113" y="163690"/>
                  </a:moveTo>
                  <a:lnTo>
                    <a:pt x="255809" y="198524"/>
                  </a:lnTo>
                  <a:lnTo>
                    <a:pt x="288248" y="202285"/>
                  </a:lnTo>
                  <a:lnTo>
                    <a:pt x="268502" y="228612"/>
                  </a:lnTo>
                  <a:lnTo>
                    <a:pt x="280501" y="228612"/>
                  </a:lnTo>
                  <a:lnTo>
                    <a:pt x="297484" y="205968"/>
                  </a:lnTo>
                  <a:lnTo>
                    <a:pt x="241113" y="163690"/>
                  </a:lnTo>
                  <a:close/>
                </a:path>
                <a:path w="316865" h="244475">
                  <a:moveTo>
                    <a:pt x="22860" y="0"/>
                  </a:moveTo>
                  <a:lnTo>
                    <a:pt x="0" y="30479"/>
                  </a:lnTo>
                  <a:lnTo>
                    <a:pt x="218253" y="194170"/>
                  </a:lnTo>
                  <a:lnTo>
                    <a:pt x="255809" y="198524"/>
                  </a:lnTo>
                  <a:lnTo>
                    <a:pt x="241113" y="16369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41" y="95504"/>
            <a:ext cx="2997835" cy="1656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1. Graph</a:t>
            </a:r>
            <a:r>
              <a:rPr sz="3200" b="1" spc="-5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Basics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0763" y="1792223"/>
            <a:ext cx="8716358" cy="3465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10243" y="6437065"/>
            <a:ext cx="2032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2000" spc="-5" dirty="0">
                <a:latin typeface="Times New Roman"/>
                <a:cs typeface="Times New Roman"/>
              </a:rPr>
              <a:t>7</a:t>
            </a:fld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215" y="4778755"/>
            <a:ext cx="298069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visited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605"/>
              </a:spcBef>
            </a:pPr>
            <a:r>
              <a:rPr sz="2400" spc="-10" dirty="0">
                <a:latin typeface="Calibri"/>
                <a:cs typeface="Calibri"/>
              </a:rPr>
              <a:t>Explore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unvisited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1003300" cy="1003300"/>
            <a:chOff x="374650" y="1593850"/>
            <a:chExt cx="1003300" cy="1003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49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1593850"/>
            <a:ext cx="1003300" cy="1003300"/>
            <a:chOff x="2203450" y="1593850"/>
            <a:chExt cx="1003300" cy="1003300"/>
          </a:xfrm>
        </p:grpSpPr>
        <p:sp>
          <p:nvSpPr>
            <p:cNvPr id="9" name="object 9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6050" y="1593850"/>
            <a:ext cx="1003300" cy="1003300"/>
            <a:chOff x="3956050" y="1593850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24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593850"/>
            <a:ext cx="1003300" cy="1003300"/>
            <a:chOff x="5632450" y="1593850"/>
            <a:chExt cx="1003300" cy="1003300"/>
          </a:xfrm>
        </p:grpSpPr>
        <p:sp>
          <p:nvSpPr>
            <p:cNvPr id="17" name="object 17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8850" y="194411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2450" y="3117850"/>
            <a:ext cx="1003300" cy="1003300"/>
            <a:chOff x="5632450" y="3117850"/>
            <a:chExt cx="1003300" cy="1003300"/>
          </a:xfrm>
        </p:grpSpPr>
        <p:sp>
          <p:nvSpPr>
            <p:cNvPr id="21" name="object 21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1548" y="34681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117850"/>
            <a:ext cx="1003300" cy="1003300"/>
            <a:chOff x="2203450" y="3117850"/>
            <a:chExt cx="1003300" cy="1003300"/>
          </a:xfrm>
        </p:grpSpPr>
        <p:sp>
          <p:nvSpPr>
            <p:cNvPr id="25" name="object 2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6200" y="34681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56050" y="4641850"/>
            <a:ext cx="1003300" cy="1003300"/>
            <a:chOff x="3956050" y="4641850"/>
            <a:chExt cx="1003300" cy="1003300"/>
          </a:xfrm>
        </p:grpSpPr>
        <p:sp>
          <p:nvSpPr>
            <p:cNvPr id="29" name="object 29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3248" y="499211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03450" y="4641850"/>
            <a:ext cx="1003300" cy="1003300"/>
            <a:chOff x="2203450" y="4641850"/>
            <a:chExt cx="1003300" cy="1003300"/>
          </a:xfrm>
        </p:grpSpPr>
        <p:sp>
          <p:nvSpPr>
            <p:cNvPr id="33" name="object 33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9850" y="49921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650" y="4641850"/>
            <a:ext cx="1003300" cy="1003300"/>
            <a:chOff x="374650" y="4641850"/>
            <a:chExt cx="1003300" cy="1003300"/>
          </a:xfrm>
        </p:grpSpPr>
        <p:sp>
          <p:nvSpPr>
            <p:cNvPr id="37" name="object 37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699" y="499211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90714" y="2009939"/>
            <a:ext cx="4848225" cy="3219450"/>
          </a:xfrm>
          <a:custGeom>
            <a:avLst/>
            <a:gdLst/>
            <a:ahLst/>
            <a:cxnLst/>
            <a:rect l="l" t="t" r="r" b="b"/>
            <a:pathLst>
              <a:path w="4848225" h="3219450">
                <a:moveTo>
                  <a:pt x="171157" y="730440"/>
                </a:moveTo>
                <a:lnTo>
                  <a:pt x="168706" y="723290"/>
                </a:lnTo>
                <a:lnTo>
                  <a:pt x="107632" y="618578"/>
                </a:lnTo>
                <a:lnTo>
                  <a:pt x="85585" y="580771"/>
                </a:lnTo>
                <a:lnTo>
                  <a:pt x="2451" y="723290"/>
                </a:lnTo>
                <a:lnTo>
                  <a:pt x="0" y="730440"/>
                </a:lnTo>
                <a:lnTo>
                  <a:pt x="482" y="737730"/>
                </a:lnTo>
                <a:lnTo>
                  <a:pt x="3657" y="744308"/>
                </a:lnTo>
                <a:lnTo>
                  <a:pt x="9309" y="749338"/>
                </a:lnTo>
                <a:lnTo>
                  <a:pt x="16459" y="751789"/>
                </a:lnTo>
                <a:lnTo>
                  <a:pt x="23749" y="751306"/>
                </a:lnTo>
                <a:lnTo>
                  <a:pt x="30327" y="748131"/>
                </a:lnTo>
                <a:lnTo>
                  <a:pt x="35356" y="742480"/>
                </a:lnTo>
                <a:lnTo>
                  <a:pt x="66535" y="689051"/>
                </a:lnTo>
                <a:lnTo>
                  <a:pt x="66535" y="2530081"/>
                </a:lnTo>
                <a:lnTo>
                  <a:pt x="35356" y="2476652"/>
                </a:lnTo>
                <a:lnTo>
                  <a:pt x="30327" y="2471001"/>
                </a:lnTo>
                <a:lnTo>
                  <a:pt x="23749" y="2467826"/>
                </a:lnTo>
                <a:lnTo>
                  <a:pt x="16459" y="2467343"/>
                </a:lnTo>
                <a:lnTo>
                  <a:pt x="9309" y="2469794"/>
                </a:lnTo>
                <a:lnTo>
                  <a:pt x="3657" y="2474823"/>
                </a:lnTo>
                <a:lnTo>
                  <a:pt x="482" y="2481402"/>
                </a:lnTo>
                <a:lnTo>
                  <a:pt x="12" y="2488692"/>
                </a:lnTo>
                <a:lnTo>
                  <a:pt x="2451" y="2495842"/>
                </a:lnTo>
                <a:lnTo>
                  <a:pt x="85585" y="2638348"/>
                </a:lnTo>
                <a:lnTo>
                  <a:pt x="107632" y="2600553"/>
                </a:lnTo>
                <a:lnTo>
                  <a:pt x="168706" y="2495842"/>
                </a:lnTo>
                <a:lnTo>
                  <a:pt x="171157" y="2488692"/>
                </a:lnTo>
                <a:lnTo>
                  <a:pt x="170675" y="2481402"/>
                </a:lnTo>
                <a:lnTo>
                  <a:pt x="167500" y="2474823"/>
                </a:lnTo>
                <a:lnTo>
                  <a:pt x="161848" y="2469794"/>
                </a:lnTo>
                <a:lnTo>
                  <a:pt x="154698" y="2467343"/>
                </a:lnTo>
                <a:lnTo>
                  <a:pt x="147408" y="2467826"/>
                </a:lnTo>
                <a:lnTo>
                  <a:pt x="140830" y="2471001"/>
                </a:lnTo>
                <a:lnTo>
                  <a:pt x="135801" y="2476652"/>
                </a:lnTo>
                <a:lnTo>
                  <a:pt x="104635" y="2530081"/>
                </a:lnTo>
                <a:lnTo>
                  <a:pt x="104635" y="689051"/>
                </a:lnTo>
                <a:lnTo>
                  <a:pt x="135801" y="742480"/>
                </a:lnTo>
                <a:lnTo>
                  <a:pt x="140830" y="748131"/>
                </a:lnTo>
                <a:lnTo>
                  <a:pt x="147408" y="751306"/>
                </a:lnTo>
                <a:lnTo>
                  <a:pt x="154698" y="751789"/>
                </a:lnTo>
                <a:lnTo>
                  <a:pt x="161848" y="749338"/>
                </a:lnTo>
                <a:lnTo>
                  <a:pt x="167500" y="744308"/>
                </a:lnTo>
                <a:lnTo>
                  <a:pt x="170675" y="737730"/>
                </a:lnTo>
                <a:lnTo>
                  <a:pt x="171157" y="730440"/>
                </a:lnTo>
                <a:close/>
              </a:path>
              <a:path w="4848225" h="3219450">
                <a:moveTo>
                  <a:pt x="1419085" y="66509"/>
                </a:moveTo>
                <a:lnTo>
                  <a:pt x="689063" y="66522"/>
                </a:lnTo>
                <a:lnTo>
                  <a:pt x="618604" y="66522"/>
                </a:lnTo>
                <a:lnTo>
                  <a:pt x="689063" y="66509"/>
                </a:lnTo>
                <a:lnTo>
                  <a:pt x="742492" y="35344"/>
                </a:lnTo>
                <a:lnTo>
                  <a:pt x="748144" y="30314"/>
                </a:lnTo>
                <a:lnTo>
                  <a:pt x="751319" y="23736"/>
                </a:lnTo>
                <a:lnTo>
                  <a:pt x="751801" y="16446"/>
                </a:lnTo>
                <a:lnTo>
                  <a:pt x="749350" y="9296"/>
                </a:lnTo>
                <a:lnTo>
                  <a:pt x="744321" y="3644"/>
                </a:lnTo>
                <a:lnTo>
                  <a:pt x="737743" y="469"/>
                </a:lnTo>
                <a:lnTo>
                  <a:pt x="730453" y="0"/>
                </a:lnTo>
                <a:lnTo>
                  <a:pt x="723303" y="2438"/>
                </a:lnTo>
                <a:lnTo>
                  <a:pt x="580796" y="85572"/>
                </a:lnTo>
                <a:lnTo>
                  <a:pt x="723303" y="168694"/>
                </a:lnTo>
                <a:lnTo>
                  <a:pt x="730453" y="171145"/>
                </a:lnTo>
                <a:lnTo>
                  <a:pt x="737743" y="170662"/>
                </a:lnTo>
                <a:lnTo>
                  <a:pt x="744321" y="167487"/>
                </a:lnTo>
                <a:lnTo>
                  <a:pt x="749350" y="161836"/>
                </a:lnTo>
                <a:lnTo>
                  <a:pt x="751801" y="154686"/>
                </a:lnTo>
                <a:lnTo>
                  <a:pt x="751319" y="147396"/>
                </a:lnTo>
                <a:lnTo>
                  <a:pt x="748144" y="140817"/>
                </a:lnTo>
                <a:lnTo>
                  <a:pt x="742492" y="135788"/>
                </a:lnTo>
                <a:lnTo>
                  <a:pt x="689063" y="104622"/>
                </a:lnTo>
                <a:lnTo>
                  <a:pt x="1419085" y="104609"/>
                </a:lnTo>
                <a:lnTo>
                  <a:pt x="1419085" y="66509"/>
                </a:lnTo>
                <a:close/>
              </a:path>
              <a:path w="4848225" h="3219450">
                <a:moveTo>
                  <a:pt x="1419136" y="1609496"/>
                </a:moveTo>
                <a:lnTo>
                  <a:pt x="1263904" y="1665363"/>
                </a:lnTo>
                <a:lnTo>
                  <a:pt x="1257427" y="1669288"/>
                </a:lnTo>
                <a:lnTo>
                  <a:pt x="1253109" y="1675180"/>
                </a:lnTo>
                <a:lnTo>
                  <a:pt x="1251318" y="1682254"/>
                </a:lnTo>
                <a:lnTo>
                  <a:pt x="1252423" y="1689735"/>
                </a:lnTo>
                <a:lnTo>
                  <a:pt x="1256347" y="1696212"/>
                </a:lnTo>
                <a:lnTo>
                  <a:pt x="1262240" y="1700530"/>
                </a:lnTo>
                <a:lnTo>
                  <a:pt x="1269314" y="1702320"/>
                </a:lnTo>
                <a:lnTo>
                  <a:pt x="1276807" y="1701215"/>
                </a:lnTo>
                <a:lnTo>
                  <a:pt x="1335011" y="1680273"/>
                </a:lnTo>
                <a:lnTo>
                  <a:pt x="421817" y="2770492"/>
                </a:lnTo>
                <a:lnTo>
                  <a:pt x="451015" y="2794965"/>
                </a:lnTo>
                <a:lnTo>
                  <a:pt x="1364221" y="1704733"/>
                </a:lnTo>
                <a:lnTo>
                  <a:pt x="1353794" y="1765706"/>
                </a:lnTo>
                <a:lnTo>
                  <a:pt x="1354023" y="1773275"/>
                </a:lnTo>
                <a:lnTo>
                  <a:pt x="1357033" y="1779930"/>
                </a:lnTo>
                <a:lnTo>
                  <a:pt x="1362316" y="1784972"/>
                </a:lnTo>
                <a:lnTo>
                  <a:pt x="1369364" y="1787690"/>
                </a:lnTo>
                <a:lnTo>
                  <a:pt x="1376934" y="1787474"/>
                </a:lnTo>
                <a:lnTo>
                  <a:pt x="1383588" y="1784464"/>
                </a:lnTo>
                <a:lnTo>
                  <a:pt x="1388630" y="1779181"/>
                </a:lnTo>
                <a:lnTo>
                  <a:pt x="1391361" y="1772119"/>
                </a:lnTo>
                <a:lnTo>
                  <a:pt x="1416278" y="1626247"/>
                </a:lnTo>
                <a:lnTo>
                  <a:pt x="1419136" y="1609496"/>
                </a:lnTo>
                <a:close/>
              </a:path>
              <a:path w="4848225" h="3219450">
                <a:moveTo>
                  <a:pt x="1419161" y="3133572"/>
                </a:moveTo>
                <a:lnTo>
                  <a:pt x="1276654" y="3050438"/>
                </a:lnTo>
                <a:lnTo>
                  <a:pt x="1269504" y="3048000"/>
                </a:lnTo>
                <a:lnTo>
                  <a:pt x="1262214" y="3048470"/>
                </a:lnTo>
                <a:lnTo>
                  <a:pt x="1255636" y="3051645"/>
                </a:lnTo>
                <a:lnTo>
                  <a:pt x="1250607" y="3057296"/>
                </a:lnTo>
                <a:lnTo>
                  <a:pt x="1248156" y="3064446"/>
                </a:lnTo>
                <a:lnTo>
                  <a:pt x="1248638" y="3071736"/>
                </a:lnTo>
                <a:lnTo>
                  <a:pt x="1251813" y="3078315"/>
                </a:lnTo>
                <a:lnTo>
                  <a:pt x="1257465" y="3083344"/>
                </a:lnTo>
                <a:lnTo>
                  <a:pt x="1310894" y="3114522"/>
                </a:lnTo>
                <a:lnTo>
                  <a:pt x="580885" y="3114510"/>
                </a:lnTo>
                <a:lnTo>
                  <a:pt x="580885" y="3152610"/>
                </a:lnTo>
                <a:lnTo>
                  <a:pt x="1310894" y="3152610"/>
                </a:lnTo>
                <a:lnTo>
                  <a:pt x="1343558" y="3133572"/>
                </a:lnTo>
                <a:lnTo>
                  <a:pt x="1310894" y="3152622"/>
                </a:lnTo>
                <a:lnTo>
                  <a:pt x="1257465" y="3183788"/>
                </a:lnTo>
                <a:lnTo>
                  <a:pt x="1251813" y="3188817"/>
                </a:lnTo>
                <a:lnTo>
                  <a:pt x="1248638" y="3195396"/>
                </a:lnTo>
                <a:lnTo>
                  <a:pt x="1248156" y="3202686"/>
                </a:lnTo>
                <a:lnTo>
                  <a:pt x="1250607" y="3209836"/>
                </a:lnTo>
                <a:lnTo>
                  <a:pt x="1255636" y="3215487"/>
                </a:lnTo>
                <a:lnTo>
                  <a:pt x="1262214" y="3218662"/>
                </a:lnTo>
                <a:lnTo>
                  <a:pt x="1269504" y="3219145"/>
                </a:lnTo>
                <a:lnTo>
                  <a:pt x="1276654" y="3216694"/>
                </a:lnTo>
                <a:lnTo>
                  <a:pt x="1386509" y="3152622"/>
                </a:lnTo>
                <a:lnTo>
                  <a:pt x="1381366" y="3152622"/>
                </a:lnTo>
                <a:lnTo>
                  <a:pt x="1386509" y="3152610"/>
                </a:lnTo>
                <a:lnTo>
                  <a:pt x="1419161" y="3133572"/>
                </a:lnTo>
                <a:close/>
              </a:path>
              <a:path w="4848225" h="3219450">
                <a:moveTo>
                  <a:pt x="1563611" y="1258785"/>
                </a:moveTo>
                <a:lnTo>
                  <a:pt x="1497482" y="1107630"/>
                </a:lnTo>
                <a:lnTo>
                  <a:pt x="1479791" y="1096213"/>
                </a:lnTo>
                <a:lnTo>
                  <a:pt x="1472399" y="1097813"/>
                </a:lnTo>
                <a:lnTo>
                  <a:pt x="1466202" y="1102156"/>
                </a:lnTo>
                <a:lnTo>
                  <a:pt x="1462290" y="1108329"/>
                </a:lnTo>
                <a:lnTo>
                  <a:pt x="1460982" y="1115504"/>
                </a:lnTo>
                <a:lnTo>
                  <a:pt x="1462582" y="1122908"/>
                </a:lnTo>
                <a:lnTo>
                  <a:pt x="1487373" y="1179576"/>
                </a:lnTo>
                <a:lnTo>
                  <a:pt x="535038" y="484771"/>
                </a:lnTo>
                <a:lnTo>
                  <a:pt x="596582" y="491083"/>
                </a:lnTo>
                <a:lnTo>
                  <a:pt x="604113" y="490359"/>
                </a:lnTo>
                <a:lnTo>
                  <a:pt x="610552" y="486918"/>
                </a:lnTo>
                <a:lnTo>
                  <a:pt x="615226" y="481304"/>
                </a:lnTo>
                <a:lnTo>
                  <a:pt x="617474" y="474078"/>
                </a:lnTo>
                <a:lnTo>
                  <a:pt x="616737" y="466559"/>
                </a:lnTo>
                <a:lnTo>
                  <a:pt x="613295" y="460108"/>
                </a:lnTo>
                <a:lnTo>
                  <a:pt x="607695" y="455434"/>
                </a:lnTo>
                <a:lnTo>
                  <a:pt x="600468" y="453186"/>
                </a:lnTo>
                <a:lnTo>
                  <a:pt x="503542" y="443242"/>
                </a:lnTo>
                <a:lnTo>
                  <a:pt x="436346" y="436346"/>
                </a:lnTo>
                <a:lnTo>
                  <a:pt x="502475" y="587502"/>
                </a:lnTo>
                <a:lnTo>
                  <a:pt x="506818" y="593699"/>
                </a:lnTo>
                <a:lnTo>
                  <a:pt x="512991" y="597611"/>
                </a:lnTo>
                <a:lnTo>
                  <a:pt x="520166" y="598919"/>
                </a:lnTo>
                <a:lnTo>
                  <a:pt x="527558" y="597319"/>
                </a:lnTo>
                <a:lnTo>
                  <a:pt x="533755" y="592975"/>
                </a:lnTo>
                <a:lnTo>
                  <a:pt x="537667" y="586803"/>
                </a:lnTo>
                <a:lnTo>
                  <a:pt x="538975" y="579628"/>
                </a:lnTo>
                <a:lnTo>
                  <a:pt x="537375" y="572223"/>
                </a:lnTo>
                <a:lnTo>
                  <a:pt x="512584" y="515556"/>
                </a:lnTo>
                <a:lnTo>
                  <a:pt x="1464919" y="1210360"/>
                </a:lnTo>
                <a:lnTo>
                  <a:pt x="1403375" y="1204048"/>
                </a:lnTo>
                <a:lnTo>
                  <a:pt x="1395857" y="1204772"/>
                </a:lnTo>
                <a:lnTo>
                  <a:pt x="1389405" y="1208214"/>
                </a:lnTo>
                <a:lnTo>
                  <a:pt x="1384731" y="1213827"/>
                </a:lnTo>
                <a:lnTo>
                  <a:pt x="1382483" y="1221054"/>
                </a:lnTo>
                <a:lnTo>
                  <a:pt x="1383220" y="1228585"/>
                </a:lnTo>
                <a:lnTo>
                  <a:pt x="1386662" y="1235024"/>
                </a:lnTo>
                <a:lnTo>
                  <a:pt x="1392262" y="1239697"/>
                </a:lnTo>
                <a:lnTo>
                  <a:pt x="1399489" y="1241945"/>
                </a:lnTo>
                <a:lnTo>
                  <a:pt x="1563611" y="1258785"/>
                </a:lnTo>
                <a:close/>
              </a:path>
              <a:path w="4848225" h="3219450">
                <a:moveTo>
                  <a:pt x="3096158" y="3133572"/>
                </a:moveTo>
                <a:lnTo>
                  <a:pt x="3063494" y="3114522"/>
                </a:lnTo>
                <a:lnTo>
                  <a:pt x="2517864" y="3114522"/>
                </a:lnTo>
                <a:lnTo>
                  <a:pt x="2447404" y="3114510"/>
                </a:lnTo>
                <a:lnTo>
                  <a:pt x="2517864" y="3114510"/>
                </a:lnTo>
                <a:lnTo>
                  <a:pt x="2571292" y="3083344"/>
                </a:lnTo>
                <a:lnTo>
                  <a:pt x="2580602" y="3064446"/>
                </a:lnTo>
                <a:lnTo>
                  <a:pt x="2578150" y="3057296"/>
                </a:lnTo>
                <a:lnTo>
                  <a:pt x="2573121" y="3051645"/>
                </a:lnTo>
                <a:lnTo>
                  <a:pt x="2566543" y="3048470"/>
                </a:lnTo>
                <a:lnTo>
                  <a:pt x="2559253" y="3047987"/>
                </a:lnTo>
                <a:lnTo>
                  <a:pt x="2552103" y="3050438"/>
                </a:lnTo>
                <a:lnTo>
                  <a:pt x="2409596" y="3133560"/>
                </a:lnTo>
                <a:lnTo>
                  <a:pt x="2552103" y="3216694"/>
                </a:lnTo>
                <a:lnTo>
                  <a:pt x="2559253" y="3219145"/>
                </a:lnTo>
                <a:lnTo>
                  <a:pt x="2566543" y="3218662"/>
                </a:lnTo>
                <a:lnTo>
                  <a:pt x="2573121" y="3215487"/>
                </a:lnTo>
                <a:lnTo>
                  <a:pt x="2578150" y="3209836"/>
                </a:lnTo>
                <a:lnTo>
                  <a:pt x="2580602" y="3202686"/>
                </a:lnTo>
                <a:lnTo>
                  <a:pt x="2580119" y="3195396"/>
                </a:lnTo>
                <a:lnTo>
                  <a:pt x="2576944" y="3188817"/>
                </a:lnTo>
                <a:lnTo>
                  <a:pt x="2571292" y="3183788"/>
                </a:lnTo>
                <a:lnTo>
                  <a:pt x="2517864" y="3152622"/>
                </a:lnTo>
                <a:lnTo>
                  <a:pt x="3063494" y="3152610"/>
                </a:lnTo>
                <a:lnTo>
                  <a:pt x="3096158" y="3133572"/>
                </a:lnTo>
                <a:close/>
              </a:path>
              <a:path w="4848225" h="3219450">
                <a:moveTo>
                  <a:pt x="3171761" y="3133572"/>
                </a:moveTo>
                <a:lnTo>
                  <a:pt x="3029254" y="3050438"/>
                </a:lnTo>
                <a:lnTo>
                  <a:pt x="3022104" y="3048000"/>
                </a:lnTo>
                <a:lnTo>
                  <a:pt x="3014815" y="3048470"/>
                </a:lnTo>
                <a:lnTo>
                  <a:pt x="3008236" y="3051645"/>
                </a:lnTo>
                <a:lnTo>
                  <a:pt x="3003207" y="3057296"/>
                </a:lnTo>
                <a:lnTo>
                  <a:pt x="3000756" y="3064446"/>
                </a:lnTo>
                <a:lnTo>
                  <a:pt x="3001238" y="3071736"/>
                </a:lnTo>
                <a:lnTo>
                  <a:pt x="3004413" y="3078315"/>
                </a:lnTo>
                <a:lnTo>
                  <a:pt x="3010065" y="3083344"/>
                </a:lnTo>
                <a:lnTo>
                  <a:pt x="3063494" y="3114522"/>
                </a:lnTo>
                <a:lnTo>
                  <a:pt x="3096158" y="3133560"/>
                </a:lnTo>
                <a:lnTo>
                  <a:pt x="3010065" y="3183788"/>
                </a:lnTo>
                <a:lnTo>
                  <a:pt x="3000756" y="3202686"/>
                </a:lnTo>
                <a:lnTo>
                  <a:pt x="3003207" y="3209836"/>
                </a:lnTo>
                <a:lnTo>
                  <a:pt x="3008236" y="3215487"/>
                </a:lnTo>
                <a:lnTo>
                  <a:pt x="3014815" y="3218662"/>
                </a:lnTo>
                <a:lnTo>
                  <a:pt x="3022104" y="3219145"/>
                </a:lnTo>
                <a:lnTo>
                  <a:pt x="3029254" y="3216694"/>
                </a:lnTo>
                <a:lnTo>
                  <a:pt x="3139109" y="3152622"/>
                </a:lnTo>
                <a:lnTo>
                  <a:pt x="3133966" y="3152622"/>
                </a:lnTo>
                <a:lnTo>
                  <a:pt x="3139109" y="3152610"/>
                </a:lnTo>
                <a:lnTo>
                  <a:pt x="3171761" y="3133572"/>
                </a:lnTo>
                <a:close/>
              </a:path>
              <a:path w="4848225" h="3219450">
                <a:moveTo>
                  <a:pt x="3171761" y="85572"/>
                </a:moveTo>
                <a:lnTo>
                  <a:pt x="3029254" y="2438"/>
                </a:lnTo>
                <a:lnTo>
                  <a:pt x="3022104" y="0"/>
                </a:lnTo>
                <a:lnTo>
                  <a:pt x="3014815" y="469"/>
                </a:lnTo>
                <a:lnTo>
                  <a:pt x="3008236" y="3644"/>
                </a:lnTo>
                <a:lnTo>
                  <a:pt x="3003207" y="9296"/>
                </a:lnTo>
                <a:lnTo>
                  <a:pt x="3000756" y="16446"/>
                </a:lnTo>
                <a:lnTo>
                  <a:pt x="3001238" y="23736"/>
                </a:lnTo>
                <a:lnTo>
                  <a:pt x="3004413" y="30314"/>
                </a:lnTo>
                <a:lnTo>
                  <a:pt x="3010065" y="35344"/>
                </a:lnTo>
                <a:lnTo>
                  <a:pt x="3063494" y="66522"/>
                </a:lnTo>
                <a:lnTo>
                  <a:pt x="2409685" y="66509"/>
                </a:lnTo>
                <a:lnTo>
                  <a:pt x="2409685" y="104609"/>
                </a:lnTo>
                <a:lnTo>
                  <a:pt x="3063494" y="104609"/>
                </a:lnTo>
                <a:lnTo>
                  <a:pt x="3096158" y="85572"/>
                </a:lnTo>
                <a:lnTo>
                  <a:pt x="3063494" y="104622"/>
                </a:lnTo>
                <a:lnTo>
                  <a:pt x="3010065" y="135788"/>
                </a:lnTo>
                <a:lnTo>
                  <a:pt x="3004413" y="140817"/>
                </a:lnTo>
                <a:lnTo>
                  <a:pt x="3001238" y="147396"/>
                </a:lnTo>
                <a:lnTo>
                  <a:pt x="3000756" y="154686"/>
                </a:lnTo>
                <a:lnTo>
                  <a:pt x="3003207" y="161836"/>
                </a:lnTo>
                <a:lnTo>
                  <a:pt x="3008236" y="167487"/>
                </a:lnTo>
                <a:lnTo>
                  <a:pt x="3014815" y="170662"/>
                </a:lnTo>
                <a:lnTo>
                  <a:pt x="3022104" y="171145"/>
                </a:lnTo>
                <a:lnTo>
                  <a:pt x="3029254" y="168694"/>
                </a:lnTo>
                <a:lnTo>
                  <a:pt x="3139109" y="104622"/>
                </a:lnTo>
                <a:lnTo>
                  <a:pt x="3133966" y="104622"/>
                </a:lnTo>
                <a:lnTo>
                  <a:pt x="3139109" y="104609"/>
                </a:lnTo>
                <a:lnTo>
                  <a:pt x="3171761" y="85572"/>
                </a:lnTo>
                <a:close/>
              </a:path>
              <a:path w="4848225" h="3219450">
                <a:moveTo>
                  <a:pt x="4848085" y="66509"/>
                </a:moveTo>
                <a:lnTo>
                  <a:pt x="4270464" y="66522"/>
                </a:lnTo>
                <a:lnTo>
                  <a:pt x="4199991" y="66522"/>
                </a:lnTo>
                <a:lnTo>
                  <a:pt x="4270464" y="66509"/>
                </a:lnTo>
                <a:lnTo>
                  <a:pt x="4323893" y="35344"/>
                </a:lnTo>
                <a:lnTo>
                  <a:pt x="4329544" y="30314"/>
                </a:lnTo>
                <a:lnTo>
                  <a:pt x="4332719" y="23736"/>
                </a:lnTo>
                <a:lnTo>
                  <a:pt x="4333202" y="16446"/>
                </a:lnTo>
                <a:lnTo>
                  <a:pt x="4330751" y="9296"/>
                </a:lnTo>
                <a:lnTo>
                  <a:pt x="4325721" y="3644"/>
                </a:lnTo>
                <a:lnTo>
                  <a:pt x="4319143" y="469"/>
                </a:lnTo>
                <a:lnTo>
                  <a:pt x="4311853" y="0"/>
                </a:lnTo>
                <a:lnTo>
                  <a:pt x="4304703" y="2438"/>
                </a:lnTo>
                <a:lnTo>
                  <a:pt x="4162196" y="85572"/>
                </a:lnTo>
                <a:lnTo>
                  <a:pt x="4304703" y="168694"/>
                </a:lnTo>
                <a:lnTo>
                  <a:pt x="4311853" y="171145"/>
                </a:lnTo>
                <a:lnTo>
                  <a:pt x="4319143" y="170662"/>
                </a:lnTo>
                <a:lnTo>
                  <a:pt x="4325721" y="167487"/>
                </a:lnTo>
                <a:lnTo>
                  <a:pt x="4330751" y="161836"/>
                </a:lnTo>
                <a:lnTo>
                  <a:pt x="4333202" y="154686"/>
                </a:lnTo>
                <a:lnTo>
                  <a:pt x="4332719" y="147396"/>
                </a:lnTo>
                <a:lnTo>
                  <a:pt x="4329544" y="140817"/>
                </a:lnTo>
                <a:lnTo>
                  <a:pt x="4323893" y="135788"/>
                </a:lnTo>
                <a:lnTo>
                  <a:pt x="4270464" y="104622"/>
                </a:lnTo>
                <a:lnTo>
                  <a:pt x="4848085" y="104609"/>
                </a:lnTo>
                <a:lnTo>
                  <a:pt x="4848085" y="66509"/>
                </a:lnTo>
                <a:close/>
              </a:path>
              <a:path w="4848225" h="3219450">
                <a:moveTo>
                  <a:pt x="4848161" y="1609572"/>
                </a:moveTo>
                <a:lnTo>
                  <a:pt x="4705655" y="1526438"/>
                </a:lnTo>
                <a:lnTo>
                  <a:pt x="4698504" y="1524000"/>
                </a:lnTo>
                <a:lnTo>
                  <a:pt x="4691215" y="1524469"/>
                </a:lnTo>
                <a:lnTo>
                  <a:pt x="4684636" y="1527644"/>
                </a:lnTo>
                <a:lnTo>
                  <a:pt x="4679607" y="1533296"/>
                </a:lnTo>
                <a:lnTo>
                  <a:pt x="4677156" y="1540446"/>
                </a:lnTo>
                <a:lnTo>
                  <a:pt x="4677638" y="1547736"/>
                </a:lnTo>
                <a:lnTo>
                  <a:pt x="4680813" y="1554314"/>
                </a:lnTo>
                <a:lnTo>
                  <a:pt x="4686465" y="1559344"/>
                </a:lnTo>
                <a:lnTo>
                  <a:pt x="4739894" y="1590522"/>
                </a:lnTo>
                <a:lnTo>
                  <a:pt x="3686035" y="1590522"/>
                </a:lnTo>
                <a:lnTo>
                  <a:pt x="3686035" y="689051"/>
                </a:lnTo>
                <a:lnTo>
                  <a:pt x="3717201" y="742480"/>
                </a:lnTo>
                <a:lnTo>
                  <a:pt x="3722230" y="748131"/>
                </a:lnTo>
                <a:lnTo>
                  <a:pt x="3728809" y="751306"/>
                </a:lnTo>
                <a:lnTo>
                  <a:pt x="3736098" y="751789"/>
                </a:lnTo>
                <a:lnTo>
                  <a:pt x="3743248" y="749338"/>
                </a:lnTo>
                <a:lnTo>
                  <a:pt x="3748900" y="744308"/>
                </a:lnTo>
                <a:lnTo>
                  <a:pt x="3752075" y="737730"/>
                </a:lnTo>
                <a:lnTo>
                  <a:pt x="3752558" y="730440"/>
                </a:lnTo>
                <a:lnTo>
                  <a:pt x="3750106" y="723290"/>
                </a:lnTo>
                <a:lnTo>
                  <a:pt x="3689032" y="618578"/>
                </a:lnTo>
                <a:lnTo>
                  <a:pt x="3666985" y="580771"/>
                </a:lnTo>
                <a:lnTo>
                  <a:pt x="3583851" y="723290"/>
                </a:lnTo>
                <a:lnTo>
                  <a:pt x="3581412" y="730440"/>
                </a:lnTo>
                <a:lnTo>
                  <a:pt x="3581882" y="737730"/>
                </a:lnTo>
                <a:lnTo>
                  <a:pt x="3585057" y="744308"/>
                </a:lnTo>
                <a:lnTo>
                  <a:pt x="3590709" y="749338"/>
                </a:lnTo>
                <a:lnTo>
                  <a:pt x="3597859" y="751789"/>
                </a:lnTo>
                <a:lnTo>
                  <a:pt x="3605149" y="751306"/>
                </a:lnTo>
                <a:lnTo>
                  <a:pt x="3611727" y="748131"/>
                </a:lnTo>
                <a:lnTo>
                  <a:pt x="3616756" y="742480"/>
                </a:lnTo>
                <a:lnTo>
                  <a:pt x="3647935" y="689051"/>
                </a:lnTo>
                <a:lnTo>
                  <a:pt x="3647935" y="1590522"/>
                </a:lnTo>
                <a:lnTo>
                  <a:pt x="2409685" y="1590509"/>
                </a:lnTo>
                <a:lnTo>
                  <a:pt x="2409685" y="1628609"/>
                </a:lnTo>
                <a:lnTo>
                  <a:pt x="3647935" y="1628609"/>
                </a:lnTo>
                <a:lnTo>
                  <a:pt x="3647935" y="2638260"/>
                </a:lnTo>
                <a:lnTo>
                  <a:pt x="3686035" y="2638260"/>
                </a:lnTo>
                <a:lnTo>
                  <a:pt x="3686035" y="1628609"/>
                </a:lnTo>
                <a:lnTo>
                  <a:pt x="4739894" y="1628609"/>
                </a:lnTo>
                <a:lnTo>
                  <a:pt x="4772558" y="1609572"/>
                </a:lnTo>
                <a:lnTo>
                  <a:pt x="4739894" y="1628622"/>
                </a:lnTo>
                <a:lnTo>
                  <a:pt x="4686465" y="1659788"/>
                </a:lnTo>
                <a:lnTo>
                  <a:pt x="4680813" y="1664817"/>
                </a:lnTo>
                <a:lnTo>
                  <a:pt x="4677638" y="1671396"/>
                </a:lnTo>
                <a:lnTo>
                  <a:pt x="4677156" y="1678686"/>
                </a:lnTo>
                <a:lnTo>
                  <a:pt x="4679607" y="1685836"/>
                </a:lnTo>
                <a:lnTo>
                  <a:pt x="4684636" y="1691487"/>
                </a:lnTo>
                <a:lnTo>
                  <a:pt x="4691215" y="1694662"/>
                </a:lnTo>
                <a:lnTo>
                  <a:pt x="4698504" y="1695145"/>
                </a:lnTo>
                <a:lnTo>
                  <a:pt x="4705655" y="1692694"/>
                </a:lnTo>
                <a:lnTo>
                  <a:pt x="4815510" y="1628622"/>
                </a:lnTo>
                <a:lnTo>
                  <a:pt x="4810366" y="1628622"/>
                </a:lnTo>
                <a:lnTo>
                  <a:pt x="4815510" y="1628609"/>
                </a:lnTo>
                <a:lnTo>
                  <a:pt x="4848161" y="1609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71151280-74AC-3E46-AF62-72088FF85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ja-JP" sz="3600" b="1" i="1">
                <a:ea typeface="ＭＳ Ｐゴシック" panose="020B0600070205080204" pitchFamily="34" charset="-128"/>
              </a:rPr>
              <a:t>Depth-First Traversal</a:t>
            </a:r>
            <a:endParaRPr lang="ja-JP" altLang="en-US" sz="3600" b="1" i="1">
              <a:ea typeface="ＭＳ Ｐゴシック" panose="020B0600070205080204" pitchFamily="34" charset="-128"/>
            </a:endParaRPr>
          </a:p>
        </p:txBody>
      </p:sp>
      <p:sp>
        <p:nvSpPr>
          <p:cNvPr id="459780" name="Text Box 4">
            <a:extLst>
              <a:ext uri="{FF2B5EF4-FFF2-40B4-BE49-F238E27FC236}">
                <a16:creationId xmlns:a16="http://schemas.microsoft.com/office/drawing/2014/main" id="{1A0099CC-296C-574C-957B-26C2ACC31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2600"/>
            <a:ext cx="8686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rPr>
              <a:t>Depth first search is another way of traversing graphs, which is closely related to preorder traversal of a tree.</a:t>
            </a:r>
            <a:r>
              <a:rPr kumimoji="0" lang="en-US" altLang="ja-JP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ja-JP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ja-JP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Breath-first search tree</a:t>
            </a:r>
            <a:r>
              <a:rPr kumimoji="0" lang="en-US" altLang="ja-JP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is typically "short and bushy", the DFS tree is typically "long and stringy".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ja-JP" alt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95504"/>
            <a:ext cx="51028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2.1 Depth-First Search</a:t>
            </a:r>
            <a:r>
              <a:rPr spc="5" dirty="0"/>
              <a:t> </a:t>
            </a:r>
            <a:r>
              <a:rPr spc="-5" dirty="0"/>
              <a:t>(DFS)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034" y="1155791"/>
            <a:ext cx="7848600" cy="36144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775"/>
              </a:spcBef>
            </a:pPr>
            <a:r>
              <a:rPr sz="2800" b="1" spc="-5" dirty="0">
                <a:latin typeface="Times New Roman"/>
                <a:cs typeface="Times New Roman"/>
              </a:rPr>
              <a:t>Procedure </a:t>
            </a:r>
            <a:r>
              <a:rPr sz="2800" i="1" spc="-5" dirty="0">
                <a:latin typeface="Times New Roman"/>
                <a:cs typeface="Times New Roman"/>
              </a:rPr>
              <a:t>dfs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Times New Roman"/>
                <a:cs typeface="Times New Roman"/>
              </a:rPr>
              <a:t>// </a:t>
            </a:r>
            <a:r>
              <a:rPr sz="2800" i="1" dirty="0">
                <a:latin typeface="Times New Roman"/>
                <a:cs typeface="Times New Roman"/>
              </a:rPr>
              <a:t>v </a:t>
            </a:r>
            <a:r>
              <a:rPr sz="2800" spc="-5" dirty="0">
                <a:latin typeface="Times New Roman"/>
                <a:cs typeface="Times New Roman"/>
              </a:rPr>
              <a:t>is starting vertex, using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recursion</a:t>
            </a:r>
            <a:endParaRPr sz="2800">
              <a:latin typeface="Times New Roman"/>
              <a:cs typeface="Times New Roman"/>
            </a:endParaRPr>
          </a:p>
          <a:p>
            <a:pPr marL="368300" indent="-35560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368935" algn="l"/>
              </a:tabLst>
            </a:pPr>
            <a:r>
              <a:rPr sz="2800" dirty="0">
                <a:latin typeface="Times New Roman"/>
                <a:cs typeface="Times New Roman"/>
              </a:rPr>
              <a:t>mark </a:t>
            </a:r>
            <a:r>
              <a:rPr sz="2800" i="1" dirty="0">
                <a:latin typeface="Times New Roman"/>
                <a:cs typeface="Times New Roman"/>
              </a:rPr>
              <a:t>v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visited</a:t>
            </a:r>
            <a:endParaRPr sz="2800">
              <a:latin typeface="Times New Roman"/>
              <a:cs typeface="Times New Roman"/>
            </a:endParaRPr>
          </a:p>
          <a:p>
            <a:pPr marL="369570" indent="-356870"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/>
              <a:tabLst>
                <a:tab pos="37020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predfn </a:t>
            </a:r>
            <a:r>
              <a:rPr sz="2800" dirty="0">
                <a:latin typeface="Times New Roman"/>
                <a:cs typeface="Times New Roman"/>
              </a:rPr>
              <a:t>← </a:t>
            </a:r>
            <a:r>
              <a:rPr sz="2800" i="1" spc="-5" dirty="0">
                <a:latin typeface="Times New Roman"/>
                <a:cs typeface="Times New Roman"/>
              </a:rPr>
              <a:t>predfn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369570" indent="-356870">
              <a:lnSpc>
                <a:spcPct val="100000"/>
              </a:lnSpc>
              <a:spcBef>
                <a:spcPts val="725"/>
              </a:spcBef>
              <a:buFont typeface="Times New Roman"/>
              <a:buAutoNum type="arabicPeriod"/>
              <a:tabLst>
                <a:tab pos="37020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edge </a:t>
            </a:r>
            <a:r>
              <a:rPr sz="2800" spc="-10" dirty="0">
                <a:latin typeface="Times New Roman"/>
                <a:cs typeface="Times New Roman"/>
              </a:rPr>
              <a:t>(</a:t>
            </a:r>
            <a:r>
              <a:rPr sz="2800" i="1" spc="-10" dirty="0">
                <a:latin typeface="Times New Roman"/>
                <a:cs typeface="Times New Roman"/>
              </a:rPr>
              <a:t>v</a:t>
            </a:r>
            <a:r>
              <a:rPr sz="2800" spc="-10" dirty="0">
                <a:latin typeface="Times New Roman"/>
                <a:cs typeface="Times New Roman"/>
              </a:rPr>
              <a:t>, </a:t>
            </a:r>
            <a:r>
              <a:rPr sz="2800" i="1" spc="-5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812800" indent="-800735">
              <a:lnSpc>
                <a:spcPct val="100000"/>
              </a:lnSpc>
              <a:spcBef>
                <a:spcPts val="630"/>
              </a:spcBef>
              <a:buFont typeface="Times New Roman"/>
              <a:buAutoNum type="arabicPeriod"/>
              <a:tabLst>
                <a:tab pos="812800" algn="l"/>
                <a:tab pos="813435" algn="l"/>
              </a:tabLst>
            </a:pPr>
            <a:r>
              <a:rPr sz="2800" b="1" dirty="0">
                <a:latin typeface="Times New Roman"/>
                <a:cs typeface="Times New Roman"/>
              </a:rPr>
              <a:t>if </a:t>
            </a:r>
            <a:r>
              <a:rPr sz="2800" i="1" dirty="0">
                <a:latin typeface="Times New Roman"/>
                <a:cs typeface="Times New Roman"/>
              </a:rPr>
              <a:t>w </a:t>
            </a:r>
            <a:r>
              <a:rPr sz="2800" spc="-5" dirty="0">
                <a:latin typeface="Times New Roman"/>
                <a:cs typeface="Times New Roman"/>
              </a:rPr>
              <a:t>is marked </a:t>
            </a:r>
            <a:r>
              <a:rPr sz="2800" i="1" spc="-5" dirty="0">
                <a:latin typeface="Times New Roman"/>
                <a:cs typeface="Times New Roman"/>
              </a:rPr>
              <a:t>unvisited </a:t>
            </a: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dfs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68300" indent="-356235"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/>
              <a:tabLst>
                <a:tab pos="368935" algn="l"/>
              </a:tabLst>
            </a:pPr>
            <a:r>
              <a:rPr sz="2800" b="1" dirty="0">
                <a:latin typeface="Times New Roman"/>
                <a:cs typeface="Times New Roman"/>
              </a:rPr>
              <a:t>end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for</a:t>
            </a:r>
            <a:endParaRPr sz="2800">
              <a:latin typeface="Times New Roman"/>
              <a:cs typeface="Times New Roman"/>
            </a:endParaRPr>
          </a:p>
          <a:p>
            <a:pPr marL="368300" indent="-356235"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/>
              <a:tabLst>
                <a:tab pos="36893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postdfn </a:t>
            </a:r>
            <a:r>
              <a:rPr sz="2800" dirty="0">
                <a:latin typeface="Times New Roman"/>
                <a:cs typeface="Times New Roman"/>
              </a:rPr>
              <a:t>← </a:t>
            </a:r>
            <a:r>
              <a:rPr sz="2800" i="1" spc="-5" dirty="0">
                <a:latin typeface="Times New Roman"/>
                <a:cs typeface="Times New Roman"/>
              </a:rPr>
              <a:t>postdfn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5050" y="133350"/>
            <a:ext cx="2916173" cy="1079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72</a:t>
            </a:fld>
            <a:endParaRPr spc="-5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41" y="95504"/>
            <a:ext cx="8533765" cy="6236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2.2 Breadth-First Search</a:t>
            </a:r>
            <a:r>
              <a:rPr sz="32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(BFS)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0000"/>
              </a:lnSpc>
              <a:buChar char="•"/>
              <a:tabLst>
                <a:tab pos="263525" algn="l"/>
              </a:tabLst>
            </a:pPr>
            <a:r>
              <a:rPr sz="3200" spc="-5" dirty="0">
                <a:latin typeface="Times New Roman"/>
                <a:cs typeface="Times New Roman"/>
              </a:rPr>
              <a:t>Depth-first search algorithm gets as far away from  the starting point as quickly as possible. DFS is  implemented using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stack.</a:t>
            </a:r>
            <a:endParaRPr sz="3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  <a:spcBef>
                <a:spcPts val="755"/>
              </a:spcBef>
              <a:buChar char="•"/>
              <a:tabLst>
                <a:tab pos="275590" algn="l"/>
              </a:tabLst>
            </a:pPr>
            <a:r>
              <a:rPr sz="3200" spc="-5" dirty="0">
                <a:latin typeface="Times New Roman"/>
                <a:cs typeface="Times New Roman"/>
              </a:rPr>
              <a:t>In contrast, breadth-first search algorithm stays as  close as possible to the </a:t>
            </a:r>
            <a:r>
              <a:rPr sz="3200" spc="-10" dirty="0">
                <a:latin typeface="Times New Roman"/>
                <a:cs typeface="Times New Roman"/>
              </a:rPr>
              <a:t>starting </a:t>
            </a:r>
            <a:r>
              <a:rPr sz="3200" spc="-5" dirty="0">
                <a:latin typeface="Times New Roman"/>
                <a:cs typeface="Times New Roman"/>
              </a:rPr>
              <a:t>point. BFS visits all  the vertices adjacent to the starting vertex, and then  goes further afield. BFS is implemented using a  queue.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755"/>
              </a:spcBef>
              <a:buChar char="•"/>
              <a:tabLst>
                <a:tab pos="25844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level-order traversal of a tree is an example of  the breadth-first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traversal.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73</a:t>
            </a:fld>
            <a:endParaRPr spc="-5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41" y="95504"/>
            <a:ext cx="8529955" cy="3605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2.2 Breadth-First Search</a:t>
            </a:r>
            <a:r>
              <a:rPr sz="32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(BFS)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ct val="100000"/>
              </a:lnSpc>
              <a:buFont typeface="Times New Roman"/>
              <a:buChar char="•"/>
              <a:tabLst>
                <a:tab pos="2686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Example</a:t>
            </a:r>
            <a:r>
              <a:rPr sz="3200" spc="-5" dirty="0">
                <a:latin typeface="Times New Roman"/>
                <a:cs typeface="Times New Roman"/>
              </a:rPr>
              <a:t>: List the order in which the nodes of the  undirected graph shown in the figure below are  visited by a </a:t>
            </a:r>
            <a:r>
              <a:rPr sz="3200" i="1" spc="-5" dirty="0">
                <a:latin typeface="Times New Roman"/>
                <a:cs typeface="Times New Roman"/>
              </a:rPr>
              <a:t>breadth-first traversal </a:t>
            </a:r>
            <a:r>
              <a:rPr sz="3200" spc="-5" dirty="0">
                <a:latin typeface="Times New Roman"/>
                <a:cs typeface="Times New Roman"/>
              </a:rPr>
              <a:t>that starts from  vertex 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. Assume that we choose to visit adjacent  vertices in alphabetical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order.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4114800"/>
            <a:ext cx="6477000" cy="2397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74</a:t>
            </a:fld>
            <a:endParaRPr spc="-5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95504"/>
            <a:ext cx="5441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2.2 Breadth-First Search</a:t>
            </a:r>
            <a:r>
              <a:rPr spc="15" dirty="0"/>
              <a:t> </a:t>
            </a:r>
            <a:r>
              <a:rPr spc="-5" dirty="0"/>
              <a:t>(BFS)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746" y="1155791"/>
            <a:ext cx="8214359" cy="51530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b="1" spc="-5" dirty="0">
                <a:latin typeface="Times New Roman"/>
                <a:cs typeface="Times New Roman"/>
              </a:rPr>
              <a:t>Algorithm </a:t>
            </a:r>
            <a:r>
              <a:rPr sz="2800" spc="-5" dirty="0">
                <a:latin typeface="Times New Roman"/>
                <a:cs typeface="Times New Roman"/>
              </a:rPr>
              <a:t>BFS // M.H.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Alsuwaiyel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b="1" dirty="0">
                <a:latin typeface="Times New Roman"/>
                <a:cs typeface="Times New Roman"/>
              </a:rPr>
              <a:t>Input</a:t>
            </a:r>
            <a:r>
              <a:rPr sz="2800" dirty="0">
                <a:latin typeface="Times New Roman"/>
                <a:cs typeface="Times New Roman"/>
              </a:rPr>
              <a:t>: A </a:t>
            </a:r>
            <a:r>
              <a:rPr sz="2800" spc="-5" dirty="0">
                <a:latin typeface="Times New Roman"/>
                <a:cs typeface="Times New Roman"/>
              </a:rPr>
              <a:t>directed or undirected graph </a:t>
            </a:r>
            <a:r>
              <a:rPr sz="2800" i="1" dirty="0">
                <a:latin typeface="Times New Roman"/>
                <a:cs typeface="Times New Roman"/>
              </a:rPr>
              <a:t>G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dirty="0">
                <a:latin typeface="Times New Roman"/>
                <a:cs typeface="Times New Roman"/>
              </a:rPr>
              <a:t>Output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Numbering of the vertices in BFS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order.</a:t>
            </a:r>
            <a:endParaRPr sz="2800">
              <a:latin typeface="Times New Roman"/>
              <a:cs typeface="Times New Roman"/>
            </a:endParaRPr>
          </a:p>
          <a:p>
            <a:pPr marL="368300" indent="-356235">
              <a:lnSpc>
                <a:spcPct val="100000"/>
              </a:lnSpc>
              <a:spcBef>
                <a:spcPts val="680"/>
              </a:spcBef>
              <a:buFont typeface="Times New Roman"/>
              <a:buAutoNum type="arabicPeriod"/>
              <a:tabLst>
                <a:tab pos="36893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bfn </a:t>
            </a:r>
            <a:r>
              <a:rPr sz="2800" dirty="0">
                <a:latin typeface="Times New Roman"/>
                <a:cs typeface="Times New Roman"/>
              </a:rPr>
              <a:t>←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368935" indent="-356870">
              <a:lnSpc>
                <a:spcPct val="100000"/>
              </a:lnSpc>
              <a:spcBef>
                <a:spcPts val="725"/>
              </a:spcBef>
              <a:buFont typeface="Times New Roman"/>
              <a:buAutoNum type="arabicPeriod"/>
              <a:tabLst>
                <a:tab pos="36957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vertex </a:t>
            </a:r>
            <a:r>
              <a:rPr sz="2800" i="1" dirty="0">
                <a:latin typeface="Times New Roman"/>
                <a:cs typeface="Times New Roman"/>
              </a:rPr>
              <a:t>v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812165" indent="-79946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811530" algn="l"/>
                <a:tab pos="812165" algn="l"/>
              </a:tabLst>
            </a:pPr>
            <a:r>
              <a:rPr sz="2800" dirty="0">
                <a:latin typeface="Times New Roman"/>
                <a:cs typeface="Times New Roman"/>
              </a:rPr>
              <a:t>mark </a:t>
            </a:r>
            <a:r>
              <a:rPr sz="2800" i="1" dirty="0">
                <a:latin typeface="Times New Roman"/>
                <a:cs typeface="Times New Roman"/>
              </a:rPr>
              <a:t>v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unvisited</a:t>
            </a:r>
            <a:endParaRPr sz="2800">
              <a:latin typeface="Times New Roman"/>
              <a:cs typeface="Times New Roman"/>
            </a:endParaRPr>
          </a:p>
          <a:p>
            <a:pPr marL="368300" indent="-356235"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/>
              <a:tabLst>
                <a:tab pos="368935" algn="l"/>
              </a:tabLst>
            </a:pPr>
            <a:r>
              <a:rPr sz="2800" b="1" dirty="0">
                <a:latin typeface="Times New Roman"/>
                <a:cs typeface="Times New Roman"/>
              </a:rPr>
              <a:t>end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for</a:t>
            </a:r>
            <a:endParaRPr sz="2800">
              <a:latin typeface="Times New Roman"/>
              <a:cs typeface="Times New Roman"/>
            </a:endParaRPr>
          </a:p>
          <a:p>
            <a:pPr marL="368935" indent="-356870">
              <a:lnSpc>
                <a:spcPct val="100000"/>
              </a:lnSpc>
              <a:spcBef>
                <a:spcPts val="725"/>
              </a:spcBef>
              <a:buFont typeface="Times New Roman"/>
              <a:buAutoNum type="arabicPeriod"/>
              <a:tabLst>
                <a:tab pos="36957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vertex </a:t>
            </a:r>
            <a:r>
              <a:rPr sz="2800" i="1" dirty="0">
                <a:latin typeface="Times New Roman"/>
                <a:cs typeface="Times New Roman"/>
              </a:rPr>
              <a:t>v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812165" indent="-800100">
              <a:lnSpc>
                <a:spcPct val="100000"/>
              </a:lnSpc>
              <a:spcBef>
                <a:spcPts val="630"/>
              </a:spcBef>
              <a:buFont typeface="Times New Roman"/>
              <a:buAutoNum type="arabicPeriod"/>
              <a:tabLst>
                <a:tab pos="812165" algn="l"/>
                <a:tab pos="812800" algn="l"/>
              </a:tabLst>
            </a:pPr>
            <a:r>
              <a:rPr sz="2800" b="1" dirty="0">
                <a:latin typeface="Times New Roman"/>
                <a:cs typeface="Times New Roman"/>
              </a:rPr>
              <a:t>if </a:t>
            </a:r>
            <a:r>
              <a:rPr sz="2800" i="1" dirty="0">
                <a:latin typeface="Times New Roman"/>
                <a:cs typeface="Times New Roman"/>
              </a:rPr>
              <a:t>v </a:t>
            </a:r>
            <a:r>
              <a:rPr sz="2800" spc="-5" dirty="0">
                <a:latin typeface="Times New Roman"/>
                <a:cs typeface="Times New Roman"/>
              </a:rPr>
              <a:t>is marked </a:t>
            </a:r>
            <a:r>
              <a:rPr sz="2800" i="1" spc="-5" dirty="0">
                <a:latin typeface="Times New Roman"/>
                <a:cs typeface="Times New Roman"/>
              </a:rPr>
              <a:t>unvisited </a:t>
            </a:r>
            <a:r>
              <a:rPr sz="2800" b="1" dirty="0">
                <a:latin typeface="Times New Roman"/>
                <a:cs typeface="Times New Roman"/>
              </a:rPr>
              <a:t>then </a:t>
            </a:r>
            <a:r>
              <a:rPr sz="2800" i="1" spc="-5" dirty="0">
                <a:latin typeface="Times New Roman"/>
                <a:cs typeface="Times New Roman"/>
              </a:rPr>
              <a:t>bfs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) // starting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vertex</a:t>
            </a:r>
            <a:endParaRPr sz="2800">
              <a:latin typeface="Times New Roman"/>
              <a:cs typeface="Times New Roman"/>
            </a:endParaRPr>
          </a:p>
          <a:p>
            <a:pPr marL="368300" indent="-356235">
              <a:lnSpc>
                <a:spcPct val="100000"/>
              </a:lnSpc>
              <a:spcBef>
                <a:spcPts val="680"/>
              </a:spcBef>
              <a:buFont typeface="Times New Roman"/>
              <a:buAutoNum type="arabicPeriod"/>
              <a:tabLst>
                <a:tab pos="368935" algn="l"/>
              </a:tabLst>
            </a:pPr>
            <a:r>
              <a:rPr sz="2800" b="1" dirty="0">
                <a:latin typeface="Times New Roman"/>
                <a:cs typeface="Times New Roman"/>
              </a:rPr>
              <a:t>end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5050" y="133350"/>
            <a:ext cx="2916173" cy="1079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75</a:t>
            </a:fld>
            <a:endParaRPr spc="-5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8390" y="6409435"/>
            <a:ext cx="28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35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701" y="95504"/>
            <a:ext cx="5441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2.2 Breadth-First Search</a:t>
            </a:r>
            <a:r>
              <a:rPr spc="15" dirty="0"/>
              <a:t> </a:t>
            </a:r>
            <a:r>
              <a:rPr spc="-5" dirty="0"/>
              <a:t>(BFS)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b="1" spc="-5" dirty="0">
                <a:latin typeface="Times New Roman"/>
                <a:cs typeface="Times New Roman"/>
              </a:rPr>
              <a:t>Procedure </a:t>
            </a:r>
            <a:r>
              <a:rPr i="1" spc="-5" dirty="0">
                <a:latin typeface="Times New Roman"/>
                <a:cs typeface="Times New Roman"/>
              </a:rPr>
              <a:t>bfs</a:t>
            </a:r>
            <a:r>
              <a:rPr spc="-5" dirty="0"/>
              <a:t>(</a:t>
            </a:r>
            <a:r>
              <a:rPr i="1" spc="-5" dirty="0">
                <a:latin typeface="Times New Roman"/>
                <a:cs typeface="Times New Roman"/>
              </a:rPr>
              <a:t>v</a:t>
            </a:r>
            <a:r>
              <a:rPr spc="-5" dirty="0"/>
              <a:t>) </a:t>
            </a:r>
            <a:r>
              <a:rPr dirty="0"/>
              <a:t>// </a:t>
            </a:r>
            <a:r>
              <a:rPr i="1" dirty="0">
                <a:latin typeface="Times New Roman"/>
                <a:cs typeface="Times New Roman"/>
              </a:rPr>
              <a:t>v </a:t>
            </a:r>
            <a:r>
              <a:rPr spc="-5" dirty="0"/>
              <a:t>is starting vertex, using</a:t>
            </a:r>
            <a:r>
              <a:rPr spc="-60" dirty="0"/>
              <a:t> </a:t>
            </a:r>
            <a:r>
              <a:rPr spc="-5" dirty="0"/>
              <a:t>queue</a:t>
            </a:r>
          </a:p>
          <a:p>
            <a:pPr marL="457200" indent="-356235">
              <a:lnSpc>
                <a:spcPct val="100000"/>
              </a:lnSpc>
              <a:spcBef>
                <a:spcPts val="680"/>
              </a:spcBef>
              <a:buFont typeface="Times New Roman"/>
              <a:buAutoNum type="arabicPeriod"/>
              <a:tabLst>
                <a:tab pos="457834" algn="l"/>
              </a:tabLst>
            </a:pPr>
            <a:r>
              <a:rPr i="1" dirty="0">
                <a:latin typeface="Times New Roman"/>
                <a:cs typeface="Times New Roman"/>
              </a:rPr>
              <a:t>Q </a:t>
            </a:r>
            <a:r>
              <a:rPr dirty="0"/>
              <a:t>← </a:t>
            </a:r>
            <a:r>
              <a:rPr spc="-5" dirty="0"/>
              <a:t>{</a:t>
            </a:r>
            <a:r>
              <a:rPr i="1" spc="-5" dirty="0">
                <a:latin typeface="Times New Roman"/>
                <a:cs typeface="Times New Roman"/>
              </a:rPr>
              <a:t>v</a:t>
            </a:r>
            <a:r>
              <a:rPr spc="-5" dirty="0"/>
              <a:t>} // insert </a:t>
            </a:r>
            <a:r>
              <a:rPr i="1" dirty="0">
                <a:latin typeface="Times New Roman"/>
                <a:cs typeface="Times New Roman"/>
              </a:rPr>
              <a:t>v </a:t>
            </a:r>
            <a:r>
              <a:rPr spc="-5" dirty="0"/>
              <a:t>into</a:t>
            </a:r>
            <a:r>
              <a:rPr spc="-30" dirty="0"/>
              <a:t> </a:t>
            </a:r>
            <a:r>
              <a:rPr spc="-5" dirty="0"/>
              <a:t>queue</a:t>
            </a:r>
          </a:p>
          <a:p>
            <a:pPr marL="457834" indent="-3568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58470" algn="l"/>
              </a:tabLst>
            </a:pPr>
            <a:r>
              <a:rPr dirty="0"/>
              <a:t>mark </a:t>
            </a:r>
            <a:r>
              <a:rPr i="1" dirty="0">
                <a:latin typeface="Times New Roman"/>
                <a:cs typeface="Times New Roman"/>
              </a:rPr>
              <a:t>v</a:t>
            </a:r>
            <a:r>
              <a:rPr i="1" spc="-2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visited</a:t>
            </a:r>
          </a:p>
          <a:p>
            <a:pPr marL="457834" indent="-356870">
              <a:lnSpc>
                <a:spcPct val="100000"/>
              </a:lnSpc>
              <a:spcBef>
                <a:spcPts val="680"/>
              </a:spcBef>
              <a:buFont typeface="Times New Roman"/>
              <a:buAutoNum type="arabicPeriod"/>
              <a:tabLst>
                <a:tab pos="458470" algn="l"/>
              </a:tabLst>
            </a:pPr>
            <a:r>
              <a:rPr b="1" spc="-5" dirty="0">
                <a:latin typeface="Times New Roman"/>
                <a:cs typeface="Times New Roman"/>
              </a:rPr>
              <a:t>while </a:t>
            </a:r>
            <a:r>
              <a:rPr i="1" dirty="0">
                <a:latin typeface="Times New Roman"/>
                <a:cs typeface="Times New Roman"/>
              </a:rPr>
              <a:t>Q </a:t>
            </a:r>
            <a:r>
              <a:rPr dirty="0"/>
              <a:t>≠</a:t>
            </a:r>
            <a:r>
              <a:rPr spc="-5" dirty="0"/>
              <a:t> </a:t>
            </a:r>
            <a:r>
              <a:rPr spc="5" dirty="0"/>
              <a:t>{}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8102" y="3201595"/>
            <a:ext cx="6212840" cy="362013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902335" indent="-800100">
              <a:lnSpc>
                <a:spcPct val="100000"/>
              </a:lnSpc>
              <a:spcBef>
                <a:spcPts val="820"/>
              </a:spcBef>
              <a:buFont typeface="Times New Roman"/>
              <a:buAutoNum type="arabicPeriod" startAt="4"/>
              <a:tabLst>
                <a:tab pos="901700" algn="l"/>
                <a:tab pos="902335" algn="l"/>
              </a:tabLst>
            </a:pPr>
            <a:r>
              <a:rPr sz="2800" i="1" dirty="0">
                <a:latin typeface="Times New Roman"/>
                <a:cs typeface="Times New Roman"/>
              </a:rPr>
              <a:t>v </a:t>
            </a:r>
            <a:r>
              <a:rPr sz="2800" dirty="0">
                <a:latin typeface="Times New Roman"/>
                <a:cs typeface="Times New Roman"/>
              </a:rPr>
              <a:t>← </a:t>
            </a:r>
            <a:r>
              <a:rPr sz="2800" spc="-5" dirty="0">
                <a:latin typeface="Times New Roman"/>
                <a:cs typeface="Times New Roman"/>
              </a:rPr>
              <a:t>dequeue(</a:t>
            </a:r>
            <a:r>
              <a:rPr sz="2800" i="1" spc="-5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Times New Roman"/>
                <a:cs typeface="Times New Roman"/>
              </a:rPr>
              <a:t>// </a:t>
            </a:r>
            <a:r>
              <a:rPr sz="2800" i="1" dirty="0">
                <a:latin typeface="Times New Roman"/>
                <a:cs typeface="Times New Roman"/>
              </a:rPr>
              <a:t>v </a:t>
            </a:r>
            <a:r>
              <a:rPr sz="2800" spc="-5" dirty="0">
                <a:latin typeface="Times New Roman"/>
                <a:cs typeface="Times New Roman"/>
              </a:rPr>
              <a:t>is current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vertex</a:t>
            </a:r>
            <a:endParaRPr sz="2800">
              <a:latin typeface="Times New Roman"/>
              <a:cs typeface="Times New Roman"/>
            </a:endParaRPr>
          </a:p>
          <a:p>
            <a:pPr marL="902335" indent="-800100">
              <a:lnSpc>
                <a:spcPct val="100000"/>
              </a:lnSpc>
              <a:spcBef>
                <a:spcPts val="720"/>
              </a:spcBef>
              <a:buFont typeface="Times New Roman"/>
              <a:buAutoNum type="arabicPeriod" startAt="4"/>
              <a:tabLst>
                <a:tab pos="901700" algn="l"/>
                <a:tab pos="9023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edge (</a:t>
            </a:r>
            <a:r>
              <a:rPr sz="2800" i="1" spc="-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i="1" spc="-5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1346200" indent="-1244600">
              <a:lnSpc>
                <a:spcPct val="100000"/>
              </a:lnSpc>
              <a:spcBef>
                <a:spcPts val="630"/>
              </a:spcBef>
              <a:buFont typeface="Times New Roman"/>
              <a:buAutoNum type="arabicPeriod" startAt="4"/>
              <a:tabLst>
                <a:tab pos="1346200" algn="l"/>
                <a:tab pos="13468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if </a:t>
            </a:r>
            <a:r>
              <a:rPr sz="2800" i="1" dirty="0">
                <a:latin typeface="Times New Roman"/>
                <a:cs typeface="Times New Roman"/>
              </a:rPr>
              <a:t>w </a:t>
            </a:r>
            <a:r>
              <a:rPr sz="2800" spc="-5" dirty="0">
                <a:latin typeface="Times New Roman"/>
                <a:cs typeface="Times New Roman"/>
              </a:rPr>
              <a:t>is marked </a:t>
            </a:r>
            <a:r>
              <a:rPr sz="2800" i="1" spc="-5" dirty="0">
                <a:latin typeface="Times New Roman"/>
                <a:cs typeface="Times New Roman"/>
              </a:rPr>
              <a:t>unvisited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  <a:p>
            <a:pPr marL="1790700" indent="-1689735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1790700" algn="l"/>
                <a:tab pos="1791335" algn="l"/>
              </a:tabLst>
            </a:pPr>
            <a:r>
              <a:rPr sz="2800" spc="-5" dirty="0">
                <a:latin typeface="Times New Roman"/>
                <a:cs typeface="Times New Roman"/>
              </a:rPr>
              <a:t>enqueue(</a:t>
            </a:r>
            <a:r>
              <a:rPr sz="2800" i="1" spc="-5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Q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790700" indent="-1689735">
              <a:lnSpc>
                <a:spcPct val="100000"/>
              </a:lnSpc>
              <a:spcBef>
                <a:spcPts val="680"/>
              </a:spcBef>
              <a:buAutoNum type="arabicPeriod" startAt="4"/>
              <a:tabLst>
                <a:tab pos="1790700" algn="l"/>
                <a:tab pos="1791335" algn="l"/>
              </a:tabLst>
            </a:pPr>
            <a:r>
              <a:rPr sz="2800" dirty="0">
                <a:latin typeface="Times New Roman"/>
                <a:cs typeface="Times New Roman"/>
              </a:rPr>
              <a:t>mark </a:t>
            </a:r>
            <a:r>
              <a:rPr sz="2800" i="1" dirty="0">
                <a:latin typeface="Times New Roman"/>
                <a:cs typeface="Times New Roman"/>
              </a:rPr>
              <a:t>w</a:t>
            </a:r>
            <a:r>
              <a:rPr sz="2800" i="1" spc="-1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visited</a:t>
            </a:r>
            <a:endParaRPr sz="2800">
              <a:latin typeface="Times New Roman"/>
              <a:cs typeface="Times New Roman"/>
            </a:endParaRPr>
          </a:p>
          <a:p>
            <a:pPr marL="1790064" indent="-1689100"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 startAt="4"/>
              <a:tabLst>
                <a:tab pos="1790064" algn="l"/>
                <a:tab pos="17907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bfn </a:t>
            </a:r>
            <a:r>
              <a:rPr sz="2800" dirty="0">
                <a:latin typeface="Times New Roman"/>
                <a:cs typeface="Times New Roman"/>
              </a:rPr>
              <a:t>← </a:t>
            </a:r>
            <a:r>
              <a:rPr sz="2800" i="1" spc="-5" dirty="0">
                <a:latin typeface="Times New Roman"/>
                <a:cs typeface="Times New Roman"/>
              </a:rPr>
              <a:t>bfn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346200" indent="-1334135">
              <a:lnSpc>
                <a:spcPct val="100000"/>
              </a:lnSpc>
              <a:spcBef>
                <a:spcPts val="680"/>
              </a:spcBef>
              <a:buFont typeface="Times New Roman"/>
              <a:buAutoNum type="arabicPeriod" startAt="4"/>
              <a:tabLst>
                <a:tab pos="1346200" algn="l"/>
                <a:tab pos="1346835" algn="l"/>
              </a:tabLst>
            </a:pPr>
            <a:r>
              <a:rPr sz="2800" b="1" dirty="0">
                <a:latin typeface="Times New Roman"/>
                <a:cs typeface="Times New Roman"/>
              </a:rPr>
              <a:t>end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15050" y="133350"/>
            <a:ext cx="2916173" cy="1079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95504"/>
            <a:ext cx="5441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2.2 Breadth-First Search</a:t>
            </a:r>
            <a:r>
              <a:rPr spc="15" dirty="0"/>
              <a:t> </a:t>
            </a:r>
            <a:r>
              <a:rPr spc="-5" dirty="0"/>
              <a:t>(BFS)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102" y="1155791"/>
            <a:ext cx="2012314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901700" indent="-889635">
              <a:lnSpc>
                <a:spcPct val="100000"/>
              </a:lnSpc>
              <a:spcBef>
                <a:spcPts val="775"/>
              </a:spcBef>
              <a:buFont typeface="Times New Roman"/>
              <a:buAutoNum type="arabicPeriod" startAt="11"/>
              <a:tabLst>
                <a:tab pos="901700" algn="l"/>
                <a:tab pos="9023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end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for</a:t>
            </a:r>
            <a:endParaRPr sz="280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680"/>
              </a:spcBef>
              <a:buFont typeface="Times New Roman"/>
              <a:buAutoNum type="arabicPeriod" startAt="11"/>
              <a:tabLst>
                <a:tab pos="546735" algn="l"/>
              </a:tabLst>
            </a:pPr>
            <a:r>
              <a:rPr sz="2800" b="1" dirty="0">
                <a:latin typeface="Times New Roman"/>
                <a:cs typeface="Times New Roman"/>
              </a:rPr>
              <a:t>end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while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5050" y="133350"/>
            <a:ext cx="2916173" cy="1079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77</a:t>
            </a:fld>
            <a:endParaRPr spc="-5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5050" y="133350"/>
            <a:ext cx="2916173" cy="1079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701" y="95504"/>
            <a:ext cx="5441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2.2 Breadth-First Search</a:t>
            </a:r>
            <a:r>
              <a:rPr spc="15" dirty="0"/>
              <a:t> </a:t>
            </a:r>
            <a:r>
              <a:rPr spc="-5" dirty="0"/>
              <a:t>(BFS)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8041" y="1238399"/>
            <a:ext cx="8221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 indent="-243840">
              <a:lnSpc>
                <a:spcPct val="100000"/>
              </a:lnSpc>
              <a:spcBef>
                <a:spcPts val="95"/>
              </a:spcBef>
              <a:buChar char="•"/>
              <a:tabLst>
                <a:tab pos="25654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queue contents during BFS are given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below.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7140" y="1981200"/>
            <a:ext cx="6511459" cy="4560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78</a:t>
            </a:fld>
            <a:endParaRPr spc="-5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41" y="95504"/>
            <a:ext cx="8528685" cy="3215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2.2 Breadth-First Search</a:t>
            </a:r>
            <a:r>
              <a:rPr sz="32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(BFS)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buChar char="•"/>
              <a:tabLst>
                <a:tab pos="2667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order in which the nodes are visited by a BFS  that starts from vertex </a:t>
            </a:r>
            <a:r>
              <a:rPr sz="3200" i="1" spc="-5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latin typeface="Times New Roman"/>
                <a:cs typeface="Times New Roman"/>
              </a:rPr>
              <a:t>b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latin typeface="Times New Roman"/>
                <a:cs typeface="Times New Roman"/>
              </a:rPr>
              <a:t>g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latin typeface="Times New Roman"/>
                <a:cs typeface="Times New Roman"/>
              </a:rPr>
              <a:t>c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latin typeface="Times New Roman"/>
                <a:cs typeface="Times New Roman"/>
              </a:rPr>
              <a:t>h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latin typeface="Times New Roman"/>
                <a:cs typeface="Times New Roman"/>
              </a:rPr>
              <a:t>d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i="1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j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3335" marR="5080">
              <a:lnSpc>
                <a:spcPct val="100000"/>
              </a:lnSpc>
              <a:spcBef>
                <a:spcPts val="755"/>
              </a:spcBef>
              <a:buChar char="•"/>
              <a:tabLst>
                <a:tab pos="344805" algn="l"/>
                <a:tab pos="345440" algn="l"/>
                <a:tab pos="1164590" algn="l"/>
                <a:tab pos="2776220" algn="l"/>
                <a:tab pos="3575050" algn="l"/>
                <a:tab pos="4497705" algn="l"/>
                <a:tab pos="5182870" algn="l"/>
                <a:tab pos="7430770" algn="l"/>
              </a:tabLst>
            </a:pP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he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resulting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(i.e.,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latin typeface="Times New Roman"/>
                <a:cs typeface="Times New Roman"/>
              </a:rPr>
              <a:t>breadth-first</a:t>
            </a:r>
            <a:r>
              <a:rPr sz="3200" i="1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latin typeface="Times New Roman"/>
                <a:cs typeface="Times New Roman"/>
              </a:rPr>
              <a:t>search  tree</a:t>
            </a:r>
            <a:r>
              <a:rPr sz="3200" spc="-5" dirty="0">
                <a:latin typeface="Times New Roman"/>
                <a:cs typeface="Times New Roman"/>
              </a:rPr>
              <a:t>) </a:t>
            </a:r>
            <a:r>
              <a:rPr sz="3200" dirty="0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15050" y="133350"/>
            <a:ext cx="2916173" cy="1079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8768" y="3311652"/>
            <a:ext cx="5552631" cy="3470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79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535" y="95504"/>
            <a:ext cx="8606155" cy="5260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1.1 Definitions and</a:t>
            </a:r>
            <a:r>
              <a:rPr sz="32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Terminologies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Times New Roman"/>
              <a:cs typeface="Times New Roman"/>
            </a:endParaRPr>
          </a:p>
          <a:p>
            <a:pPr marL="50800" marR="43815" algn="just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sz="3200" spc="-5" dirty="0">
                <a:latin typeface="Times New Roman"/>
                <a:cs typeface="Times New Roman"/>
              </a:rPr>
              <a:t>A graph </a:t>
            </a:r>
            <a:r>
              <a:rPr sz="3200" i="1" spc="-5" dirty="0">
                <a:latin typeface="Times New Roman"/>
                <a:cs typeface="Times New Roman"/>
              </a:rPr>
              <a:t>G </a:t>
            </a:r>
            <a:r>
              <a:rPr sz="3200" spc="-5" dirty="0">
                <a:latin typeface="Times New Roman"/>
                <a:cs typeface="Times New Roman"/>
              </a:rPr>
              <a:t>consists of a set of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vertices </a:t>
            </a:r>
            <a:r>
              <a:rPr sz="3200" spc="-5" dirty="0">
                <a:latin typeface="Times New Roman"/>
                <a:cs typeface="Times New Roman"/>
              </a:rPr>
              <a:t>(also called  nodes) </a:t>
            </a:r>
            <a:r>
              <a:rPr sz="3200" i="1" spc="-5" dirty="0">
                <a:latin typeface="Times New Roman"/>
                <a:cs typeface="Times New Roman"/>
              </a:rPr>
              <a:t>V </a:t>
            </a:r>
            <a:r>
              <a:rPr sz="3200" spc="-5" dirty="0">
                <a:latin typeface="Times New Roman"/>
                <a:cs typeface="Times New Roman"/>
              </a:rPr>
              <a:t>and a set of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edges </a:t>
            </a:r>
            <a:r>
              <a:rPr sz="3200" spc="-5" dirty="0">
                <a:latin typeface="Times New Roman"/>
                <a:cs typeface="Times New Roman"/>
              </a:rPr>
              <a:t>(also called arcs) </a:t>
            </a:r>
            <a:r>
              <a:rPr sz="3200" i="1" spc="-5" dirty="0">
                <a:latin typeface="Times New Roman"/>
                <a:cs typeface="Times New Roman"/>
              </a:rPr>
              <a:t>E </a:t>
            </a:r>
            <a:r>
              <a:rPr sz="3200" spc="-5" dirty="0">
                <a:latin typeface="Times New Roman"/>
                <a:cs typeface="Times New Roman"/>
              </a:rPr>
              <a:t>that  connect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vertices.</a:t>
            </a:r>
            <a:endParaRPr sz="3200">
              <a:latin typeface="Times New Roman"/>
              <a:cs typeface="Times New Roman"/>
            </a:endParaRPr>
          </a:p>
          <a:p>
            <a:pPr marL="319405" indent="-269240" algn="just">
              <a:lnSpc>
                <a:spcPts val="3835"/>
              </a:lnSpc>
              <a:spcBef>
                <a:spcPts val="755"/>
              </a:spcBef>
              <a:buChar char="•"/>
              <a:tabLst>
                <a:tab pos="320040" algn="l"/>
              </a:tabLst>
            </a:pP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20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is,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G</a:t>
            </a:r>
            <a:r>
              <a:rPr sz="3200" i="1" spc="2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=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204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),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2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200" i="1" spc="2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2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2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i="1" spc="2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vertices</a:t>
            </a:r>
            <a:endParaRPr sz="3200">
              <a:latin typeface="Times New Roman"/>
              <a:cs typeface="Times New Roman"/>
            </a:endParaRPr>
          </a:p>
          <a:p>
            <a:pPr marL="50800">
              <a:lnSpc>
                <a:spcPts val="3835"/>
              </a:lnSpc>
            </a:pPr>
            <a:r>
              <a:rPr sz="3200" spc="-5" dirty="0">
                <a:latin typeface="Times New Roman"/>
                <a:cs typeface="Times New Roman"/>
              </a:rPr>
              <a:t>{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150" spc="-7" baseline="-26455" dirty="0"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35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150" spc="-7" baseline="-26455" dirty="0"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3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…,</a:t>
            </a:r>
            <a:r>
              <a:rPr sz="3200" spc="35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150" i="1" spc="-7" baseline="-26455" dirty="0">
                <a:latin typeface="Times New Roman"/>
                <a:cs typeface="Times New Roman"/>
              </a:rPr>
              <a:t>n</a:t>
            </a:r>
            <a:r>
              <a:rPr sz="3150" spc="-7" baseline="-26455" dirty="0">
                <a:latin typeface="Times New Roman"/>
                <a:cs typeface="Times New Roman"/>
              </a:rPr>
              <a:t>-1</a:t>
            </a:r>
            <a:r>
              <a:rPr sz="3200" spc="-5" dirty="0">
                <a:latin typeface="Times New Roman"/>
                <a:cs typeface="Times New Roman"/>
              </a:rPr>
              <a:t>}</a:t>
            </a:r>
            <a:r>
              <a:rPr sz="3200" spc="3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35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E</a:t>
            </a:r>
            <a:r>
              <a:rPr sz="3200" i="1" spc="3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3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3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</a:t>
            </a:r>
            <a:r>
              <a:rPr sz="3200" spc="3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36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m</a:t>
            </a:r>
            <a:r>
              <a:rPr sz="3200" i="1" spc="3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edges</a:t>
            </a:r>
            <a:r>
              <a:rPr sz="3200" spc="3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{</a:t>
            </a:r>
            <a:r>
              <a:rPr sz="3200" i="1" spc="-5" dirty="0">
                <a:latin typeface="Times New Roman"/>
                <a:cs typeface="Times New Roman"/>
              </a:rPr>
              <a:t>e</a:t>
            </a:r>
            <a:r>
              <a:rPr sz="3150" spc="-7" baseline="-26455" dirty="0"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36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e</a:t>
            </a:r>
            <a:r>
              <a:rPr sz="3150" baseline="-26455" dirty="0"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…, </a:t>
            </a:r>
            <a:r>
              <a:rPr sz="3200" i="1" spc="-5" dirty="0">
                <a:latin typeface="Times New Roman"/>
                <a:cs typeface="Times New Roman"/>
              </a:rPr>
              <a:t>e</a:t>
            </a:r>
            <a:r>
              <a:rPr sz="3150" i="1" spc="-7" baseline="-26455" dirty="0">
                <a:latin typeface="Times New Roman"/>
                <a:cs typeface="Times New Roman"/>
              </a:rPr>
              <a:t>m</a:t>
            </a:r>
            <a:r>
              <a:rPr sz="3150" spc="-7" baseline="-26455" dirty="0">
                <a:latin typeface="Times New Roman"/>
                <a:cs typeface="Times New Roman"/>
              </a:rPr>
              <a:t>-1</a:t>
            </a:r>
            <a:r>
              <a:rPr sz="3200" spc="-5" dirty="0">
                <a:latin typeface="Times New Roman"/>
                <a:cs typeface="Times New Roman"/>
              </a:rPr>
              <a:t>}.</a:t>
            </a:r>
            <a:endParaRPr sz="3200">
              <a:latin typeface="Times New Roman"/>
              <a:cs typeface="Times New Roman"/>
            </a:endParaRPr>
          </a:p>
          <a:p>
            <a:pPr marL="332740" indent="-282575">
              <a:lnSpc>
                <a:spcPts val="3804"/>
              </a:lnSpc>
              <a:spcBef>
                <a:spcPts val="825"/>
              </a:spcBef>
              <a:buChar char="•"/>
              <a:tabLst>
                <a:tab pos="333375" algn="l"/>
              </a:tabLst>
            </a:pPr>
            <a:r>
              <a:rPr sz="3200" spc="-5" dirty="0">
                <a:latin typeface="Times New Roman"/>
                <a:cs typeface="Times New Roman"/>
              </a:rPr>
              <a:t>Each</a:t>
            </a:r>
            <a:r>
              <a:rPr sz="3200" spc="3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</a:t>
            </a:r>
            <a:r>
              <a:rPr sz="3200" spc="3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e</a:t>
            </a:r>
            <a:r>
              <a:rPr sz="3200" i="1" spc="3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</a:t>
            </a:r>
            <a:r>
              <a:rPr sz="3200" spc="3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E</a:t>
            </a:r>
            <a:r>
              <a:rPr sz="3200" i="1" spc="3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3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3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pair</a:t>
            </a:r>
            <a:r>
              <a:rPr sz="3200" spc="3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u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29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),</a:t>
            </a:r>
            <a:r>
              <a:rPr sz="3200" spc="3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3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u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30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200" i="1" spc="3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</a:t>
            </a:r>
            <a:r>
              <a:rPr sz="3200" spc="3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52069">
              <a:lnSpc>
                <a:spcPts val="3804"/>
              </a:lnSpc>
            </a:pPr>
            <a:r>
              <a:rPr sz="3200" spc="-5" dirty="0">
                <a:latin typeface="Times New Roman"/>
                <a:cs typeface="Times New Roman"/>
              </a:rPr>
              <a:t>(i.e., </a:t>
            </a:r>
            <a:r>
              <a:rPr sz="3200" i="1" spc="-5" dirty="0">
                <a:latin typeface="Times New Roman"/>
                <a:cs typeface="Times New Roman"/>
              </a:rPr>
              <a:t>e </a:t>
            </a:r>
            <a:r>
              <a:rPr sz="3200" spc="-5" dirty="0">
                <a:latin typeface="Times New Roman"/>
                <a:cs typeface="Times New Roman"/>
              </a:rPr>
              <a:t>= (</a:t>
            </a:r>
            <a:r>
              <a:rPr sz="3200" i="1" spc="-5" dirty="0">
                <a:latin typeface="Times New Roman"/>
                <a:cs typeface="Times New Roman"/>
              </a:rPr>
              <a:t>u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)).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0243" y="6437065"/>
            <a:ext cx="2032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2000" spc="-5" dirty="0">
                <a:latin typeface="Times New Roman"/>
                <a:cs typeface="Times New Roman"/>
              </a:rPr>
              <a:t>8</a:t>
            </a:fld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635" y="95504"/>
            <a:ext cx="8529320" cy="3215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2.2 Breadth-First Search</a:t>
            </a:r>
            <a:r>
              <a:rPr sz="32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(BFS)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Char char="•"/>
              <a:tabLst>
                <a:tab pos="288925" algn="l"/>
              </a:tabLst>
            </a:pPr>
            <a:r>
              <a:rPr sz="3200" spc="-5" dirty="0">
                <a:latin typeface="Times New Roman"/>
                <a:cs typeface="Times New Roman"/>
              </a:rPr>
              <a:t>Tree edges: edges in the breadth-first search tree.  An edge (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latin typeface="Times New Roman"/>
                <a:cs typeface="Times New Roman"/>
              </a:rPr>
              <a:t>w</a:t>
            </a:r>
            <a:r>
              <a:rPr sz="3200" spc="-5" dirty="0">
                <a:latin typeface="Times New Roman"/>
                <a:cs typeface="Times New Roman"/>
              </a:rPr>
              <a:t>) is a tree edge if </a:t>
            </a:r>
            <a:r>
              <a:rPr sz="3200" i="1" spc="-5" dirty="0">
                <a:latin typeface="Times New Roman"/>
                <a:cs typeface="Times New Roman"/>
              </a:rPr>
              <a:t>w </a:t>
            </a:r>
            <a:r>
              <a:rPr sz="3200" spc="-5" dirty="0">
                <a:latin typeface="Times New Roman"/>
                <a:cs typeface="Times New Roman"/>
              </a:rPr>
              <a:t>was first visited  when exploring the edge (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w</a:t>
            </a:r>
            <a:r>
              <a:rPr sz="3200" spc="-5" dirty="0">
                <a:latin typeface="Times New Roman"/>
                <a:cs typeface="Times New Roman"/>
              </a:rPr>
              <a:t>).</a:t>
            </a:r>
            <a:endParaRPr sz="3200">
              <a:latin typeface="Times New Roman"/>
              <a:cs typeface="Times New Roman"/>
            </a:endParaRPr>
          </a:p>
          <a:p>
            <a:pPr marL="255904" indent="-243840" algn="just">
              <a:lnSpc>
                <a:spcPct val="100000"/>
              </a:lnSpc>
              <a:spcBef>
                <a:spcPts val="755"/>
              </a:spcBef>
              <a:buChar char="•"/>
              <a:tabLst>
                <a:tab pos="256540" algn="l"/>
              </a:tabLst>
            </a:pPr>
            <a:r>
              <a:rPr sz="3200" spc="-5" dirty="0">
                <a:latin typeface="Times New Roman"/>
                <a:cs typeface="Times New Roman"/>
              </a:rPr>
              <a:t>Cross edges: All other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80</a:t>
            </a:fld>
            <a:endParaRPr spc="-5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00" y="224028"/>
            <a:ext cx="7567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Breadth-First</a:t>
            </a:r>
            <a:r>
              <a:rPr spc="-20" dirty="0"/>
              <a:t> </a:t>
            </a:r>
            <a:r>
              <a:rPr spc="-5" dirty="0"/>
              <a:t>Search</a:t>
            </a:r>
            <a:r>
              <a:rPr spc="-15" dirty="0"/>
              <a:t> </a:t>
            </a:r>
            <a:r>
              <a:rPr spc="-5" dirty="0"/>
              <a:t>(BFS)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227835"/>
            <a:ext cx="7739380" cy="17113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3204" indent="-230504">
              <a:lnSpc>
                <a:spcPct val="100000"/>
              </a:lnSpc>
              <a:spcBef>
                <a:spcPts val="700"/>
              </a:spcBef>
              <a:buChar char="•"/>
              <a:tabLst>
                <a:tab pos="243204" algn="l"/>
              </a:tabLst>
            </a:pPr>
            <a:r>
              <a:rPr sz="2400" spc="-10" dirty="0">
                <a:latin typeface="Calibri"/>
                <a:cs typeface="Calibri"/>
              </a:rPr>
              <a:t>Keep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Queue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243204" indent="-230504">
              <a:lnSpc>
                <a:spcPct val="100000"/>
              </a:lnSpc>
              <a:spcBef>
                <a:spcPts val="600"/>
              </a:spcBef>
              <a:buChar char="•"/>
              <a:tabLst>
                <a:tab pos="243204" algn="l"/>
              </a:tabLst>
            </a:pPr>
            <a:r>
              <a:rPr sz="2400" dirty="0">
                <a:latin typeface="Calibri"/>
                <a:cs typeface="Calibri"/>
              </a:rPr>
              <a:t>Idea: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dequeue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enqueue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neighbors</a:t>
            </a:r>
            <a:endParaRPr sz="2400">
              <a:latin typeface="Calibri"/>
              <a:cs typeface="Calibri"/>
            </a:endParaRPr>
          </a:p>
          <a:p>
            <a:pPr marL="243204" marR="5080" indent="-230504">
              <a:lnSpc>
                <a:spcPts val="2810"/>
              </a:lnSpc>
              <a:spcBef>
                <a:spcPts val="775"/>
              </a:spcBef>
              <a:buChar char="•"/>
              <a:tabLst>
                <a:tab pos="243204" algn="l"/>
              </a:tabLst>
            </a:pPr>
            <a:r>
              <a:rPr sz="2400" spc="-5" dirty="0">
                <a:latin typeface="Calibri"/>
                <a:cs typeface="Calibri"/>
              </a:rPr>
              <a:t>Still will </a:t>
            </a:r>
            <a:r>
              <a:rPr sz="2400" spc="-10" dirty="0">
                <a:latin typeface="Calibri"/>
                <a:cs typeface="Calibri"/>
              </a:rPr>
              <a:t>return </a:t>
            </a:r>
            <a:r>
              <a:rPr sz="2400" spc="-5" dirty="0">
                <a:latin typeface="Calibri"/>
                <a:cs typeface="Calibri"/>
              </a:rPr>
              <a:t>the same </a:t>
            </a:r>
            <a:r>
              <a:rPr sz="2400" dirty="0">
                <a:latin typeface="Calibri"/>
                <a:cs typeface="Calibri"/>
              </a:rPr>
              <a:t>nodes as </a:t>
            </a:r>
            <a:r>
              <a:rPr sz="2400" spc="-5" dirty="0">
                <a:latin typeface="Calibri"/>
                <a:cs typeface="Calibri"/>
              </a:rPr>
              <a:t>reachable, </a:t>
            </a:r>
            <a:r>
              <a:rPr sz="2400" spc="-10" dirty="0">
                <a:latin typeface="Calibri"/>
                <a:cs typeface="Calibri"/>
              </a:rPr>
              <a:t>just might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shorter</a:t>
            </a:r>
            <a:r>
              <a:rPr sz="2400" spc="-10" dirty="0">
                <a:latin typeface="Calibri"/>
                <a:cs typeface="Calibri"/>
              </a:rPr>
              <a:t> paths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281" y="224028"/>
            <a:ext cx="108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</a:t>
            </a:r>
            <a:r>
              <a:rPr spc="5" dirty="0"/>
              <a:t>FS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650" y="1593850"/>
            <a:ext cx="6261100" cy="4051300"/>
            <a:chOff x="374650" y="1593850"/>
            <a:chExt cx="6261100" cy="4051300"/>
          </a:xfrm>
        </p:grpSpPr>
        <p:sp>
          <p:nvSpPr>
            <p:cNvPr id="4" name="object 4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2941" y="2036546"/>
              <a:ext cx="686435" cy="118110"/>
            </a:xfrm>
            <a:custGeom>
              <a:avLst/>
              <a:gdLst/>
              <a:ahLst/>
              <a:cxnLst/>
              <a:rect l="l" t="t" r="r" b="b"/>
              <a:pathLst>
                <a:path w="686435" h="118110">
                  <a:moveTo>
                    <a:pt x="101064" y="0"/>
                  </a:moveTo>
                  <a:lnTo>
                    <a:pt x="0" y="58954"/>
                  </a:lnTo>
                  <a:lnTo>
                    <a:pt x="101064" y="117908"/>
                  </a:lnTo>
                  <a:lnTo>
                    <a:pt x="108840" y="115862"/>
                  </a:lnTo>
                  <a:lnTo>
                    <a:pt x="115909" y="103745"/>
                  </a:lnTo>
                  <a:lnTo>
                    <a:pt x="113861" y="95968"/>
                  </a:lnTo>
                  <a:lnTo>
                    <a:pt x="72181" y="71654"/>
                  </a:lnTo>
                  <a:lnTo>
                    <a:pt x="25203" y="71654"/>
                  </a:lnTo>
                  <a:lnTo>
                    <a:pt x="25203" y="46254"/>
                  </a:lnTo>
                  <a:lnTo>
                    <a:pt x="72183" y="46253"/>
                  </a:lnTo>
                  <a:lnTo>
                    <a:pt x="113861" y="21940"/>
                  </a:lnTo>
                  <a:lnTo>
                    <a:pt x="115907" y="14163"/>
                  </a:lnTo>
                  <a:lnTo>
                    <a:pt x="108840" y="2045"/>
                  </a:lnTo>
                  <a:lnTo>
                    <a:pt x="101064" y="0"/>
                  </a:lnTo>
                  <a:close/>
                </a:path>
                <a:path w="686435" h="118110">
                  <a:moveTo>
                    <a:pt x="72181" y="46254"/>
                  </a:moveTo>
                  <a:lnTo>
                    <a:pt x="25203" y="46254"/>
                  </a:lnTo>
                  <a:lnTo>
                    <a:pt x="25203" y="71654"/>
                  </a:lnTo>
                  <a:lnTo>
                    <a:pt x="72180" y="71654"/>
                  </a:lnTo>
                  <a:lnTo>
                    <a:pt x="69215" y="69924"/>
                  </a:lnTo>
                  <a:lnTo>
                    <a:pt x="31603" y="69924"/>
                  </a:lnTo>
                  <a:lnTo>
                    <a:pt x="31603" y="47984"/>
                  </a:lnTo>
                  <a:lnTo>
                    <a:pt x="69215" y="47984"/>
                  </a:lnTo>
                  <a:lnTo>
                    <a:pt x="72181" y="46254"/>
                  </a:lnTo>
                  <a:close/>
                </a:path>
                <a:path w="686435" h="118110">
                  <a:moveTo>
                    <a:pt x="72180" y="71654"/>
                  </a:moveTo>
                  <a:lnTo>
                    <a:pt x="25203" y="71654"/>
                  </a:lnTo>
                  <a:lnTo>
                    <a:pt x="72181" y="71654"/>
                  </a:lnTo>
                  <a:close/>
                </a:path>
                <a:path w="686435" h="118110">
                  <a:moveTo>
                    <a:pt x="685858" y="46253"/>
                  </a:moveTo>
                  <a:lnTo>
                    <a:pt x="72181" y="46254"/>
                  </a:lnTo>
                  <a:lnTo>
                    <a:pt x="50409" y="58954"/>
                  </a:lnTo>
                  <a:lnTo>
                    <a:pt x="72180" y="71654"/>
                  </a:lnTo>
                  <a:lnTo>
                    <a:pt x="685858" y="71653"/>
                  </a:lnTo>
                  <a:lnTo>
                    <a:pt x="685858" y="46253"/>
                  </a:lnTo>
                  <a:close/>
                </a:path>
                <a:path w="686435" h="118110">
                  <a:moveTo>
                    <a:pt x="31603" y="47984"/>
                  </a:moveTo>
                  <a:lnTo>
                    <a:pt x="31603" y="69924"/>
                  </a:lnTo>
                  <a:lnTo>
                    <a:pt x="50409" y="58954"/>
                  </a:lnTo>
                  <a:lnTo>
                    <a:pt x="31603" y="47984"/>
                  </a:lnTo>
                  <a:close/>
                </a:path>
                <a:path w="686435" h="118110">
                  <a:moveTo>
                    <a:pt x="50409" y="58954"/>
                  </a:moveTo>
                  <a:lnTo>
                    <a:pt x="31603" y="69924"/>
                  </a:lnTo>
                  <a:lnTo>
                    <a:pt x="69215" y="69924"/>
                  </a:lnTo>
                  <a:lnTo>
                    <a:pt x="50409" y="58954"/>
                  </a:lnTo>
                  <a:close/>
                </a:path>
                <a:path w="686435" h="118110">
                  <a:moveTo>
                    <a:pt x="69215" y="47984"/>
                  </a:moveTo>
                  <a:lnTo>
                    <a:pt x="31603" y="47984"/>
                  </a:lnTo>
                  <a:lnTo>
                    <a:pt x="50409" y="58954"/>
                  </a:lnTo>
                  <a:lnTo>
                    <a:pt x="69215" y="47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7396" y="3560546"/>
              <a:ext cx="4421505" cy="1642110"/>
            </a:xfrm>
            <a:custGeom>
              <a:avLst/>
              <a:gdLst/>
              <a:ahLst/>
              <a:cxnLst/>
              <a:rect l="l" t="t" r="r" b="b"/>
              <a:pathLst>
                <a:path w="4421505" h="1642110">
                  <a:moveTo>
                    <a:pt x="992441" y="58915"/>
                  </a:moveTo>
                  <a:lnTo>
                    <a:pt x="882345" y="98539"/>
                  </a:lnTo>
                  <a:lnTo>
                    <a:pt x="878916" y="105816"/>
                  </a:lnTo>
                  <a:lnTo>
                    <a:pt x="883666" y="119011"/>
                  </a:lnTo>
                  <a:lnTo>
                    <a:pt x="890943" y="122428"/>
                  </a:lnTo>
                  <a:lnTo>
                    <a:pt x="936345" y="106095"/>
                  </a:lnTo>
                  <a:lnTo>
                    <a:pt x="0" y="1223962"/>
                  </a:lnTo>
                  <a:lnTo>
                    <a:pt x="19469" y="1240282"/>
                  </a:lnTo>
                  <a:lnTo>
                    <a:pt x="955827" y="122402"/>
                  </a:lnTo>
                  <a:lnTo>
                    <a:pt x="947699" y="169964"/>
                  </a:lnTo>
                  <a:lnTo>
                    <a:pt x="952347" y="176530"/>
                  </a:lnTo>
                  <a:lnTo>
                    <a:pt x="966177" y="178892"/>
                  </a:lnTo>
                  <a:lnTo>
                    <a:pt x="972731" y="174244"/>
                  </a:lnTo>
                  <a:lnTo>
                    <a:pt x="990523" y="70091"/>
                  </a:lnTo>
                  <a:lnTo>
                    <a:pt x="992441" y="58915"/>
                  </a:lnTo>
                  <a:close/>
                </a:path>
                <a:path w="4421505" h="1642110">
                  <a:moveTo>
                    <a:pt x="992454" y="1582966"/>
                  </a:moveTo>
                  <a:lnTo>
                    <a:pt x="891387" y="1524000"/>
                  </a:lnTo>
                  <a:lnTo>
                    <a:pt x="883615" y="1526057"/>
                  </a:lnTo>
                  <a:lnTo>
                    <a:pt x="876541" y="1538173"/>
                  </a:lnTo>
                  <a:lnTo>
                    <a:pt x="878598" y="1545945"/>
                  </a:lnTo>
                  <a:lnTo>
                    <a:pt x="920280" y="1570266"/>
                  </a:lnTo>
                  <a:lnTo>
                    <a:pt x="154203" y="1570253"/>
                  </a:lnTo>
                  <a:lnTo>
                    <a:pt x="154203" y="1595653"/>
                  </a:lnTo>
                  <a:lnTo>
                    <a:pt x="920280" y="1595653"/>
                  </a:lnTo>
                  <a:lnTo>
                    <a:pt x="942047" y="1582966"/>
                  </a:lnTo>
                  <a:lnTo>
                    <a:pt x="920280" y="1595666"/>
                  </a:lnTo>
                  <a:lnTo>
                    <a:pt x="878598" y="1619973"/>
                  </a:lnTo>
                  <a:lnTo>
                    <a:pt x="876541" y="1627746"/>
                  </a:lnTo>
                  <a:lnTo>
                    <a:pt x="883615" y="1639862"/>
                  </a:lnTo>
                  <a:lnTo>
                    <a:pt x="891387" y="1641919"/>
                  </a:lnTo>
                  <a:lnTo>
                    <a:pt x="970686" y="1595666"/>
                  </a:lnTo>
                  <a:lnTo>
                    <a:pt x="967257" y="1595666"/>
                  </a:lnTo>
                  <a:lnTo>
                    <a:pt x="970686" y="1595653"/>
                  </a:lnTo>
                  <a:lnTo>
                    <a:pt x="992454" y="1582966"/>
                  </a:lnTo>
                  <a:close/>
                </a:path>
                <a:path w="4421505" h="1642110">
                  <a:moveTo>
                    <a:pt x="4421454" y="58966"/>
                  </a:moveTo>
                  <a:lnTo>
                    <a:pt x="4320387" y="0"/>
                  </a:lnTo>
                  <a:lnTo>
                    <a:pt x="4312615" y="2057"/>
                  </a:lnTo>
                  <a:lnTo>
                    <a:pt x="4305541" y="14173"/>
                  </a:lnTo>
                  <a:lnTo>
                    <a:pt x="4307598" y="21945"/>
                  </a:lnTo>
                  <a:lnTo>
                    <a:pt x="4349280" y="46266"/>
                  </a:lnTo>
                  <a:lnTo>
                    <a:pt x="1983003" y="46253"/>
                  </a:lnTo>
                  <a:lnTo>
                    <a:pt x="1983003" y="71653"/>
                  </a:lnTo>
                  <a:lnTo>
                    <a:pt x="4349280" y="71653"/>
                  </a:lnTo>
                  <a:lnTo>
                    <a:pt x="4371048" y="58966"/>
                  </a:lnTo>
                  <a:lnTo>
                    <a:pt x="4349280" y="71666"/>
                  </a:lnTo>
                  <a:lnTo>
                    <a:pt x="4307598" y="95973"/>
                  </a:lnTo>
                  <a:lnTo>
                    <a:pt x="4305541" y="103746"/>
                  </a:lnTo>
                  <a:lnTo>
                    <a:pt x="4312615" y="115862"/>
                  </a:lnTo>
                  <a:lnTo>
                    <a:pt x="4320387" y="117919"/>
                  </a:lnTo>
                  <a:lnTo>
                    <a:pt x="4399686" y="71666"/>
                  </a:lnTo>
                  <a:lnTo>
                    <a:pt x="4396270" y="71666"/>
                  </a:lnTo>
                  <a:lnTo>
                    <a:pt x="4399686" y="71653"/>
                  </a:lnTo>
                  <a:lnTo>
                    <a:pt x="4421454" y="5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7333" y="2036546"/>
              <a:ext cx="3699510" cy="3166110"/>
            </a:xfrm>
            <a:custGeom>
              <a:avLst/>
              <a:gdLst/>
              <a:ahLst/>
              <a:cxnLst/>
              <a:rect l="l" t="t" r="r" b="b"/>
              <a:pathLst>
                <a:path w="3699510" h="3166110">
                  <a:moveTo>
                    <a:pt x="117919" y="655269"/>
                  </a:moveTo>
                  <a:lnTo>
                    <a:pt x="73660" y="579399"/>
                  </a:lnTo>
                  <a:lnTo>
                    <a:pt x="58966" y="554202"/>
                  </a:lnTo>
                  <a:lnTo>
                    <a:pt x="0" y="655269"/>
                  </a:lnTo>
                  <a:lnTo>
                    <a:pt x="2057" y="663041"/>
                  </a:lnTo>
                  <a:lnTo>
                    <a:pt x="14173" y="670115"/>
                  </a:lnTo>
                  <a:lnTo>
                    <a:pt x="21945" y="668058"/>
                  </a:lnTo>
                  <a:lnTo>
                    <a:pt x="46253" y="626376"/>
                  </a:lnTo>
                  <a:lnTo>
                    <a:pt x="46266" y="579399"/>
                  </a:lnTo>
                  <a:lnTo>
                    <a:pt x="46266" y="626376"/>
                  </a:lnTo>
                  <a:lnTo>
                    <a:pt x="46266" y="2539542"/>
                  </a:lnTo>
                  <a:lnTo>
                    <a:pt x="21945" y="2497861"/>
                  </a:lnTo>
                  <a:lnTo>
                    <a:pt x="14173" y="2495804"/>
                  </a:lnTo>
                  <a:lnTo>
                    <a:pt x="2057" y="2502878"/>
                  </a:lnTo>
                  <a:lnTo>
                    <a:pt x="12" y="2510650"/>
                  </a:lnTo>
                  <a:lnTo>
                    <a:pt x="58966" y="2611717"/>
                  </a:lnTo>
                  <a:lnTo>
                    <a:pt x="73660" y="2586507"/>
                  </a:lnTo>
                  <a:lnTo>
                    <a:pt x="117919" y="2510650"/>
                  </a:lnTo>
                  <a:lnTo>
                    <a:pt x="115874" y="2502878"/>
                  </a:lnTo>
                  <a:lnTo>
                    <a:pt x="103746" y="2495804"/>
                  </a:lnTo>
                  <a:lnTo>
                    <a:pt x="95973" y="2497861"/>
                  </a:lnTo>
                  <a:lnTo>
                    <a:pt x="71666" y="2539542"/>
                  </a:lnTo>
                  <a:lnTo>
                    <a:pt x="71653" y="626376"/>
                  </a:lnTo>
                  <a:lnTo>
                    <a:pt x="95973" y="668058"/>
                  </a:lnTo>
                  <a:lnTo>
                    <a:pt x="103746" y="670115"/>
                  </a:lnTo>
                  <a:lnTo>
                    <a:pt x="115862" y="663041"/>
                  </a:lnTo>
                  <a:lnTo>
                    <a:pt x="117919" y="655269"/>
                  </a:lnTo>
                  <a:close/>
                </a:path>
                <a:path w="3699510" h="3166110">
                  <a:moveTo>
                    <a:pt x="1392466" y="46253"/>
                  </a:moveTo>
                  <a:lnTo>
                    <a:pt x="626376" y="46266"/>
                  </a:lnTo>
                  <a:lnTo>
                    <a:pt x="668058" y="21945"/>
                  </a:lnTo>
                  <a:lnTo>
                    <a:pt x="670115" y="14173"/>
                  </a:lnTo>
                  <a:lnTo>
                    <a:pt x="663041" y="2057"/>
                  </a:lnTo>
                  <a:lnTo>
                    <a:pt x="655269" y="0"/>
                  </a:lnTo>
                  <a:lnTo>
                    <a:pt x="554202" y="58966"/>
                  </a:lnTo>
                  <a:lnTo>
                    <a:pt x="655269" y="117919"/>
                  </a:lnTo>
                  <a:lnTo>
                    <a:pt x="663041" y="115862"/>
                  </a:lnTo>
                  <a:lnTo>
                    <a:pt x="670115" y="103746"/>
                  </a:lnTo>
                  <a:lnTo>
                    <a:pt x="668058" y="95973"/>
                  </a:lnTo>
                  <a:lnTo>
                    <a:pt x="626376" y="71666"/>
                  </a:lnTo>
                  <a:lnTo>
                    <a:pt x="1392466" y="71653"/>
                  </a:lnTo>
                  <a:lnTo>
                    <a:pt x="1392466" y="46253"/>
                  </a:lnTo>
                  <a:close/>
                </a:path>
                <a:path w="3699510" h="3166110">
                  <a:moveTo>
                    <a:pt x="1536966" y="1232154"/>
                  </a:moveTo>
                  <a:lnTo>
                    <a:pt x="1534960" y="1227556"/>
                  </a:lnTo>
                  <a:lnTo>
                    <a:pt x="1490078" y="1124966"/>
                  </a:lnTo>
                  <a:lnTo>
                    <a:pt x="1482585" y="1122032"/>
                  </a:lnTo>
                  <a:lnTo>
                    <a:pt x="1469732" y="1127658"/>
                  </a:lnTo>
                  <a:lnTo>
                    <a:pt x="1466799" y="1135151"/>
                  </a:lnTo>
                  <a:lnTo>
                    <a:pt x="1486141" y="1179360"/>
                  </a:lnTo>
                  <a:lnTo>
                    <a:pt x="475551" y="442048"/>
                  </a:lnTo>
                  <a:lnTo>
                    <a:pt x="523544" y="446963"/>
                  </a:lnTo>
                  <a:lnTo>
                    <a:pt x="529793" y="441896"/>
                  </a:lnTo>
                  <a:lnTo>
                    <a:pt x="531215" y="427939"/>
                  </a:lnTo>
                  <a:lnTo>
                    <a:pt x="526148" y="421703"/>
                  </a:lnTo>
                  <a:lnTo>
                    <a:pt x="454533" y="414350"/>
                  </a:lnTo>
                  <a:lnTo>
                    <a:pt x="409752" y="409765"/>
                  </a:lnTo>
                  <a:lnTo>
                    <a:pt x="456653" y="516953"/>
                  </a:lnTo>
                  <a:lnTo>
                    <a:pt x="464134" y="519887"/>
                  </a:lnTo>
                  <a:lnTo>
                    <a:pt x="476986" y="514261"/>
                  </a:lnTo>
                  <a:lnTo>
                    <a:pt x="479920" y="506768"/>
                  </a:lnTo>
                  <a:lnTo>
                    <a:pt x="460578" y="462559"/>
                  </a:lnTo>
                  <a:lnTo>
                    <a:pt x="1471168" y="1199870"/>
                  </a:lnTo>
                  <a:lnTo>
                    <a:pt x="1423174" y="1194943"/>
                  </a:lnTo>
                  <a:lnTo>
                    <a:pt x="1416939" y="1200023"/>
                  </a:lnTo>
                  <a:lnTo>
                    <a:pt x="1415503" y="1213980"/>
                  </a:lnTo>
                  <a:lnTo>
                    <a:pt x="1420583" y="1220216"/>
                  </a:lnTo>
                  <a:lnTo>
                    <a:pt x="1536966" y="1232154"/>
                  </a:lnTo>
                  <a:close/>
                </a:path>
                <a:path w="3699510" h="3166110">
                  <a:moveTo>
                    <a:pt x="3145117" y="3106966"/>
                  </a:moveTo>
                  <a:lnTo>
                    <a:pt x="3044050" y="3048000"/>
                  </a:lnTo>
                  <a:lnTo>
                    <a:pt x="3036278" y="3050057"/>
                  </a:lnTo>
                  <a:lnTo>
                    <a:pt x="3029204" y="3062173"/>
                  </a:lnTo>
                  <a:lnTo>
                    <a:pt x="3031261" y="3069945"/>
                  </a:lnTo>
                  <a:lnTo>
                    <a:pt x="3072942" y="3094266"/>
                  </a:lnTo>
                  <a:lnTo>
                    <a:pt x="2455176" y="3094266"/>
                  </a:lnTo>
                  <a:lnTo>
                    <a:pt x="2408199" y="3094253"/>
                  </a:lnTo>
                  <a:lnTo>
                    <a:pt x="2455176" y="3094253"/>
                  </a:lnTo>
                  <a:lnTo>
                    <a:pt x="2496858" y="3069945"/>
                  </a:lnTo>
                  <a:lnTo>
                    <a:pt x="2498915" y="3062173"/>
                  </a:lnTo>
                  <a:lnTo>
                    <a:pt x="2491841" y="3050057"/>
                  </a:lnTo>
                  <a:lnTo>
                    <a:pt x="2484069" y="3048000"/>
                  </a:lnTo>
                  <a:lnTo>
                    <a:pt x="2383002" y="3106953"/>
                  </a:lnTo>
                  <a:lnTo>
                    <a:pt x="2484069" y="3165919"/>
                  </a:lnTo>
                  <a:lnTo>
                    <a:pt x="2491841" y="3163862"/>
                  </a:lnTo>
                  <a:lnTo>
                    <a:pt x="2498915" y="3151746"/>
                  </a:lnTo>
                  <a:lnTo>
                    <a:pt x="2496858" y="3143974"/>
                  </a:lnTo>
                  <a:lnTo>
                    <a:pt x="2455176" y="3119666"/>
                  </a:lnTo>
                  <a:lnTo>
                    <a:pt x="3072942" y="3119653"/>
                  </a:lnTo>
                  <a:lnTo>
                    <a:pt x="3094710" y="3106953"/>
                  </a:lnTo>
                  <a:lnTo>
                    <a:pt x="3113519" y="3095993"/>
                  </a:lnTo>
                  <a:lnTo>
                    <a:pt x="3094710" y="3106966"/>
                  </a:lnTo>
                  <a:lnTo>
                    <a:pt x="3072942" y="3119666"/>
                  </a:lnTo>
                  <a:lnTo>
                    <a:pt x="3031261" y="3143974"/>
                  </a:lnTo>
                  <a:lnTo>
                    <a:pt x="3029204" y="3151746"/>
                  </a:lnTo>
                  <a:lnTo>
                    <a:pt x="3036278" y="3163862"/>
                  </a:lnTo>
                  <a:lnTo>
                    <a:pt x="3044050" y="3165919"/>
                  </a:lnTo>
                  <a:lnTo>
                    <a:pt x="3123349" y="3119666"/>
                  </a:lnTo>
                  <a:lnTo>
                    <a:pt x="3119920" y="3119666"/>
                  </a:lnTo>
                  <a:lnTo>
                    <a:pt x="3123349" y="3119653"/>
                  </a:lnTo>
                  <a:lnTo>
                    <a:pt x="3145117" y="3106966"/>
                  </a:lnTo>
                  <a:close/>
                </a:path>
                <a:path w="3699510" h="3166110">
                  <a:moveTo>
                    <a:pt x="3145117" y="58966"/>
                  </a:moveTo>
                  <a:lnTo>
                    <a:pt x="3044050" y="0"/>
                  </a:lnTo>
                  <a:lnTo>
                    <a:pt x="3036278" y="2057"/>
                  </a:lnTo>
                  <a:lnTo>
                    <a:pt x="3029204" y="14173"/>
                  </a:lnTo>
                  <a:lnTo>
                    <a:pt x="3031261" y="21945"/>
                  </a:lnTo>
                  <a:lnTo>
                    <a:pt x="3072942" y="46266"/>
                  </a:lnTo>
                  <a:lnTo>
                    <a:pt x="2383066" y="46253"/>
                  </a:lnTo>
                  <a:lnTo>
                    <a:pt x="2383066" y="71653"/>
                  </a:lnTo>
                  <a:lnTo>
                    <a:pt x="3072942" y="71653"/>
                  </a:lnTo>
                  <a:lnTo>
                    <a:pt x="3094710" y="58966"/>
                  </a:lnTo>
                  <a:lnTo>
                    <a:pt x="3072942" y="71666"/>
                  </a:lnTo>
                  <a:lnTo>
                    <a:pt x="3031261" y="95973"/>
                  </a:lnTo>
                  <a:lnTo>
                    <a:pt x="3029204" y="103746"/>
                  </a:lnTo>
                  <a:lnTo>
                    <a:pt x="3036278" y="115862"/>
                  </a:lnTo>
                  <a:lnTo>
                    <a:pt x="3044050" y="117919"/>
                  </a:lnTo>
                  <a:lnTo>
                    <a:pt x="3123349" y="71666"/>
                  </a:lnTo>
                  <a:lnTo>
                    <a:pt x="3119920" y="71666"/>
                  </a:lnTo>
                  <a:lnTo>
                    <a:pt x="3123349" y="71653"/>
                  </a:lnTo>
                  <a:lnTo>
                    <a:pt x="3145117" y="58966"/>
                  </a:lnTo>
                  <a:close/>
                </a:path>
                <a:path w="3699510" h="3166110">
                  <a:moveTo>
                    <a:pt x="3699319" y="655269"/>
                  </a:moveTo>
                  <a:lnTo>
                    <a:pt x="3655060" y="579399"/>
                  </a:lnTo>
                  <a:lnTo>
                    <a:pt x="3640366" y="554202"/>
                  </a:lnTo>
                  <a:lnTo>
                    <a:pt x="3581412" y="655269"/>
                  </a:lnTo>
                  <a:lnTo>
                    <a:pt x="3583457" y="663041"/>
                  </a:lnTo>
                  <a:lnTo>
                    <a:pt x="3595573" y="670115"/>
                  </a:lnTo>
                  <a:lnTo>
                    <a:pt x="3603345" y="668058"/>
                  </a:lnTo>
                  <a:lnTo>
                    <a:pt x="3627666" y="626376"/>
                  </a:lnTo>
                  <a:lnTo>
                    <a:pt x="3627666" y="2611653"/>
                  </a:lnTo>
                  <a:lnTo>
                    <a:pt x="3653066" y="2611653"/>
                  </a:lnTo>
                  <a:lnTo>
                    <a:pt x="3653066" y="626376"/>
                  </a:lnTo>
                  <a:lnTo>
                    <a:pt x="3677374" y="668058"/>
                  </a:lnTo>
                  <a:lnTo>
                    <a:pt x="3685146" y="670115"/>
                  </a:lnTo>
                  <a:lnTo>
                    <a:pt x="3697274" y="663041"/>
                  </a:lnTo>
                  <a:lnTo>
                    <a:pt x="3699319" y="655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0093" y="1837435"/>
            <a:ext cx="17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48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3400" y="1837435"/>
            <a:ext cx="15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11081" y="3361435"/>
            <a:ext cx="12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77306" y="3361435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3268" y="4885435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8743" y="4885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9593" y="4885435"/>
            <a:ext cx="10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19" y="1362619"/>
            <a:ext cx="237621" cy="23762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81928" y="6202171"/>
            <a:ext cx="1195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875" algn="l"/>
              </a:tabLst>
            </a:pPr>
            <a:r>
              <a:rPr sz="2400" b="1" spc="-5" dirty="0">
                <a:latin typeface="Calibri"/>
                <a:cs typeface="Calibri"/>
              </a:rPr>
              <a:t>qu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e:	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82</a:t>
            </a:fld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5565140" y="4580635"/>
            <a:ext cx="2973070" cy="127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5490">
              <a:lnSpc>
                <a:spcPct val="1208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Dequeue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node </a:t>
            </a:r>
            <a:r>
              <a:rPr sz="2400" b="1" dirty="0">
                <a:latin typeface="Calibri"/>
                <a:cs typeface="Calibri"/>
              </a:rPr>
              <a:t> add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unseen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10" dirty="0">
                <a:latin typeface="Calibri"/>
                <a:cs typeface="Calibri"/>
              </a:rPr>
              <a:t>neighbors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queue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281" y="224028"/>
            <a:ext cx="108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</a:t>
            </a:r>
            <a:r>
              <a:rPr spc="5" dirty="0"/>
              <a:t>FS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650" y="1593850"/>
            <a:ext cx="6261100" cy="4051300"/>
            <a:chOff x="374650" y="1593850"/>
            <a:chExt cx="6261100" cy="4051300"/>
          </a:xfrm>
        </p:grpSpPr>
        <p:sp>
          <p:nvSpPr>
            <p:cNvPr id="4" name="object 4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2941" y="2036546"/>
              <a:ext cx="686435" cy="118110"/>
            </a:xfrm>
            <a:custGeom>
              <a:avLst/>
              <a:gdLst/>
              <a:ahLst/>
              <a:cxnLst/>
              <a:rect l="l" t="t" r="r" b="b"/>
              <a:pathLst>
                <a:path w="686435" h="118110">
                  <a:moveTo>
                    <a:pt x="101064" y="0"/>
                  </a:moveTo>
                  <a:lnTo>
                    <a:pt x="0" y="58954"/>
                  </a:lnTo>
                  <a:lnTo>
                    <a:pt x="101064" y="117908"/>
                  </a:lnTo>
                  <a:lnTo>
                    <a:pt x="108840" y="115862"/>
                  </a:lnTo>
                  <a:lnTo>
                    <a:pt x="115909" y="103745"/>
                  </a:lnTo>
                  <a:lnTo>
                    <a:pt x="113861" y="95968"/>
                  </a:lnTo>
                  <a:lnTo>
                    <a:pt x="72181" y="71654"/>
                  </a:lnTo>
                  <a:lnTo>
                    <a:pt x="25203" y="71654"/>
                  </a:lnTo>
                  <a:lnTo>
                    <a:pt x="25203" y="46254"/>
                  </a:lnTo>
                  <a:lnTo>
                    <a:pt x="72183" y="46253"/>
                  </a:lnTo>
                  <a:lnTo>
                    <a:pt x="113861" y="21940"/>
                  </a:lnTo>
                  <a:lnTo>
                    <a:pt x="115907" y="14163"/>
                  </a:lnTo>
                  <a:lnTo>
                    <a:pt x="108840" y="2045"/>
                  </a:lnTo>
                  <a:lnTo>
                    <a:pt x="101064" y="0"/>
                  </a:lnTo>
                  <a:close/>
                </a:path>
                <a:path w="686435" h="118110">
                  <a:moveTo>
                    <a:pt x="72181" y="46254"/>
                  </a:moveTo>
                  <a:lnTo>
                    <a:pt x="25203" y="46254"/>
                  </a:lnTo>
                  <a:lnTo>
                    <a:pt x="25203" y="71654"/>
                  </a:lnTo>
                  <a:lnTo>
                    <a:pt x="72180" y="71654"/>
                  </a:lnTo>
                  <a:lnTo>
                    <a:pt x="69215" y="69924"/>
                  </a:lnTo>
                  <a:lnTo>
                    <a:pt x="31603" y="69924"/>
                  </a:lnTo>
                  <a:lnTo>
                    <a:pt x="31603" y="47984"/>
                  </a:lnTo>
                  <a:lnTo>
                    <a:pt x="69215" y="47984"/>
                  </a:lnTo>
                  <a:lnTo>
                    <a:pt x="72181" y="46254"/>
                  </a:lnTo>
                  <a:close/>
                </a:path>
                <a:path w="686435" h="118110">
                  <a:moveTo>
                    <a:pt x="72180" y="71654"/>
                  </a:moveTo>
                  <a:lnTo>
                    <a:pt x="25203" y="71654"/>
                  </a:lnTo>
                  <a:lnTo>
                    <a:pt x="72181" y="71654"/>
                  </a:lnTo>
                  <a:close/>
                </a:path>
                <a:path w="686435" h="118110">
                  <a:moveTo>
                    <a:pt x="685858" y="46253"/>
                  </a:moveTo>
                  <a:lnTo>
                    <a:pt x="72181" y="46254"/>
                  </a:lnTo>
                  <a:lnTo>
                    <a:pt x="50409" y="58954"/>
                  </a:lnTo>
                  <a:lnTo>
                    <a:pt x="72180" y="71654"/>
                  </a:lnTo>
                  <a:lnTo>
                    <a:pt x="685858" y="71653"/>
                  </a:lnTo>
                  <a:lnTo>
                    <a:pt x="685858" y="46253"/>
                  </a:lnTo>
                  <a:close/>
                </a:path>
                <a:path w="686435" h="118110">
                  <a:moveTo>
                    <a:pt x="31603" y="47984"/>
                  </a:moveTo>
                  <a:lnTo>
                    <a:pt x="31603" y="69924"/>
                  </a:lnTo>
                  <a:lnTo>
                    <a:pt x="50409" y="58954"/>
                  </a:lnTo>
                  <a:lnTo>
                    <a:pt x="31603" y="47984"/>
                  </a:lnTo>
                  <a:close/>
                </a:path>
                <a:path w="686435" h="118110">
                  <a:moveTo>
                    <a:pt x="50409" y="58954"/>
                  </a:moveTo>
                  <a:lnTo>
                    <a:pt x="31603" y="69924"/>
                  </a:lnTo>
                  <a:lnTo>
                    <a:pt x="69215" y="69924"/>
                  </a:lnTo>
                  <a:lnTo>
                    <a:pt x="50409" y="58954"/>
                  </a:lnTo>
                  <a:close/>
                </a:path>
                <a:path w="686435" h="118110">
                  <a:moveTo>
                    <a:pt x="69215" y="47984"/>
                  </a:moveTo>
                  <a:lnTo>
                    <a:pt x="31603" y="47984"/>
                  </a:lnTo>
                  <a:lnTo>
                    <a:pt x="50409" y="58954"/>
                  </a:lnTo>
                  <a:lnTo>
                    <a:pt x="69215" y="47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7396" y="3560546"/>
              <a:ext cx="4421505" cy="1642110"/>
            </a:xfrm>
            <a:custGeom>
              <a:avLst/>
              <a:gdLst/>
              <a:ahLst/>
              <a:cxnLst/>
              <a:rect l="l" t="t" r="r" b="b"/>
              <a:pathLst>
                <a:path w="4421505" h="1642110">
                  <a:moveTo>
                    <a:pt x="992441" y="58915"/>
                  </a:moveTo>
                  <a:lnTo>
                    <a:pt x="882345" y="98539"/>
                  </a:lnTo>
                  <a:lnTo>
                    <a:pt x="878916" y="105816"/>
                  </a:lnTo>
                  <a:lnTo>
                    <a:pt x="883666" y="119011"/>
                  </a:lnTo>
                  <a:lnTo>
                    <a:pt x="890943" y="122428"/>
                  </a:lnTo>
                  <a:lnTo>
                    <a:pt x="936345" y="106095"/>
                  </a:lnTo>
                  <a:lnTo>
                    <a:pt x="0" y="1223962"/>
                  </a:lnTo>
                  <a:lnTo>
                    <a:pt x="19469" y="1240282"/>
                  </a:lnTo>
                  <a:lnTo>
                    <a:pt x="955827" y="122402"/>
                  </a:lnTo>
                  <a:lnTo>
                    <a:pt x="947699" y="169964"/>
                  </a:lnTo>
                  <a:lnTo>
                    <a:pt x="952347" y="176530"/>
                  </a:lnTo>
                  <a:lnTo>
                    <a:pt x="966177" y="178892"/>
                  </a:lnTo>
                  <a:lnTo>
                    <a:pt x="972731" y="174244"/>
                  </a:lnTo>
                  <a:lnTo>
                    <a:pt x="990523" y="70091"/>
                  </a:lnTo>
                  <a:lnTo>
                    <a:pt x="992441" y="58915"/>
                  </a:lnTo>
                  <a:close/>
                </a:path>
                <a:path w="4421505" h="1642110">
                  <a:moveTo>
                    <a:pt x="992454" y="1582966"/>
                  </a:moveTo>
                  <a:lnTo>
                    <a:pt x="891387" y="1524000"/>
                  </a:lnTo>
                  <a:lnTo>
                    <a:pt x="883615" y="1526057"/>
                  </a:lnTo>
                  <a:lnTo>
                    <a:pt x="876541" y="1538173"/>
                  </a:lnTo>
                  <a:lnTo>
                    <a:pt x="878598" y="1545945"/>
                  </a:lnTo>
                  <a:lnTo>
                    <a:pt x="920280" y="1570266"/>
                  </a:lnTo>
                  <a:lnTo>
                    <a:pt x="154203" y="1570253"/>
                  </a:lnTo>
                  <a:lnTo>
                    <a:pt x="154203" y="1595653"/>
                  </a:lnTo>
                  <a:lnTo>
                    <a:pt x="920280" y="1595653"/>
                  </a:lnTo>
                  <a:lnTo>
                    <a:pt x="942047" y="1582966"/>
                  </a:lnTo>
                  <a:lnTo>
                    <a:pt x="920280" y="1595666"/>
                  </a:lnTo>
                  <a:lnTo>
                    <a:pt x="878598" y="1619973"/>
                  </a:lnTo>
                  <a:lnTo>
                    <a:pt x="876541" y="1627746"/>
                  </a:lnTo>
                  <a:lnTo>
                    <a:pt x="883615" y="1639862"/>
                  </a:lnTo>
                  <a:lnTo>
                    <a:pt x="891387" y="1641919"/>
                  </a:lnTo>
                  <a:lnTo>
                    <a:pt x="970686" y="1595666"/>
                  </a:lnTo>
                  <a:lnTo>
                    <a:pt x="967257" y="1595666"/>
                  </a:lnTo>
                  <a:lnTo>
                    <a:pt x="970686" y="1595653"/>
                  </a:lnTo>
                  <a:lnTo>
                    <a:pt x="992454" y="1582966"/>
                  </a:lnTo>
                  <a:close/>
                </a:path>
                <a:path w="4421505" h="1642110">
                  <a:moveTo>
                    <a:pt x="4421454" y="58966"/>
                  </a:moveTo>
                  <a:lnTo>
                    <a:pt x="4320387" y="0"/>
                  </a:lnTo>
                  <a:lnTo>
                    <a:pt x="4312615" y="2057"/>
                  </a:lnTo>
                  <a:lnTo>
                    <a:pt x="4305541" y="14173"/>
                  </a:lnTo>
                  <a:lnTo>
                    <a:pt x="4307598" y="21945"/>
                  </a:lnTo>
                  <a:lnTo>
                    <a:pt x="4349280" y="46266"/>
                  </a:lnTo>
                  <a:lnTo>
                    <a:pt x="1983003" y="46253"/>
                  </a:lnTo>
                  <a:lnTo>
                    <a:pt x="1983003" y="71653"/>
                  </a:lnTo>
                  <a:lnTo>
                    <a:pt x="4349280" y="71653"/>
                  </a:lnTo>
                  <a:lnTo>
                    <a:pt x="4371048" y="58966"/>
                  </a:lnTo>
                  <a:lnTo>
                    <a:pt x="4349280" y="71666"/>
                  </a:lnTo>
                  <a:lnTo>
                    <a:pt x="4307598" y="95973"/>
                  </a:lnTo>
                  <a:lnTo>
                    <a:pt x="4305541" y="103746"/>
                  </a:lnTo>
                  <a:lnTo>
                    <a:pt x="4312615" y="115862"/>
                  </a:lnTo>
                  <a:lnTo>
                    <a:pt x="4320387" y="117919"/>
                  </a:lnTo>
                  <a:lnTo>
                    <a:pt x="4399686" y="71666"/>
                  </a:lnTo>
                  <a:lnTo>
                    <a:pt x="4396270" y="71666"/>
                  </a:lnTo>
                  <a:lnTo>
                    <a:pt x="4399686" y="71653"/>
                  </a:lnTo>
                  <a:lnTo>
                    <a:pt x="4421454" y="5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7333" y="2036546"/>
              <a:ext cx="3699510" cy="3166110"/>
            </a:xfrm>
            <a:custGeom>
              <a:avLst/>
              <a:gdLst/>
              <a:ahLst/>
              <a:cxnLst/>
              <a:rect l="l" t="t" r="r" b="b"/>
              <a:pathLst>
                <a:path w="3699510" h="3166110">
                  <a:moveTo>
                    <a:pt x="117919" y="655269"/>
                  </a:moveTo>
                  <a:lnTo>
                    <a:pt x="73660" y="579399"/>
                  </a:lnTo>
                  <a:lnTo>
                    <a:pt x="58966" y="554202"/>
                  </a:lnTo>
                  <a:lnTo>
                    <a:pt x="0" y="655269"/>
                  </a:lnTo>
                  <a:lnTo>
                    <a:pt x="2057" y="663041"/>
                  </a:lnTo>
                  <a:lnTo>
                    <a:pt x="14173" y="670115"/>
                  </a:lnTo>
                  <a:lnTo>
                    <a:pt x="21945" y="668058"/>
                  </a:lnTo>
                  <a:lnTo>
                    <a:pt x="46253" y="626376"/>
                  </a:lnTo>
                  <a:lnTo>
                    <a:pt x="46266" y="579399"/>
                  </a:lnTo>
                  <a:lnTo>
                    <a:pt x="46266" y="626376"/>
                  </a:lnTo>
                  <a:lnTo>
                    <a:pt x="46266" y="2539542"/>
                  </a:lnTo>
                  <a:lnTo>
                    <a:pt x="21945" y="2497861"/>
                  </a:lnTo>
                  <a:lnTo>
                    <a:pt x="14173" y="2495804"/>
                  </a:lnTo>
                  <a:lnTo>
                    <a:pt x="2057" y="2502878"/>
                  </a:lnTo>
                  <a:lnTo>
                    <a:pt x="12" y="2510650"/>
                  </a:lnTo>
                  <a:lnTo>
                    <a:pt x="58966" y="2611717"/>
                  </a:lnTo>
                  <a:lnTo>
                    <a:pt x="73660" y="2586507"/>
                  </a:lnTo>
                  <a:lnTo>
                    <a:pt x="117919" y="2510650"/>
                  </a:lnTo>
                  <a:lnTo>
                    <a:pt x="115874" y="2502878"/>
                  </a:lnTo>
                  <a:lnTo>
                    <a:pt x="103746" y="2495804"/>
                  </a:lnTo>
                  <a:lnTo>
                    <a:pt x="95973" y="2497861"/>
                  </a:lnTo>
                  <a:lnTo>
                    <a:pt x="71666" y="2539542"/>
                  </a:lnTo>
                  <a:lnTo>
                    <a:pt x="71653" y="626376"/>
                  </a:lnTo>
                  <a:lnTo>
                    <a:pt x="95973" y="668058"/>
                  </a:lnTo>
                  <a:lnTo>
                    <a:pt x="103746" y="670115"/>
                  </a:lnTo>
                  <a:lnTo>
                    <a:pt x="115862" y="663041"/>
                  </a:lnTo>
                  <a:lnTo>
                    <a:pt x="117919" y="655269"/>
                  </a:lnTo>
                  <a:close/>
                </a:path>
                <a:path w="3699510" h="3166110">
                  <a:moveTo>
                    <a:pt x="1392466" y="46253"/>
                  </a:moveTo>
                  <a:lnTo>
                    <a:pt x="626376" y="46266"/>
                  </a:lnTo>
                  <a:lnTo>
                    <a:pt x="668058" y="21945"/>
                  </a:lnTo>
                  <a:lnTo>
                    <a:pt x="670115" y="14173"/>
                  </a:lnTo>
                  <a:lnTo>
                    <a:pt x="663041" y="2057"/>
                  </a:lnTo>
                  <a:lnTo>
                    <a:pt x="655269" y="0"/>
                  </a:lnTo>
                  <a:lnTo>
                    <a:pt x="554202" y="58966"/>
                  </a:lnTo>
                  <a:lnTo>
                    <a:pt x="655269" y="117919"/>
                  </a:lnTo>
                  <a:lnTo>
                    <a:pt x="663041" y="115862"/>
                  </a:lnTo>
                  <a:lnTo>
                    <a:pt x="670115" y="103746"/>
                  </a:lnTo>
                  <a:lnTo>
                    <a:pt x="668058" y="95973"/>
                  </a:lnTo>
                  <a:lnTo>
                    <a:pt x="626376" y="71666"/>
                  </a:lnTo>
                  <a:lnTo>
                    <a:pt x="1392466" y="71653"/>
                  </a:lnTo>
                  <a:lnTo>
                    <a:pt x="1392466" y="46253"/>
                  </a:lnTo>
                  <a:close/>
                </a:path>
                <a:path w="3699510" h="3166110">
                  <a:moveTo>
                    <a:pt x="1536966" y="1232154"/>
                  </a:moveTo>
                  <a:lnTo>
                    <a:pt x="1534960" y="1227556"/>
                  </a:lnTo>
                  <a:lnTo>
                    <a:pt x="1490078" y="1124966"/>
                  </a:lnTo>
                  <a:lnTo>
                    <a:pt x="1482585" y="1122032"/>
                  </a:lnTo>
                  <a:lnTo>
                    <a:pt x="1469732" y="1127658"/>
                  </a:lnTo>
                  <a:lnTo>
                    <a:pt x="1466799" y="1135151"/>
                  </a:lnTo>
                  <a:lnTo>
                    <a:pt x="1486141" y="1179360"/>
                  </a:lnTo>
                  <a:lnTo>
                    <a:pt x="475551" y="442048"/>
                  </a:lnTo>
                  <a:lnTo>
                    <a:pt x="523544" y="446963"/>
                  </a:lnTo>
                  <a:lnTo>
                    <a:pt x="529793" y="441896"/>
                  </a:lnTo>
                  <a:lnTo>
                    <a:pt x="531215" y="427939"/>
                  </a:lnTo>
                  <a:lnTo>
                    <a:pt x="526148" y="421703"/>
                  </a:lnTo>
                  <a:lnTo>
                    <a:pt x="454533" y="414350"/>
                  </a:lnTo>
                  <a:lnTo>
                    <a:pt x="409752" y="409765"/>
                  </a:lnTo>
                  <a:lnTo>
                    <a:pt x="456653" y="516953"/>
                  </a:lnTo>
                  <a:lnTo>
                    <a:pt x="464134" y="519887"/>
                  </a:lnTo>
                  <a:lnTo>
                    <a:pt x="476986" y="514261"/>
                  </a:lnTo>
                  <a:lnTo>
                    <a:pt x="479920" y="506768"/>
                  </a:lnTo>
                  <a:lnTo>
                    <a:pt x="460578" y="462559"/>
                  </a:lnTo>
                  <a:lnTo>
                    <a:pt x="1471168" y="1199870"/>
                  </a:lnTo>
                  <a:lnTo>
                    <a:pt x="1423174" y="1194943"/>
                  </a:lnTo>
                  <a:lnTo>
                    <a:pt x="1416939" y="1200023"/>
                  </a:lnTo>
                  <a:lnTo>
                    <a:pt x="1415503" y="1213980"/>
                  </a:lnTo>
                  <a:lnTo>
                    <a:pt x="1420583" y="1220216"/>
                  </a:lnTo>
                  <a:lnTo>
                    <a:pt x="1536966" y="1232154"/>
                  </a:lnTo>
                  <a:close/>
                </a:path>
                <a:path w="3699510" h="3166110">
                  <a:moveTo>
                    <a:pt x="3145117" y="3106966"/>
                  </a:moveTo>
                  <a:lnTo>
                    <a:pt x="3044050" y="3048000"/>
                  </a:lnTo>
                  <a:lnTo>
                    <a:pt x="3036278" y="3050057"/>
                  </a:lnTo>
                  <a:lnTo>
                    <a:pt x="3029204" y="3062173"/>
                  </a:lnTo>
                  <a:lnTo>
                    <a:pt x="3031261" y="3069945"/>
                  </a:lnTo>
                  <a:lnTo>
                    <a:pt x="3072942" y="3094266"/>
                  </a:lnTo>
                  <a:lnTo>
                    <a:pt x="2455176" y="3094266"/>
                  </a:lnTo>
                  <a:lnTo>
                    <a:pt x="2408199" y="3094253"/>
                  </a:lnTo>
                  <a:lnTo>
                    <a:pt x="2455176" y="3094253"/>
                  </a:lnTo>
                  <a:lnTo>
                    <a:pt x="2496858" y="3069945"/>
                  </a:lnTo>
                  <a:lnTo>
                    <a:pt x="2498915" y="3062173"/>
                  </a:lnTo>
                  <a:lnTo>
                    <a:pt x="2491841" y="3050057"/>
                  </a:lnTo>
                  <a:lnTo>
                    <a:pt x="2484069" y="3048000"/>
                  </a:lnTo>
                  <a:lnTo>
                    <a:pt x="2383002" y="3106953"/>
                  </a:lnTo>
                  <a:lnTo>
                    <a:pt x="2484069" y="3165919"/>
                  </a:lnTo>
                  <a:lnTo>
                    <a:pt x="2491841" y="3163862"/>
                  </a:lnTo>
                  <a:lnTo>
                    <a:pt x="2498915" y="3151746"/>
                  </a:lnTo>
                  <a:lnTo>
                    <a:pt x="2496858" y="3143974"/>
                  </a:lnTo>
                  <a:lnTo>
                    <a:pt x="2455176" y="3119666"/>
                  </a:lnTo>
                  <a:lnTo>
                    <a:pt x="3072942" y="3119653"/>
                  </a:lnTo>
                  <a:lnTo>
                    <a:pt x="3094710" y="3106953"/>
                  </a:lnTo>
                  <a:lnTo>
                    <a:pt x="3113519" y="3095993"/>
                  </a:lnTo>
                  <a:lnTo>
                    <a:pt x="3094710" y="3106966"/>
                  </a:lnTo>
                  <a:lnTo>
                    <a:pt x="3072942" y="3119666"/>
                  </a:lnTo>
                  <a:lnTo>
                    <a:pt x="3031261" y="3143974"/>
                  </a:lnTo>
                  <a:lnTo>
                    <a:pt x="3029204" y="3151746"/>
                  </a:lnTo>
                  <a:lnTo>
                    <a:pt x="3036278" y="3163862"/>
                  </a:lnTo>
                  <a:lnTo>
                    <a:pt x="3044050" y="3165919"/>
                  </a:lnTo>
                  <a:lnTo>
                    <a:pt x="3123349" y="3119666"/>
                  </a:lnTo>
                  <a:lnTo>
                    <a:pt x="3119920" y="3119666"/>
                  </a:lnTo>
                  <a:lnTo>
                    <a:pt x="3123349" y="3119653"/>
                  </a:lnTo>
                  <a:lnTo>
                    <a:pt x="3145117" y="3106966"/>
                  </a:lnTo>
                  <a:close/>
                </a:path>
                <a:path w="3699510" h="3166110">
                  <a:moveTo>
                    <a:pt x="3145117" y="58966"/>
                  </a:moveTo>
                  <a:lnTo>
                    <a:pt x="3044050" y="0"/>
                  </a:lnTo>
                  <a:lnTo>
                    <a:pt x="3036278" y="2057"/>
                  </a:lnTo>
                  <a:lnTo>
                    <a:pt x="3029204" y="14173"/>
                  </a:lnTo>
                  <a:lnTo>
                    <a:pt x="3031261" y="21945"/>
                  </a:lnTo>
                  <a:lnTo>
                    <a:pt x="3072942" y="46266"/>
                  </a:lnTo>
                  <a:lnTo>
                    <a:pt x="2383066" y="46253"/>
                  </a:lnTo>
                  <a:lnTo>
                    <a:pt x="2383066" y="71653"/>
                  </a:lnTo>
                  <a:lnTo>
                    <a:pt x="3072942" y="71653"/>
                  </a:lnTo>
                  <a:lnTo>
                    <a:pt x="3094710" y="58966"/>
                  </a:lnTo>
                  <a:lnTo>
                    <a:pt x="3072942" y="71666"/>
                  </a:lnTo>
                  <a:lnTo>
                    <a:pt x="3031261" y="95973"/>
                  </a:lnTo>
                  <a:lnTo>
                    <a:pt x="3029204" y="103746"/>
                  </a:lnTo>
                  <a:lnTo>
                    <a:pt x="3036278" y="115862"/>
                  </a:lnTo>
                  <a:lnTo>
                    <a:pt x="3044050" y="117919"/>
                  </a:lnTo>
                  <a:lnTo>
                    <a:pt x="3123349" y="71666"/>
                  </a:lnTo>
                  <a:lnTo>
                    <a:pt x="3119920" y="71666"/>
                  </a:lnTo>
                  <a:lnTo>
                    <a:pt x="3123349" y="71653"/>
                  </a:lnTo>
                  <a:lnTo>
                    <a:pt x="3145117" y="58966"/>
                  </a:lnTo>
                  <a:close/>
                </a:path>
                <a:path w="3699510" h="3166110">
                  <a:moveTo>
                    <a:pt x="3699319" y="655269"/>
                  </a:moveTo>
                  <a:lnTo>
                    <a:pt x="3655060" y="579399"/>
                  </a:lnTo>
                  <a:lnTo>
                    <a:pt x="3640366" y="554202"/>
                  </a:lnTo>
                  <a:lnTo>
                    <a:pt x="3581412" y="655269"/>
                  </a:lnTo>
                  <a:lnTo>
                    <a:pt x="3583457" y="663041"/>
                  </a:lnTo>
                  <a:lnTo>
                    <a:pt x="3595573" y="670115"/>
                  </a:lnTo>
                  <a:lnTo>
                    <a:pt x="3603345" y="668058"/>
                  </a:lnTo>
                  <a:lnTo>
                    <a:pt x="3627666" y="626376"/>
                  </a:lnTo>
                  <a:lnTo>
                    <a:pt x="3627666" y="2611653"/>
                  </a:lnTo>
                  <a:lnTo>
                    <a:pt x="3653066" y="2611653"/>
                  </a:lnTo>
                  <a:lnTo>
                    <a:pt x="3653066" y="626376"/>
                  </a:lnTo>
                  <a:lnTo>
                    <a:pt x="3677374" y="668058"/>
                  </a:lnTo>
                  <a:lnTo>
                    <a:pt x="3685146" y="670115"/>
                  </a:lnTo>
                  <a:lnTo>
                    <a:pt x="3697274" y="663041"/>
                  </a:lnTo>
                  <a:lnTo>
                    <a:pt x="3699319" y="655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0093" y="1837435"/>
            <a:ext cx="17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48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3400" y="1837435"/>
            <a:ext cx="15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11081" y="3361435"/>
            <a:ext cx="12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77306" y="3361435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3268" y="4885435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8743" y="4885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9593" y="4885435"/>
            <a:ext cx="10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19" y="1362619"/>
            <a:ext cx="237621" cy="23762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565140" y="4580635"/>
            <a:ext cx="2973070" cy="127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5490">
              <a:lnSpc>
                <a:spcPct val="1208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Dequeue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node </a:t>
            </a:r>
            <a:r>
              <a:rPr sz="2400" b="1" dirty="0">
                <a:latin typeface="Calibri"/>
                <a:cs typeface="Calibri"/>
              </a:rPr>
              <a:t> add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unseen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10" dirty="0">
                <a:latin typeface="Calibri"/>
                <a:cs typeface="Calibri"/>
              </a:rPr>
              <a:t>neighbors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queue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928" y="6216756"/>
            <a:ext cx="149098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  <a:tabLst>
                <a:tab pos="1031875" algn="l"/>
              </a:tabLst>
            </a:pPr>
            <a:r>
              <a:rPr sz="2400" b="1" spc="-5" dirty="0">
                <a:latin typeface="Calibri"/>
                <a:cs typeface="Calibri"/>
              </a:rPr>
              <a:t>queue:	</a:t>
            </a:r>
            <a:r>
              <a:rPr sz="2400" b="1" dirty="0">
                <a:latin typeface="Calibri"/>
                <a:cs typeface="Calibri"/>
              </a:rPr>
              <a:t>e,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83</a:t>
            </a:fld>
            <a:endParaRPr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281" y="224028"/>
            <a:ext cx="108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</a:t>
            </a:r>
            <a:r>
              <a:rPr spc="5" dirty="0"/>
              <a:t>FS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650" y="1593850"/>
            <a:ext cx="6261100" cy="4051300"/>
            <a:chOff x="374650" y="1593850"/>
            <a:chExt cx="6261100" cy="4051300"/>
          </a:xfrm>
        </p:grpSpPr>
        <p:sp>
          <p:nvSpPr>
            <p:cNvPr id="4" name="object 4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2941" y="2036546"/>
              <a:ext cx="686435" cy="118110"/>
            </a:xfrm>
            <a:custGeom>
              <a:avLst/>
              <a:gdLst/>
              <a:ahLst/>
              <a:cxnLst/>
              <a:rect l="l" t="t" r="r" b="b"/>
              <a:pathLst>
                <a:path w="686435" h="118110">
                  <a:moveTo>
                    <a:pt x="101064" y="0"/>
                  </a:moveTo>
                  <a:lnTo>
                    <a:pt x="0" y="58954"/>
                  </a:lnTo>
                  <a:lnTo>
                    <a:pt x="101064" y="117908"/>
                  </a:lnTo>
                  <a:lnTo>
                    <a:pt x="108840" y="115862"/>
                  </a:lnTo>
                  <a:lnTo>
                    <a:pt x="115909" y="103745"/>
                  </a:lnTo>
                  <a:lnTo>
                    <a:pt x="113861" y="95968"/>
                  </a:lnTo>
                  <a:lnTo>
                    <a:pt x="72181" y="71654"/>
                  </a:lnTo>
                  <a:lnTo>
                    <a:pt x="25203" y="71654"/>
                  </a:lnTo>
                  <a:lnTo>
                    <a:pt x="25203" y="46254"/>
                  </a:lnTo>
                  <a:lnTo>
                    <a:pt x="72183" y="46253"/>
                  </a:lnTo>
                  <a:lnTo>
                    <a:pt x="113861" y="21940"/>
                  </a:lnTo>
                  <a:lnTo>
                    <a:pt x="115907" y="14163"/>
                  </a:lnTo>
                  <a:lnTo>
                    <a:pt x="108840" y="2045"/>
                  </a:lnTo>
                  <a:lnTo>
                    <a:pt x="101064" y="0"/>
                  </a:lnTo>
                  <a:close/>
                </a:path>
                <a:path w="686435" h="118110">
                  <a:moveTo>
                    <a:pt x="72181" y="46254"/>
                  </a:moveTo>
                  <a:lnTo>
                    <a:pt x="25203" y="46254"/>
                  </a:lnTo>
                  <a:lnTo>
                    <a:pt x="25203" y="71654"/>
                  </a:lnTo>
                  <a:lnTo>
                    <a:pt x="72180" y="71654"/>
                  </a:lnTo>
                  <a:lnTo>
                    <a:pt x="69215" y="69924"/>
                  </a:lnTo>
                  <a:lnTo>
                    <a:pt x="31603" y="69924"/>
                  </a:lnTo>
                  <a:lnTo>
                    <a:pt x="31603" y="47984"/>
                  </a:lnTo>
                  <a:lnTo>
                    <a:pt x="69215" y="47984"/>
                  </a:lnTo>
                  <a:lnTo>
                    <a:pt x="72181" y="46254"/>
                  </a:lnTo>
                  <a:close/>
                </a:path>
                <a:path w="686435" h="118110">
                  <a:moveTo>
                    <a:pt x="72180" y="71654"/>
                  </a:moveTo>
                  <a:lnTo>
                    <a:pt x="25203" y="71654"/>
                  </a:lnTo>
                  <a:lnTo>
                    <a:pt x="72181" y="71654"/>
                  </a:lnTo>
                  <a:close/>
                </a:path>
                <a:path w="686435" h="118110">
                  <a:moveTo>
                    <a:pt x="685858" y="46253"/>
                  </a:moveTo>
                  <a:lnTo>
                    <a:pt x="72181" y="46254"/>
                  </a:lnTo>
                  <a:lnTo>
                    <a:pt x="50409" y="58954"/>
                  </a:lnTo>
                  <a:lnTo>
                    <a:pt x="72180" y="71654"/>
                  </a:lnTo>
                  <a:lnTo>
                    <a:pt x="685858" y="71653"/>
                  </a:lnTo>
                  <a:lnTo>
                    <a:pt x="685858" y="46253"/>
                  </a:lnTo>
                  <a:close/>
                </a:path>
                <a:path w="686435" h="118110">
                  <a:moveTo>
                    <a:pt x="31603" y="47984"/>
                  </a:moveTo>
                  <a:lnTo>
                    <a:pt x="31603" y="69924"/>
                  </a:lnTo>
                  <a:lnTo>
                    <a:pt x="50409" y="58954"/>
                  </a:lnTo>
                  <a:lnTo>
                    <a:pt x="31603" y="47984"/>
                  </a:lnTo>
                  <a:close/>
                </a:path>
                <a:path w="686435" h="118110">
                  <a:moveTo>
                    <a:pt x="50409" y="58954"/>
                  </a:moveTo>
                  <a:lnTo>
                    <a:pt x="31603" y="69924"/>
                  </a:lnTo>
                  <a:lnTo>
                    <a:pt x="69215" y="69924"/>
                  </a:lnTo>
                  <a:lnTo>
                    <a:pt x="50409" y="58954"/>
                  </a:lnTo>
                  <a:close/>
                </a:path>
                <a:path w="686435" h="118110">
                  <a:moveTo>
                    <a:pt x="69215" y="47984"/>
                  </a:moveTo>
                  <a:lnTo>
                    <a:pt x="31603" y="47984"/>
                  </a:lnTo>
                  <a:lnTo>
                    <a:pt x="50409" y="58954"/>
                  </a:lnTo>
                  <a:lnTo>
                    <a:pt x="69215" y="47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7396" y="3560546"/>
              <a:ext cx="4421505" cy="1642110"/>
            </a:xfrm>
            <a:custGeom>
              <a:avLst/>
              <a:gdLst/>
              <a:ahLst/>
              <a:cxnLst/>
              <a:rect l="l" t="t" r="r" b="b"/>
              <a:pathLst>
                <a:path w="4421505" h="1642110">
                  <a:moveTo>
                    <a:pt x="992441" y="58915"/>
                  </a:moveTo>
                  <a:lnTo>
                    <a:pt x="882345" y="98539"/>
                  </a:lnTo>
                  <a:lnTo>
                    <a:pt x="878916" y="105816"/>
                  </a:lnTo>
                  <a:lnTo>
                    <a:pt x="883666" y="119011"/>
                  </a:lnTo>
                  <a:lnTo>
                    <a:pt x="890943" y="122428"/>
                  </a:lnTo>
                  <a:lnTo>
                    <a:pt x="936345" y="106095"/>
                  </a:lnTo>
                  <a:lnTo>
                    <a:pt x="0" y="1223962"/>
                  </a:lnTo>
                  <a:lnTo>
                    <a:pt x="19469" y="1240282"/>
                  </a:lnTo>
                  <a:lnTo>
                    <a:pt x="955827" y="122402"/>
                  </a:lnTo>
                  <a:lnTo>
                    <a:pt x="947699" y="169964"/>
                  </a:lnTo>
                  <a:lnTo>
                    <a:pt x="952347" y="176530"/>
                  </a:lnTo>
                  <a:lnTo>
                    <a:pt x="966177" y="178892"/>
                  </a:lnTo>
                  <a:lnTo>
                    <a:pt x="972731" y="174244"/>
                  </a:lnTo>
                  <a:lnTo>
                    <a:pt x="990523" y="70091"/>
                  </a:lnTo>
                  <a:lnTo>
                    <a:pt x="992441" y="58915"/>
                  </a:lnTo>
                  <a:close/>
                </a:path>
                <a:path w="4421505" h="1642110">
                  <a:moveTo>
                    <a:pt x="992454" y="1582966"/>
                  </a:moveTo>
                  <a:lnTo>
                    <a:pt x="891387" y="1524000"/>
                  </a:lnTo>
                  <a:lnTo>
                    <a:pt x="883615" y="1526057"/>
                  </a:lnTo>
                  <a:lnTo>
                    <a:pt x="876541" y="1538173"/>
                  </a:lnTo>
                  <a:lnTo>
                    <a:pt x="878598" y="1545945"/>
                  </a:lnTo>
                  <a:lnTo>
                    <a:pt x="920280" y="1570266"/>
                  </a:lnTo>
                  <a:lnTo>
                    <a:pt x="154203" y="1570253"/>
                  </a:lnTo>
                  <a:lnTo>
                    <a:pt x="154203" y="1595653"/>
                  </a:lnTo>
                  <a:lnTo>
                    <a:pt x="920280" y="1595653"/>
                  </a:lnTo>
                  <a:lnTo>
                    <a:pt x="942047" y="1582966"/>
                  </a:lnTo>
                  <a:lnTo>
                    <a:pt x="920280" y="1595666"/>
                  </a:lnTo>
                  <a:lnTo>
                    <a:pt x="878598" y="1619973"/>
                  </a:lnTo>
                  <a:lnTo>
                    <a:pt x="876541" y="1627746"/>
                  </a:lnTo>
                  <a:lnTo>
                    <a:pt x="883615" y="1639862"/>
                  </a:lnTo>
                  <a:lnTo>
                    <a:pt x="891387" y="1641919"/>
                  </a:lnTo>
                  <a:lnTo>
                    <a:pt x="970686" y="1595666"/>
                  </a:lnTo>
                  <a:lnTo>
                    <a:pt x="967257" y="1595666"/>
                  </a:lnTo>
                  <a:lnTo>
                    <a:pt x="970686" y="1595653"/>
                  </a:lnTo>
                  <a:lnTo>
                    <a:pt x="992454" y="1582966"/>
                  </a:lnTo>
                  <a:close/>
                </a:path>
                <a:path w="4421505" h="1642110">
                  <a:moveTo>
                    <a:pt x="4421454" y="58966"/>
                  </a:moveTo>
                  <a:lnTo>
                    <a:pt x="4320387" y="0"/>
                  </a:lnTo>
                  <a:lnTo>
                    <a:pt x="4312615" y="2057"/>
                  </a:lnTo>
                  <a:lnTo>
                    <a:pt x="4305541" y="14173"/>
                  </a:lnTo>
                  <a:lnTo>
                    <a:pt x="4307598" y="21945"/>
                  </a:lnTo>
                  <a:lnTo>
                    <a:pt x="4349280" y="46266"/>
                  </a:lnTo>
                  <a:lnTo>
                    <a:pt x="1983003" y="46253"/>
                  </a:lnTo>
                  <a:lnTo>
                    <a:pt x="1983003" y="71653"/>
                  </a:lnTo>
                  <a:lnTo>
                    <a:pt x="4349280" y="71653"/>
                  </a:lnTo>
                  <a:lnTo>
                    <a:pt x="4371048" y="58966"/>
                  </a:lnTo>
                  <a:lnTo>
                    <a:pt x="4349280" y="71666"/>
                  </a:lnTo>
                  <a:lnTo>
                    <a:pt x="4307598" y="95973"/>
                  </a:lnTo>
                  <a:lnTo>
                    <a:pt x="4305541" y="103746"/>
                  </a:lnTo>
                  <a:lnTo>
                    <a:pt x="4312615" y="115862"/>
                  </a:lnTo>
                  <a:lnTo>
                    <a:pt x="4320387" y="117919"/>
                  </a:lnTo>
                  <a:lnTo>
                    <a:pt x="4399686" y="71666"/>
                  </a:lnTo>
                  <a:lnTo>
                    <a:pt x="4396270" y="71666"/>
                  </a:lnTo>
                  <a:lnTo>
                    <a:pt x="4399686" y="71653"/>
                  </a:lnTo>
                  <a:lnTo>
                    <a:pt x="4421454" y="5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7333" y="2036546"/>
              <a:ext cx="3699510" cy="3166110"/>
            </a:xfrm>
            <a:custGeom>
              <a:avLst/>
              <a:gdLst/>
              <a:ahLst/>
              <a:cxnLst/>
              <a:rect l="l" t="t" r="r" b="b"/>
              <a:pathLst>
                <a:path w="3699510" h="3166110">
                  <a:moveTo>
                    <a:pt x="117919" y="655269"/>
                  </a:moveTo>
                  <a:lnTo>
                    <a:pt x="73660" y="579399"/>
                  </a:lnTo>
                  <a:lnTo>
                    <a:pt x="58966" y="554202"/>
                  </a:lnTo>
                  <a:lnTo>
                    <a:pt x="0" y="655269"/>
                  </a:lnTo>
                  <a:lnTo>
                    <a:pt x="2057" y="663041"/>
                  </a:lnTo>
                  <a:lnTo>
                    <a:pt x="14173" y="670115"/>
                  </a:lnTo>
                  <a:lnTo>
                    <a:pt x="21945" y="668058"/>
                  </a:lnTo>
                  <a:lnTo>
                    <a:pt x="46253" y="626376"/>
                  </a:lnTo>
                  <a:lnTo>
                    <a:pt x="46266" y="579399"/>
                  </a:lnTo>
                  <a:lnTo>
                    <a:pt x="46266" y="626376"/>
                  </a:lnTo>
                  <a:lnTo>
                    <a:pt x="46266" y="2539542"/>
                  </a:lnTo>
                  <a:lnTo>
                    <a:pt x="21945" y="2497861"/>
                  </a:lnTo>
                  <a:lnTo>
                    <a:pt x="14173" y="2495804"/>
                  </a:lnTo>
                  <a:lnTo>
                    <a:pt x="2057" y="2502878"/>
                  </a:lnTo>
                  <a:lnTo>
                    <a:pt x="12" y="2510650"/>
                  </a:lnTo>
                  <a:lnTo>
                    <a:pt x="58966" y="2611717"/>
                  </a:lnTo>
                  <a:lnTo>
                    <a:pt x="73660" y="2586507"/>
                  </a:lnTo>
                  <a:lnTo>
                    <a:pt x="117919" y="2510650"/>
                  </a:lnTo>
                  <a:lnTo>
                    <a:pt x="115874" y="2502878"/>
                  </a:lnTo>
                  <a:lnTo>
                    <a:pt x="103746" y="2495804"/>
                  </a:lnTo>
                  <a:lnTo>
                    <a:pt x="95973" y="2497861"/>
                  </a:lnTo>
                  <a:lnTo>
                    <a:pt x="71666" y="2539542"/>
                  </a:lnTo>
                  <a:lnTo>
                    <a:pt x="71653" y="626376"/>
                  </a:lnTo>
                  <a:lnTo>
                    <a:pt x="95973" y="668058"/>
                  </a:lnTo>
                  <a:lnTo>
                    <a:pt x="103746" y="670115"/>
                  </a:lnTo>
                  <a:lnTo>
                    <a:pt x="115862" y="663041"/>
                  </a:lnTo>
                  <a:lnTo>
                    <a:pt x="117919" y="655269"/>
                  </a:lnTo>
                  <a:close/>
                </a:path>
                <a:path w="3699510" h="3166110">
                  <a:moveTo>
                    <a:pt x="1392466" y="46253"/>
                  </a:moveTo>
                  <a:lnTo>
                    <a:pt x="626376" y="46266"/>
                  </a:lnTo>
                  <a:lnTo>
                    <a:pt x="668058" y="21945"/>
                  </a:lnTo>
                  <a:lnTo>
                    <a:pt x="670115" y="14173"/>
                  </a:lnTo>
                  <a:lnTo>
                    <a:pt x="663041" y="2057"/>
                  </a:lnTo>
                  <a:lnTo>
                    <a:pt x="655269" y="0"/>
                  </a:lnTo>
                  <a:lnTo>
                    <a:pt x="554202" y="58966"/>
                  </a:lnTo>
                  <a:lnTo>
                    <a:pt x="655269" y="117919"/>
                  </a:lnTo>
                  <a:lnTo>
                    <a:pt x="663041" y="115862"/>
                  </a:lnTo>
                  <a:lnTo>
                    <a:pt x="670115" y="103746"/>
                  </a:lnTo>
                  <a:lnTo>
                    <a:pt x="668058" y="95973"/>
                  </a:lnTo>
                  <a:lnTo>
                    <a:pt x="626376" y="71666"/>
                  </a:lnTo>
                  <a:lnTo>
                    <a:pt x="1392466" y="71653"/>
                  </a:lnTo>
                  <a:lnTo>
                    <a:pt x="1392466" y="46253"/>
                  </a:lnTo>
                  <a:close/>
                </a:path>
                <a:path w="3699510" h="3166110">
                  <a:moveTo>
                    <a:pt x="1536966" y="1232154"/>
                  </a:moveTo>
                  <a:lnTo>
                    <a:pt x="1534960" y="1227556"/>
                  </a:lnTo>
                  <a:lnTo>
                    <a:pt x="1490078" y="1124966"/>
                  </a:lnTo>
                  <a:lnTo>
                    <a:pt x="1482585" y="1122032"/>
                  </a:lnTo>
                  <a:lnTo>
                    <a:pt x="1469732" y="1127658"/>
                  </a:lnTo>
                  <a:lnTo>
                    <a:pt x="1466799" y="1135151"/>
                  </a:lnTo>
                  <a:lnTo>
                    <a:pt x="1486141" y="1179360"/>
                  </a:lnTo>
                  <a:lnTo>
                    <a:pt x="475551" y="442048"/>
                  </a:lnTo>
                  <a:lnTo>
                    <a:pt x="523544" y="446963"/>
                  </a:lnTo>
                  <a:lnTo>
                    <a:pt x="529793" y="441896"/>
                  </a:lnTo>
                  <a:lnTo>
                    <a:pt x="531215" y="427939"/>
                  </a:lnTo>
                  <a:lnTo>
                    <a:pt x="526148" y="421703"/>
                  </a:lnTo>
                  <a:lnTo>
                    <a:pt x="454533" y="414350"/>
                  </a:lnTo>
                  <a:lnTo>
                    <a:pt x="409752" y="409765"/>
                  </a:lnTo>
                  <a:lnTo>
                    <a:pt x="456653" y="516953"/>
                  </a:lnTo>
                  <a:lnTo>
                    <a:pt x="464134" y="519887"/>
                  </a:lnTo>
                  <a:lnTo>
                    <a:pt x="476986" y="514261"/>
                  </a:lnTo>
                  <a:lnTo>
                    <a:pt x="479920" y="506768"/>
                  </a:lnTo>
                  <a:lnTo>
                    <a:pt x="460578" y="462559"/>
                  </a:lnTo>
                  <a:lnTo>
                    <a:pt x="1471168" y="1199870"/>
                  </a:lnTo>
                  <a:lnTo>
                    <a:pt x="1423174" y="1194943"/>
                  </a:lnTo>
                  <a:lnTo>
                    <a:pt x="1416939" y="1200023"/>
                  </a:lnTo>
                  <a:lnTo>
                    <a:pt x="1415503" y="1213980"/>
                  </a:lnTo>
                  <a:lnTo>
                    <a:pt x="1420583" y="1220216"/>
                  </a:lnTo>
                  <a:lnTo>
                    <a:pt x="1536966" y="1232154"/>
                  </a:lnTo>
                  <a:close/>
                </a:path>
                <a:path w="3699510" h="3166110">
                  <a:moveTo>
                    <a:pt x="3145117" y="3106966"/>
                  </a:moveTo>
                  <a:lnTo>
                    <a:pt x="3044050" y="3048000"/>
                  </a:lnTo>
                  <a:lnTo>
                    <a:pt x="3036278" y="3050057"/>
                  </a:lnTo>
                  <a:lnTo>
                    <a:pt x="3029204" y="3062173"/>
                  </a:lnTo>
                  <a:lnTo>
                    <a:pt x="3031261" y="3069945"/>
                  </a:lnTo>
                  <a:lnTo>
                    <a:pt x="3072942" y="3094266"/>
                  </a:lnTo>
                  <a:lnTo>
                    <a:pt x="2455176" y="3094266"/>
                  </a:lnTo>
                  <a:lnTo>
                    <a:pt x="2408199" y="3094253"/>
                  </a:lnTo>
                  <a:lnTo>
                    <a:pt x="2455176" y="3094253"/>
                  </a:lnTo>
                  <a:lnTo>
                    <a:pt x="2496858" y="3069945"/>
                  </a:lnTo>
                  <a:lnTo>
                    <a:pt x="2498915" y="3062173"/>
                  </a:lnTo>
                  <a:lnTo>
                    <a:pt x="2491841" y="3050057"/>
                  </a:lnTo>
                  <a:lnTo>
                    <a:pt x="2484069" y="3048000"/>
                  </a:lnTo>
                  <a:lnTo>
                    <a:pt x="2383002" y="3106953"/>
                  </a:lnTo>
                  <a:lnTo>
                    <a:pt x="2484069" y="3165919"/>
                  </a:lnTo>
                  <a:lnTo>
                    <a:pt x="2491841" y="3163862"/>
                  </a:lnTo>
                  <a:lnTo>
                    <a:pt x="2498915" y="3151746"/>
                  </a:lnTo>
                  <a:lnTo>
                    <a:pt x="2496858" y="3143974"/>
                  </a:lnTo>
                  <a:lnTo>
                    <a:pt x="2455176" y="3119666"/>
                  </a:lnTo>
                  <a:lnTo>
                    <a:pt x="3072942" y="3119653"/>
                  </a:lnTo>
                  <a:lnTo>
                    <a:pt x="3094710" y="3106953"/>
                  </a:lnTo>
                  <a:lnTo>
                    <a:pt x="3113519" y="3095993"/>
                  </a:lnTo>
                  <a:lnTo>
                    <a:pt x="3094710" y="3106966"/>
                  </a:lnTo>
                  <a:lnTo>
                    <a:pt x="3072942" y="3119666"/>
                  </a:lnTo>
                  <a:lnTo>
                    <a:pt x="3031261" y="3143974"/>
                  </a:lnTo>
                  <a:lnTo>
                    <a:pt x="3029204" y="3151746"/>
                  </a:lnTo>
                  <a:lnTo>
                    <a:pt x="3036278" y="3163862"/>
                  </a:lnTo>
                  <a:lnTo>
                    <a:pt x="3044050" y="3165919"/>
                  </a:lnTo>
                  <a:lnTo>
                    <a:pt x="3123349" y="3119666"/>
                  </a:lnTo>
                  <a:lnTo>
                    <a:pt x="3119920" y="3119666"/>
                  </a:lnTo>
                  <a:lnTo>
                    <a:pt x="3123349" y="3119653"/>
                  </a:lnTo>
                  <a:lnTo>
                    <a:pt x="3145117" y="3106966"/>
                  </a:lnTo>
                  <a:close/>
                </a:path>
                <a:path w="3699510" h="3166110">
                  <a:moveTo>
                    <a:pt x="3145117" y="58966"/>
                  </a:moveTo>
                  <a:lnTo>
                    <a:pt x="3044050" y="0"/>
                  </a:lnTo>
                  <a:lnTo>
                    <a:pt x="3036278" y="2057"/>
                  </a:lnTo>
                  <a:lnTo>
                    <a:pt x="3029204" y="14173"/>
                  </a:lnTo>
                  <a:lnTo>
                    <a:pt x="3031261" y="21945"/>
                  </a:lnTo>
                  <a:lnTo>
                    <a:pt x="3072942" y="46266"/>
                  </a:lnTo>
                  <a:lnTo>
                    <a:pt x="2383066" y="46253"/>
                  </a:lnTo>
                  <a:lnTo>
                    <a:pt x="2383066" y="71653"/>
                  </a:lnTo>
                  <a:lnTo>
                    <a:pt x="3072942" y="71653"/>
                  </a:lnTo>
                  <a:lnTo>
                    <a:pt x="3094710" y="58966"/>
                  </a:lnTo>
                  <a:lnTo>
                    <a:pt x="3072942" y="71666"/>
                  </a:lnTo>
                  <a:lnTo>
                    <a:pt x="3031261" y="95973"/>
                  </a:lnTo>
                  <a:lnTo>
                    <a:pt x="3029204" y="103746"/>
                  </a:lnTo>
                  <a:lnTo>
                    <a:pt x="3036278" y="115862"/>
                  </a:lnTo>
                  <a:lnTo>
                    <a:pt x="3044050" y="117919"/>
                  </a:lnTo>
                  <a:lnTo>
                    <a:pt x="3123349" y="71666"/>
                  </a:lnTo>
                  <a:lnTo>
                    <a:pt x="3119920" y="71666"/>
                  </a:lnTo>
                  <a:lnTo>
                    <a:pt x="3123349" y="71653"/>
                  </a:lnTo>
                  <a:lnTo>
                    <a:pt x="3145117" y="58966"/>
                  </a:lnTo>
                  <a:close/>
                </a:path>
                <a:path w="3699510" h="3166110">
                  <a:moveTo>
                    <a:pt x="3699319" y="655269"/>
                  </a:moveTo>
                  <a:lnTo>
                    <a:pt x="3655060" y="579399"/>
                  </a:lnTo>
                  <a:lnTo>
                    <a:pt x="3640366" y="554202"/>
                  </a:lnTo>
                  <a:lnTo>
                    <a:pt x="3581412" y="655269"/>
                  </a:lnTo>
                  <a:lnTo>
                    <a:pt x="3583457" y="663041"/>
                  </a:lnTo>
                  <a:lnTo>
                    <a:pt x="3595573" y="670115"/>
                  </a:lnTo>
                  <a:lnTo>
                    <a:pt x="3603345" y="668058"/>
                  </a:lnTo>
                  <a:lnTo>
                    <a:pt x="3627666" y="626376"/>
                  </a:lnTo>
                  <a:lnTo>
                    <a:pt x="3627666" y="2611653"/>
                  </a:lnTo>
                  <a:lnTo>
                    <a:pt x="3653066" y="2611653"/>
                  </a:lnTo>
                  <a:lnTo>
                    <a:pt x="3653066" y="626376"/>
                  </a:lnTo>
                  <a:lnTo>
                    <a:pt x="3677374" y="668058"/>
                  </a:lnTo>
                  <a:lnTo>
                    <a:pt x="3685146" y="670115"/>
                  </a:lnTo>
                  <a:lnTo>
                    <a:pt x="3697274" y="663041"/>
                  </a:lnTo>
                  <a:lnTo>
                    <a:pt x="3699319" y="655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0093" y="1837435"/>
            <a:ext cx="17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48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3400" y="1837435"/>
            <a:ext cx="15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11081" y="3361435"/>
            <a:ext cx="12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77306" y="3361435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3268" y="4885435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8743" y="4885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9593" y="4885435"/>
            <a:ext cx="10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0819" y="2810419"/>
            <a:ext cx="237622" cy="23762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565140" y="4580635"/>
            <a:ext cx="2973070" cy="127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5490">
              <a:lnSpc>
                <a:spcPct val="1208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Dequeue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node </a:t>
            </a:r>
            <a:r>
              <a:rPr sz="2400" b="1" dirty="0">
                <a:latin typeface="Calibri"/>
                <a:cs typeface="Calibri"/>
              </a:rPr>
              <a:t> add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unseen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10" dirty="0">
                <a:latin typeface="Calibri"/>
                <a:cs typeface="Calibri"/>
              </a:rPr>
              <a:t>neighbors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queue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928" y="6216756"/>
            <a:ext cx="149098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  <a:tabLst>
                <a:tab pos="1031875" algn="l"/>
              </a:tabLst>
            </a:pPr>
            <a:r>
              <a:rPr sz="2400" b="1" spc="-5" dirty="0">
                <a:latin typeface="Calibri"/>
                <a:cs typeface="Calibri"/>
              </a:rPr>
              <a:t>queue:	</a:t>
            </a:r>
            <a:r>
              <a:rPr sz="2400" b="1" dirty="0">
                <a:latin typeface="Calibri"/>
                <a:cs typeface="Calibri"/>
              </a:rPr>
              <a:t>e,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84</a:t>
            </a:fld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281" y="224028"/>
            <a:ext cx="108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</a:t>
            </a:r>
            <a:r>
              <a:rPr spc="5" dirty="0"/>
              <a:t>FS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650" y="1593850"/>
            <a:ext cx="6261100" cy="4051300"/>
            <a:chOff x="374650" y="1593850"/>
            <a:chExt cx="6261100" cy="4051300"/>
          </a:xfrm>
        </p:grpSpPr>
        <p:sp>
          <p:nvSpPr>
            <p:cNvPr id="4" name="object 4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2941" y="2036546"/>
              <a:ext cx="686435" cy="118110"/>
            </a:xfrm>
            <a:custGeom>
              <a:avLst/>
              <a:gdLst/>
              <a:ahLst/>
              <a:cxnLst/>
              <a:rect l="l" t="t" r="r" b="b"/>
              <a:pathLst>
                <a:path w="686435" h="118110">
                  <a:moveTo>
                    <a:pt x="101064" y="0"/>
                  </a:moveTo>
                  <a:lnTo>
                    <a:pt x="0" y="58954"/>
                  </a:lnTo>
                  <a:lnTo>
                    <a:pt x="101064" y="117908"/>
                  </a:lnTo>
                  <a:lnTo>
                    <a:pt x="108840" y="115862"/>
                  </a:lnTo>
                  <a:lnTo>
                    <a:pt x="115909" y="103745"/>
                  </a:lnTo>
                  <a:lnTo>
                    <a:pt x="113861" y="95968"/>
                  </a:lnTo>
                  <a:lnTo>
                    <a:pt x="72181" y="71654"/>
                  </a:lnTo>
                  <a:lnTo>
                    <a:pt x="25203" y="71654"/>
                  </a:lnTo>
                  <a:lnTo>
                    <a:pt x="25203" y="46254"/>
                  </a:lnTo>
                  <a:lnTo>
                    <a:pt x="72183" y="46253"/>
                  </a:lnTo>
                  <a:lnTo>
                    <a:pt x="113861" y="21940"/>
                  </a:lnTo>
                  <a:lnTo>
                    <a:pt x="115907" y="14163"/>
                  </a:lnTo>
                  <a:lnTo>
                    <a:pt x="108840" y="2045"/>
                  </a:lnTo>
                  <a:lnTo>
                    <a:pt x="101064" y="0"/>
                  </a:lnTo>
                  <a:close/>
                </a:path>
                <a:path w="686435" h="118110">
                  <a:moveTo>
                    <a:pt x="72181" y="46254"/>
                  </a:moveTo>
                  <a:lnTo>
                    <a:pt x="25203" y="46254"/>
                  </a:lnTo>
                  <a:lnTo>
                    <a:pt x="25203" y="71654"/>
                  </a:lnTo>
                  <a:lnTo>
                    <a:pt x="72180" y="71654"/>
                  </a:lnTo>
                  <a:lnTo>
                    <a:pt x="69215" y="69924"/>
                  </a:lnTo>
                  <a:lnTo>
                    <a:pt x="31603" y="69924"/>
                  </a:lnTo>
                  <a:lnTo>
                    <a:pt x="31603" y="47984"/>
                  </a:lnTo>
                  <a:lnTo>
                    <a:pt x="69215" y="47984"/>
                  </a:lnTo>
                  <a:lnTo>
                    <a:pt x="72181" y="46254"/>
                  </a:lnTo>
                  <a:close/>
                </a:path>
                <a:path w="686435" h="118110">
                  <a:moveTo>
                    <a:pt x="72180" y="71654"/>
                  </a:moveTo>
                  <a:lnTo>
                    <a:pt x="25203" y="71654"/>
                  </a:lnTo>
                  <a:lnTo>
                    <a:pt x="72181" y="71654"/>
                  </a:lnTo>
                  <a:close/>
                </a:path>
                <a:path w="686435" h="118110">
                  <a:moveTo>
                    <a:pt x="685858" y="46253"/>
                  </a:moveTo>
                  <a:lnTo>
                    <a:pt x="72181" y="46254"/>
                  </a:lnTo>
                  <a:lnTo>
                    <a:pt x="50409" y="58954"/>
                  </a:lnTo>
                  <a:lnTo>
                    <a:pt x="72180" y="71654"/>
                  </a:lnTo>
                  <a:lnTo>
                    <a:pt x="685858" y="71653"/>
                  </a:lnTo>
                  <a:lnTo>
                    <a:pt x="685858" y="46253"/>
                  </a:lnTo>
                  <a:close/>
                </a:path>
                <a:path w="686435" h="118110">
                  <a:moveTo>
                    <a:pt x="31603" y="47984"/>
                  </a:moveTo>
                  <a:lnTo>
                    <a:pt x="31603" y="69924"/>
                  </a:lnTo>
                  <a:lnTo>
                    <a:pt x="50409" y="58954"/>
                  </a:lnTo>
                  <a:lnTo>
                    <a:pt x="31603" y="47984"/>
                  </a:lnTo>
                  <a:close/>
                </a:path>
                <a:path w="686435" h="118110">
                  <a:moveTo>
                    <a:pt x="50409" y="58954"/>
                  </a:moveTo>
                  <a:lnTo>
                    <a:pt x="31603" y="69924"/>
                  </a:lnTo>
                  <a:lnTo>
                    <a:pt x="69215" y="69924"/>
                  </a:lnTo>
                  <a:lnTo>
                    <a:pt x="50409" y="58954"/>
                  </a:lnTo>
                  <a:close/>
                </a:path>
                <a:path w="686435" h="118110">
                  <a:moveTo>
                    <a:pt x="69215" y="47984"/>
                  </a:moveTo>
                  <a:lnTo>
                    <a:pt x="31603" y="47984"/>
                  </a:lnTo>
                  <a:lnTo>
                    <a:pt x="50409" y="58954"/>
                  </a:lnTo>
                  <a:lnTo>
                    <a:pt x="69215" y="47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7396" y="3560546"/>
              <a:ext cx="4421505" cy="1642110"/>
            </a:xfrm>
            <a:custGeom>
              <a:avLst/>
              <a:gdLst/>
              <a:ahLst/>
              <a:cxnLst/>
              <a:rect l="l" t="t" r="r" b="b"/>
              <a:pathLst>
                <a:path w="4421505" h="1642110">
                  <a:moveTo>
                    <a:pt x="992441" y="58915"/>
                  </a:moveTo>
                  <a:lnTo>
                    <a:pt x="882345" y="98539"/>
                  </a:lnTo>
                  <a:lnTo>
                    <a:pt x="878916" y="105816"/>
                  </a:lnTo>
                  <a:lnTo>
                    <a:pt x="883666" y="119011"/>
                  </a:lnTo>
                  <a:lnTo>
                    <a:pt x="890943" y="122428"/>
                  </a:lnTo>
                  <a:lnTo>
                    <a:pt x="936345" y="106095"/>
                  </a:lnTo>
                  <a:lnTo>
                    <a:pt x="0" y="1223962"/>
                  </a:lnTo>
                  <a:lnTo>
                    <a:pt x="19469" y="1240282"/>
                  </a:lnTo>
                  <a:lnTo>
                    <a:pt x="955827" y="122402"/>
                  </a:lnTo>
                  <a:lnTo>
                    <a:pt x="947699" y="169964"/>
                  </a:lnTo>
                  <a:lnTo>
                    <a:pt x="952347" y="176530"/>
                  </a:lnTo>
                  <a:lnTo>
                    <a:pt x="966177" y="178892"/>
                  </a:lnTo>
                  <a:lnTo>
                    <a:pt x="972731" y="174244"/>
                  </a:lnTo>
                  <a:lnTo>
                    <a:pt x="990523" y="70091"/>
                  </a:lnTo>
                  <a:lnTo>
                    <a:pt x="992441" y="58915"/>
                  </a:lnTo>
                  <a:close/>
                </a:path>
                <a:path w="4421505" h="1642110">
                  <a:moveTo>
                    <a:pt x="992454" y="1582966"/>
                  </a:moveTo>
                  <a:lnTo>
                    <a:pt x="891387" y="1524000"/>
                  </a:lnTo>
                  <a:lnTo>
                    <a:pt x="883615" y="1526057"/>
                  </a:lnTo>
                  <a:lnTo>
                    <a:pt x="876541" y="1538173"/>
                  </a:lnTo>
                  <a:lnTo>
                    <a:pt x="878598" y="1545945"/>
                  </a:lnTo>
                  <a:lnTo>
                    <a:pt x="920280" y="1570266"/>
                  </a:lnTo>
                  <a:lnTo>
                    <a:pt x="154203" y="1570253"/>
                  </a:lnTo>
                  <a:lnTo>
                    <a:pt x="154203" y="1595653"/>
                  </a:lnTo>
                  <a:lnTo>
                    <a:pt x="920280" y="1595653"/>
                  </a:lnTo>
                  <a:lnTo>
                    <a:pt x="942047" y="1582966"/>
                  </a:lnTo>
                  <a:lnTo>
                    <a:pt x="920280" y="1595666"/>
                  </a:lnTo>
                  <a:lnTo>
                    <a:pt x="878598" y="1619973"/>
                  </a:lnTo>
                  <a:lnTo>
                    <a:pt x="876541" y="1627746"/>
                  </a:lnTo>
                  <a:lnTo>
                    <a:pt x="883615" y="1639862"/>
                  </a:lnTo>
                  <a:lnTo>
                    <a:pt x="891387" y="1641919"/>
                  </a:lnTo>
                  <a:lnTo>
                    <a:pt x="970686" y="1595666"/>
                  </a:lnTo>
                  <a:lnTo>
                    <a:pt x="967257" y="1595666"/>
                  </a:lnTo>
                  <a:lnTo>
                    <a:pt x="970686" y="1595653"/>
                  </a:lnTo>
                  <a:lnTo>
                    <a:pt x="992454" y="1582966"/>
                  </a:lnTo>
                  <a:close/>
                </a:path>
                <a:path w="4421505" h="1642110">
                  <a:moveTo>
                    <a:pt x="4421454" y="58966"/>
                  </a:moveTo>
                  <a:lnTo>
                    <a:pt x="4320387" y="0"/>
                  </a:lnTo>
                  <a:lnTo>
                    <a:pt x="4312615" y="2057"/>
                  </a:lnTo>
                  <a:lnTo>
                    <a:pt x="4305541" y="14173"/>
                  </a:lnTo>
                  <a:lnTo>
                    <a:pt x="4307598" y="21945"/>
                  </a:lnTo>
                  <a:lnTo>
                    <a:pt x="4349280" y="46266"/>
                  </a:lnTo>
                  <a:lnTo>
                    <a:pt x="1983003" y="46253"/>
                  </a:lnTo>
                  <a:lnTo>
                    <a:pt x="1983003" y="71653"/>
                  </a:lnTo>
                  <a:lnTo>
                    <a:pt x="4349280" y="71653"/>
                  </a:lnTo>
                  <a:lnTo>
                    <a:pt x="4371048" y="58966"/>
                  </a:lnTo>
                  <a:lnTo>
                    <a:pt x="4349280" y="71666"/>
                  </a:lnTo>
                  <a:lnTo>
                    <a:pt x="4307598" y="95973"/>
                  </a:lnTo>
                  <a:lnTo>
                    <a:pt x="4305541" y="103746"/>
                  </a:lnTo>
                  <a:lnTo>
                    <a:pt x="4312615" y="115862"/>
                  </a:lnTo>
                  <a:lnTo>
                    <a:pt x="4320387" y="117919"/>
                  </a:lnTo>
                  <a:lnTo>
                    <a:pt x="4399686" y="71666"/>
                  </a:lnTo>
                  <a:lnTo>
                    <a:pt x="4396270" y="71666"/>
                  </a:lnTo>
                  <a:lnTo>
                    <a:pt x="4399686" y="71653"/>
                  </a:lnTo>
                  <a:lnTo>
                    <a:pt x="4421454" y="5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7333" y="2036546"/>
              <a:ext cx="3699510" cy="3166110"/>
            </a:xfrm>
            <a:custGeom>
              <a:avLst/>
              <a:gdLst/>
              <a:ahLst/>
              <a:cxnLst/>
              <a:rect l="l" t="t" r="r" b="b"/>
              <a:pathLst>
                <a:path w="3699510" h="3166110">
                  <a:moveTo>
                    <a:pt x="117919" y="655269"/>
                  </a:moveTo>
                  <a:lnTo>
                    <a:pt x="73660" y="579399"/>
                  </a:lnTo>
                  <a:lnTo>
                    <a:pt x="58966" y="554202"/>
                  </a:lnTo>
                  <a:lnTo>
                    <a:pt x="0" y="655269"/>
                  </a:lnTo>
                  <a:lnTo>
                    <a:pt x="2057" y="663041"/>
                  </a:lnTo>
                  <a:lnTo>
                    <a:pt x="14173" y="670115"/>
                  </a:lnTo>
                  <a:lnTo>
                    <a:pt x="21945" y="668058"/>
                  </a:lnTo>
                  <a:lnTo>
                    <a:pt x="46253" y="626376"/>
                  </a:lnTo>
                  <a:lnTo>
                    <a:pt x="46266" y="579399"/>
                  </a:lnTo>
                  <a:lnTo>
                    <a:pt x="46266" y="626376"/>
                  </a:lnTo>
                  <a:lnTo>
                    <a:pt x="46266" y="2539542"/>
                  </a:lnTo>
                  <a:lnTo>
                    <a:pt x="21945" y="2497861"/>
                  </a:lnTo>
                  <a:lnTo>
                    <a:pt x="14173" y="2495804"/>
                  </a:lnTo>
                  <a:lnTo>
                    <a:pt x="2057" y="2502878"/>
                  </a:lnTo>
                  <a:lnTo>
                    <a:pt x="12" y="2510650"/>
                  </a:lnTo>
                  <a:lnTo>
                    <a:pt x="58966" y="2611717"/>
                  </a:lnTo>
                  <a:lnTo>
                    <a:pt x="73660" y="2586507"/>
                  </a:lnTo>
                  <a:lnTo>
                    <a:pt x="117919" y="2510650"/>
                  </a:lnTo>
                  <a:lnTo>
                    <a:pt x="115874" y="2502878"/>
                  </a:lnTo>
                  <a:lnTo>
                    <a:pt x="103746" y="2495804"/>
                  </a:lnTo>
                  <a:lnTo>
                    <a:pt x="95973" y="2497861"/>
                  </a:lnTo>
                  <a:lnTo>
                    <a:pt x="71666" y="2539542"/>
                  </a:lnTo>
                  <a:lnTo>
                    <a:pt x="71653" y="626376"/>
                  </a:lnTo>
                  <a:lnTo>
                    <a:pt x="95973" y="668058"/>
                  </a:lnTo>
                  <a:lnTo>
                    <a:pt x="103746" y="670115"/>
                  </a:lnTo>
                  <a:lnTo>
                    <a:pt x="115862" y="663041"/>
                  </a:lnTo>
                  <a:lnTo>
                    <a:pt x="117919" y="655269"/>
                  </a:lnTo>
                  <a:close/>
                </a:path>
                <a:path w="3699510" h="3166110">
                  <a:moveTo>
                    <a:pt x="1392466" y="46253"/>
                  </a:moveTo>
                  <a:lnTo>
                    <a:pt x="626376" y="46266"/>
                  </a:lnTo>
                  <a:lnTo>
                    <a:pt x="668058" y="21945"/>
                  </a:lnTo>
                  <a:lnTo>
                    <a:pt x="670115" y="14173"/>
                  </a:lnTo>
                  <a:lnTo>
                    <a:pt x="663041" y="2057"/>
                  </a:lnTo>
                  <a:lnTo>
                    <a:pt x="655269" y="0"/>
                  </a:lnTo>
                  <a:lnTo>
                    <a:pt x="554202" y="58966"/>
                  </a:lnTo>
                  <a:lnTo>
                    <a:pt x="655269" y="117919"/>
                  </a:lnTo>
                  <a:lnTo>
                    <a:pt x="663041" y="115862"/>
                  </a:lnTo>
                  <a:lnTo>
                    <a:pt x="670115" y="103746"/>
                  </a:lnTo>
                  <a:lnTo>
                    <a:pt x="668058" y="95973"/>
                  </a:lnTo>
                  <a:lnTo>
                    <a:pt x="626376" y="71666"/>
                  </a:lnTo>
                  <a:lnTo>
                    <a:pt x="1392466" y="71653"/>
                  </a:lnTo>
                  <a:lnTo>
                    <a:pt x="1392466" y="46253"/>
                  </a:lnTo>
                  <a:close/>
                </a:path>
                <a:path w="3699510" h="3166110">
                  <a:moveTo>
                    <a:pt x="1536966" y="1232154"/>
                  </a:moveTo>
                  <a:lnTo>
                    <a:pt x="1534960" y="1227556"/>
                  </a:lnTo>
                  <a:lnTo>
                    <a:pt x="1490078" y="1124966"/>
                  </a:lnTo>
                  <a:lnTo>
                    <a:pt x="1482585" y="1122032"/>
                  </a:lnTo>
                  <a:lnTo>
                    <a:pt x="1469732" y="1127658"/>
                  </a:lnTo>
                  <a:lnTo>
                    <a:pt x="1466799" y="1135151"/>
                  </a:lnTo>
                  <a:lnTo>
                    <a:pt x="1486141" y="1179360"/>
                  </a:lnTo>
                  <a:lnTo>
                    <a:pt x="475551" y="442048"/>
                  </a:lnTo>
                  <a:lnTo>
                    <a:pt x="523544" y="446963"/>
                  </a:lnTo>
                  <a:lnTo>
                    <a:pt x="529793" y="441896"/>
                  </a:lnTo>
                  <a:lnTo>
                    <a:pt x="531215" y="427939"/>
                  </a:lnTo>
                  <a:lnTo>
                    <a:pt x="526148" y="421703"/>
                  </a:lnTo>
                  <a:lnTo>
                    <a:pt x="454533" y="414350"/>
                  </a:lnTo>
                  <a:lnTo>
                    <a:pt x="409752" y="409765"/>
                  </a:lnTo>
                  <a:lnTo>
                    <a:pt x="456653" y="516953"/>
                  </a:lnTo>
                  <a:lnTo>
                    <a:pt x="464134" y="519887"/>
                  </a:lnTo>
                  <a:lnTo>
                    <a:pt x="476986" y="514261"/>
                  </a:lnTo>
                  <a:lnTo>
                    <a:pt x="479920" y="506768"/>
                  </a:lnTo>
                  <a:lnTo>
                    <a:pt x="460578" y="462559"/>
                  </a:lnTo>
                  <a:lnTo>
                    <a:pt x="1471168" y="1199870"/>
                  </a:lnTo>
                  <a:lnTo>
                    <a:pt x="1423174" y="1194943"/>
                  </a:lnTo>
                  <a:lnTo>
                    <a:pt x="1416939" y="1200023"/>
                  </a:lnTo>
                  <a:lnTo>
                    <a:pt x="1415503" y="1213980"/>
                  </a:lnTo>
                  <a:lnTo>
                    <a:pt x="1420583" y="1220216"/>
                  </a:lnTo>
                  <a:lnTo>
                    <a:pt x="1536966" y="1232154"/>
                  </a:lnTo>
                  <a:close/>
                </a:path>
                <a:path w="3699510" h="3166110">
                  <a:moveTo>
                    <a:pt x="3145117" y="3106966"/>
                  </a:moveTo>
                  <a:lnTo>
                    <a:pt x="3044050" y="3048000"/>
                  </a:lnTo>
                  <a:lnTo>
                    <a:pt x="3036278" y="3050057"/>
                  </a:lnTo>
                  <a:lnTo>
                    <a:pt x="3029204" y="3062173"/>
                  </a:lnTo>
                  <a:lnTo>
                    <a:pt x="3031261" y="3069945"/>
                  </a:lnTo>
                  <a:lnTo>
                    <a:pt x="3072942" y="3094266"/>
                  </a:lnTo>
                  <a:lnTo>
                    <a:pt x="2455176" y="3094266"/>
                  </a:lnTo>
                  <a:lnTo>
                    <a:pt x="2408199" y="3094253"/>
                  </a:lnTo>
                  <a:lnTo>
                    <a:pt x="2455176" y="3094253"/>
                  </a:lnTo>
                  <a:lnTo>
                    <a:pt x="2496858" y="3069945"/>
                  </a:lnTo>
                  <a:lnTo>
                    <a:pt x="2498915" y="3062173"/>
                  </a:lnTo>
                  <a:lnTo>
                    <a:pt x="2491841" y="3050057"/>
                  </a:lnTo>
                  <a:lnTo>
                    <a:pt x="2484069" y="3048000"/>
                  </a:lnTo>
                  <a:lnTo>
                    <a:pt x="2383002" y="3106953"/>
                  </a:lnTo>
                  <a:lnTo>
                    <a:pt x="2484069" y="3165919"/>
                  </a:lnTo>
                  <a:lnTo>
                    <a:pt x="2491841" y="3163862"/>
                  </a:lnTo>
                  <a:lnTo>
                    <a:pt x="2498915" y="3151746"/>
                  </a:lnTo>
                  <a:lnTo>
                    <a:pt x="2496858" y="3143974"/>
                  </a:lnTo>
                  <a:lnTo>
                    <a:pt x="2455176" y="3119666"/>
                  </a:lnTo>
                  <a:lnTo>
                    <a:pt x="3072942" y="3119653"/>
                  </a:lnTo>
                  <a:lnTo>
                    <a:pt x="3094710" y="3106953"/>
                  </a:lnTo>
                  <a:lnTo>
                    <a:pt x="3113519" y="3095993"/>
                  </a:lnTo>
                  <a:lnTo>
                    <a:pt x="3094710" y="3106966"/>
                  </a:lnTo>
                  <a:lnTo>
                    <a:pt x="3072942" y="3119666"/>
                  </a:lnTo>
                  <a:lnTo>
                    <a:pt x="3031261" y="3143974"/>
                  </a:lnTo>
                  <a:lnTo>
                    <a:pt x="3029204" y="3151746"/>
                  </a:lnTo>
                  <a:lnTo>
                    <a:pt x="3036278" y="3163862"/>
                  </a:lnTo>
                  <a:lnTo>
                    <a:pt x="3044050" y="3165919"/>
                  </a:lnTo>
                  <a:lnTo>
                    <a:pt x="3123349" y="3119666"/>
                  </a:lnTo>
                  <a:lnTo>
                    <a:pt x="3119920" y="3119666"/>
                  </a:lnTo>
                  <a:lnTo>
                    <a:pt x="3123349" y="3119653"/>
                  </a:lnTo>
                  <a:lnTo>
                    <a:pt x="3145117" y="3106966"/>
                  </a:lnTo>
                  <a:close/>
                </a:path>
                <a:path w="3699510" h="3166110">
                  <a:moveTo>
                    <a:pt x="3145117" y="58966"/>
                  </a:moveTo>
                  <a:lnTo>
                    <a:pt x="3044050" y="0"/>
                  </a:lnTo>
                  <a:lnTo>
                    <a:pt x="3036278" y="2057"/>
                  </a:lnTo>
                  <a:lnTo>
                    <a:pt x="3029204" y="14173"/>
                  </a:lnTo>
                  <a:lnTo>
                    <a:pt x="3031261" y="21945"/>
                  </a:lnTo>
                  <a:lnTo>
                    <a:pt x="3072942" y="46266"/>
                  </a:lnTo>
                  <a:lnTo>
                    <a:pt x="2383066" y="46253"/>
                  </a:lnTo>
                  <a:lnTo>
                    <a:pt x="2383066" y="71653"/>
                  </a:lnTo>
                  <a:lnTo>
                    <a:pt x="3072942" y="71653"/>
                  </a:lnTo>
                  <a:lnTo>
                    <a:pt x="3094710" y="58966"/>
                  </a:lnTo>
                  <a:lnTo>
                    <a:pt x="3072942" y="71666"/>
                  </a:lnTo>
                  <a:lnTo>
                    <a:pt x="3031261" y="95973"/>
                  </a:lnTo>
                  <a:lnTo>
                    <a:pt x="3029204" y="103746"/>
                  </a:lnTo>
                  <a:lnTo>
                    <a:pt x="3036278" y="115862"/>
                  </a:lnTo>
                  <a:lnTo>
                    <a:pt x="3044050" y="117919"/>
                  </a:lnTo>
                  <a:lnTo>
                    <a:pt x="3123349" y="71666"/>
                  </a:lnTo>
                  <a:lnTo>
                    <a:pt x="3119920" y="71666"/>
                  </a:lnTo>
                  <a:lnTo>
                    <a:pt x="3123349" y="71653"/>
                  </a:lnTo>
                  <a:lnTo>
                    <a:pt x="3145117" y="58966"/>
                  </a:lnTo>
                  <a:close/>
                </a:path>
                <a:path w="3699510" h="3166110">
                  <a:moveTo>
                    <a:pt x="3699319" y="655269"/>
                  </a:moveTo>
                  <a:lnTo>
                    <a:pt x="3655060" y="579399"/>
                  </a:lnTo>
                  <a:lnTo>
                    <a:pt x="3640366" y="554202"/>
                  </a:lnTo>
                  <a:lnTo>
                    <a:pt x="3581412" y="655269"/>
                  </a:lnTo>
                  <a:lnTo>
                    <a:pt x="3583457" y="663041"/>
                  </a:lnTo>
                  <a:lnTo>
                    <a:pt x="3595573" y="670115"/>
                  </a:lnTo>
                  <a:lnTo>
                    <a:pt x="3603345" y="668058"/>
                  </a:lnTo>
                  <a:lnTo>
                    <a:pt x="3627666" y="626376"/>
                  </a:lnTo>
                  <a:lnTo>
                    <a:pt x="3627666" y="2611653"/>
                  </a:lnTo>
                  <a:lnTo>
                    <a:pt x="3653066" y="2611653"/>
                  </a:lnTo>
                  <a:lnTo>
                    <a:pt x="3653066" y="626376"/>
                  </a:lnTo>
                  <a:lnTo>
                    <a:pt x="3677374" y="668058"/>
                  </a:lnTo>
                  <a:lnTo>
                    <a:pt x="3685146" y="670115"/>
                  </a:lnTo>
                  <a:lnTo>
                    <a:pt x="3697274" y="663041"/>
                  </a:lnTo>
                  <a:lnTo>
                    <a:pt x="3699319" y="655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0093" y="1837435"/>
            <a:ext cx="17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48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3400" y="1837435"/>
            <a:ext cx="15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11081" y="3361435"/>
            <a:ext cx="12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77306" y="3361435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3268" y="4885435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8743" y="4885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9593" y="4885435"/>
            <a:ext cx="10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0819" y="2810419"/>
            <a:ext cx="237622" cy="23762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565140" y="4580635"/>
            <a:ext cx="2973070" cy="127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5490">
              <a:lnSpc>
                <a:spcPct val="1208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Dequeue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node </a:t>
            </a:r>
            <a:r>
              <a:rPr sz="2400" b="1" dirty="0">
                <a:latin typeface="Calibri"/>
                <a:cs typeface="Calibri"/>
              </a:rPr>
              <a:t> add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unseen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10" dirty="0">
                <a:latin typeface="Calibri"/>
                <a:cs typeface="Calibri"/>
              </a:rPr>
              <a:t>neighbors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queue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928" y="6216756"/>
            <a:ext cx="143764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  <a:tabLst>
                <a:tab pos="1031875" algn="l"/>
              </a:tabLst>
            </a:pPr>
            <a:r>
              <a:rPr sz="2400" b="1" spc="-5" dirty="0">
                <a:latin typeface="Calibri"/>
                <a:cs typeface="Calibri"/>
              </a:rPr>
              <a:t>queue:	</a:t>
            </a:r>
            <a:r>
              <a:rPr sz="2400" b="1" spc="15" dirty="0">
                <a:latin typeface="Calibri"/>
                <a:cs typeface="Calibri"/>
              </a:rPr>
              <a:t>g,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85</a:t>
            </a:fld>
            <a:endParaRPr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281" y="224028"/>
            <a:ext cx="108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</a:t>
            </a:r>
            <a:r>
              <a:rPr spc="5" dirty="0"/>
              <a:t>FS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650" y="1593850"/>
            <a:ext cx="6261100" cy="4051300"/>
            <a:chOff x="374650" y="1593850"/>
            <a:chExt cx="6261100" cy="4051300"/>
          </a:xfrm>
        </p:grpSpPr>
        <p:sp>
          <p:nvSpPr>
            <p:cNvPr id="4" name="object 4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2941" y="2036546"/>
              <a:ext cx="686435" cy="118110"/>
            </a:xfrm>
            <a:custGeom>
              <a:avLst/>
              <a:gdLst/>
              <a:ahLst/>
              <a:cxnLst/>
              <a:rect l="l" t="t" r="r" b="b"/>
              <a:pathLst>
                <a:path w="686435" h="118110">
                  <a:moveTo>
                    <a:pt x="101064" y="0"/>
                  </a:moveTo>
                  <a:lnTo>
                    <a:pt x="0" y="58954"/>
                  </a:lnTo>
                  <a:lnTo>
                    <a:pt x="101064" y="117908"/>
                  </a:lnTo>
                  <a:lnTo>
                    <a:pt x="108840" y="115862"/>
                  </a:lnTo>
                  <a:lnTo>
                    <a:pt x="115909" y="103745"/>
                  </a:lnTo>
                  <a:lnTo>
                    <a:pt x="113861" y="95968"/>
                  </a:lnTo>
                  <a:lnTo>
                    <a:pt x="72181" y="71654"/>
                  </a:lnTo>
                  <a:lnTo>
                    <a:pt x="25203" y="71654"/>
                  </a:lnTo>
                  <a:lnTo>
                    <a:pt x="25203" y="46254"/>
                  </a:lnTo>
                  <a:lnTo>
                    <a:pt x="72183" y="46253"/>
                  </a:lnTo>
                  <a:lnTo>
                    <a:pt x="113861" y="21940"/>
                  </a:lnTo>
                  <a:lnTo>
                    <a:pt x="115907" y="14163"/>
                  </a:lnTo>
                  <a:lnTo>
                    <a:pt x="108840" y="2045"/>
                  </a:lnTo>
                  <a:lnTo>
                    <a:pt x="101064" y="0"/>
                  </a:lnTo>
                  <a:close/>
                </a:path>
                <a:path w="686435" h="118110">
                  <a:moveTo>
                    <a:pt x="72181" y="46254"/>
                  </a:moveTo>
                  <a:lnTo>
                    <a:pt x="25203" y="46254"/>
                  </a:lnTo>
                  <a:lnTo>
                    <a:pt x="25203" y="71654"/>
                  </a:lnTo>
                  <a:lnTo>
                    <a:pt x="72180" y="71654"/>
                  </a:lnTo>
                  <a:lnTo>
                    <a:pt x="69215" y="69924"/>
                  </a:lnTo>
                  <a:lnTo>
                    <a:pt x="31603" y="69924"/>
                  </a:lnTo>
                  <a:lnTo>
                    <a:pt x="31603" y="47984"/>
                  </a:lnTo>
                  <a:lnTo>
                    <a:pt x="69215" y="47984"/>
                  </a:lnTo>
                  <a:lnTo>
                    <a:pt x="72181" y="46254"/>
                  </a:lnTo>
                  <a:close/>
                </a:path>
                <a:path w="686435" h="118110">
                  <a:moveTo>
                    <a:pt x="72180" y="71654"/>
                  </a:moveTo>
                  <a:lnTo>
                    <a:pt x="25203" y="71654"/>
                  </a:lnTo>
                  <a:lnTo>
                    <a:pt x="72181" y="71654"/>
                  </a:lnTo>
                  <a:close/>
                </a:path>
                <a:path w="686435" h="118110">
                  <a:moveTo>
                    <a:pt x="685858" y="46253"/>
                  </a:moveTo>
                  <a:lnTo>
                    <a:pt x="72181" y="46254"/>
                  </a:lnTo>
                  <a:lnTo>
                    <a:pt x="50409" y="58954"/>
                  </a:lnTo>
                  <a:lnTo>
                    <a:pt x="72180" y="71654"/>
                  </a:lnTo>
                  <a:lnTo>
                    <a:pt x="685858" y="71653"/>
                  </a:lnTo>
                  <a:lnTo>
                    <a:pt x="685858" y="46253"/>
                  </a:lnTo>
                  <a:close/>
                </a:path>
                <a:path w="686435" h="118110">
                  <a:moveTo>
                    <a:pt x="31603" y="47984"/>
                  </a:moveTo>
                  <a:lnTo>
                    <a:pt x="31603" y="69924"/>
                  </a:lnTo>
                  <a:lnTo>
                    <a:pt x="50409" y="58954"/>
                  </a:lnTo>
                  <a:lnTo>
                    <a:pt x="31603" y="47984"/>
                  </a:lnTo>
                  <a:close/>
                </a:path>
                <a:path w="686435" h="118110">
                  <a:moveTo>
                    <a:pt x="50409" y="58954"/>
                  </a:moveTo>
                  <a:lnTo>
                    <a:pt x="31603" y="69924"/>
                  </a:lnTo>
                  <a:lnTo>
                    <a:pt x="69215" y="69924"/>
                  </a:lnTo>
                  <a:lnTo>
                    <a:pt x="50409" y="58954"/>
                  </a:lnTo>
                  <a:close/>
                </a:path>
                <a:path w="686435" h="118110">
                  <a:moveTo>
                    <a:pt x="69215" y="47984"/>
                  </a:moveTo>
                  <a:lnTo>
                    <a:pt x="31603" y="47984"/>
                  </a:lnTo>
                  <a:lnTo>
                    <a:pt x="50409" y="58954"/>
                  </a:lnTo>
                  <a:lnTo>
                    <a:pt x="69215" y="47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7396" y="3560546"/>
              <a:ext cx="4421505" cy="1642110"/>
            </a:xfrm>
            <a:custGeom>
              <a:avLst/>
              <a:gdLst/>
              <a:ahLst/>
              <a:cxnLst/>
              <a:rect l="l" t="t" r="r" b="b"/>
              <a:pathLst>
                <a:path w="4421505" h="1642110">
                  <a:moveTo>
                    <a:pt x="992441" y="58915"/>
                  </a:moveTo>
                  <a:lnTo>
                    <a:pt x="882345" y="98539"/>
                  </a:lnTo>
                  <a:lnTo>
                    <a:pt x="878916" y="105816"/>
                  </a:lnTo>
                  <a:lnTo>
                    <a:pt x="883666" y="119011"/>
                  </a:lnTo>
                  <a:lnTo>
                    <a:pt x="890943" y="122428"/>
                  </a:lnTo>
                  <a:lnTo>
                    <a:pt x="936345" y="106095"/>
                  </a:lnTo>
                  <a:lnTo>
                    <a:pt x="0" y="1223962"/>
                  </a:lnTo>
                  <a:lnTo>
                    <a:pt x="19469" y="1240282"/>
                  </a:lnTo>
                  <a:lnTo>
                    <a:pt x="955827" y="122402"/>
                  </a:lnTo>
                  <a:lnTo>
                    <a:pt x="947699" y="169964"/>
                  </a:lnTo>
                  <a:lnTo>
                    <a:pt x="952347" y="176530"/>
                  </a:lnTo>
                  <a:lnTo>
                    <a:pt x="966177" y="178892"/>
                  </a:lnTo>
                  <a:lnTo>
                    <a:pt x="972731" y="174244"/>
                  </a:lnTo>
                  <a:lnTo>
                    <a:pt x="990523" y="70091"/>
                  </a:lnTo>
                  <a:lnTo>
                    <a:pt x="992441" y="58915"/>
                  </a:lnTo>
                  <a:close/>
                </a:path>
                <a:path w="4421505" h="1642110">
                  <a:moveTo>
                    <a:pt x="992454" y="1582966"/>
                  </a:moveTo>
                  <a:lnTo>
                    <a:pt x="891387" y="1524000"/>
                  </a:lnTo>
                  <a:lnTo>
                    <a:pt x="883615" y="1526057"/>
                  </a:lnTo>
                  <a:lnTo>
                    <a:pt x="876541" y="1538173"/>
                  </a:lnTo>
                  <a:lnTo>
                    <a:pt x="878598" y="1545945"/>
                  </a:lnTo>
                  <a:lnTo>
                    <a:pt x="920280" y="1570266"/>
                  </a:lnTo>
                  <a:lnTo>
                    <a:pt x="154203" y="1570253"/>
                  </a:lnTo>
                  <a:lnTo>
                    <a:pt x="154203" y="1595653"/>
                  </a:lnTo>
                  <a:lnTo>
                    <a:pt x="920280" y="1595653"/>
                  </a:lnTo>
                  <a:lnTo>
                    <a:pt x="942047" y="1582966"/>
                  </a:lnTo>
                  <a:lnTo>
                    <a:pt x="920280" y="1595666"/>
                  </a:lnTo>
                  <a:lnTo>
                    <a:pt x="878598" y="1619973"/>
                  </a:lnTo>
                  <a:lnTo>
                    <a:pt x="876541" y="1627746"/>
                  </a:lnTo>
                  <a:lnTo>
                    <a:pt x="883615" y="1639862"/>
                  </a:lnTo>
                  <a:lnTo>
                    <a:pt x="891387" y="1641919"/>
                  </a:lnTo>
                  <a:lnTo>
                    <a:pt x="970686" y="1595666"/>
                  </a:lnTo>
                  <a:lnTo>
                    <a:pt x="967257" y="1595666"/>
                  </a:lnTo>
                  <a:lnTo>
                    <a:pt x="970686" y="1595653"/>
                  </a:lnTo>
                  <a:lnTo>
                    <a:pt x="992454" y="1582966"/>
                  </a:lnTo>
                  <a:close/>
                </a:path>
                <a:path w="4421505" h="1642110">
                  <a:moveTo>
                    <a:pt x="4421454" y="58966"/>
                  </a:moveTo>
                  <a:lnTo>
                    <a:pt x="4320387" y="0"/>
                  </a:lnTo>
                  <a:lnTo>
                    <a:pt x="4312615" y="2057"/>
                  </a:lnTo>
                  <a:lnTo>
                    <a:pt x="4305541" y="14173"/>
                  </a:lnTo>
                  <a:lnTo>
                    <a:pt x="4307598" y="21945"/>
                  </a:lnTo>
                  <a:lnTo>
                    <a:pt x="4349280" y="46266"/>
                  </a:lnTo>
                  <a:lnTo>
                    <a:pt x="1983003" y="46253"/>
                  </a:lnTo>
                  <a:lnTo>
                    <a:pt x="1983003" y="71653"/>
                  </a:lnTo>
                  <a:lnTo>
                    <a:pt x="4349280" y="71653"/>
                  </a:lnTo>
                  <a:lnTo>
                    <a:pt x="4371048" y="58966"/>
                  </a:lnTo>
                  <a:lnTo>
                    <a:pt x="4349280" y="71666"/>
                  </a:lnTo>
                  <a:lnTo>
                    <a:pt x="4307598" y="95973"/>
                  </a:lnTo>
                  <a:lnTo>
                    <a:pt x="4305541" y="103746"/>
                  </a:lnTo>
                  <a:lnTo>
                    <a:pt x="4312615" y="115862"/>
                  </a:lnTo>
                  <a:lnTo>
                    <a:pt x="4320387" y="117919"/>
                  </a:lnTo>
                  <a:lnTo>
                    <a:pt x="4399686" y="71666"/>
                  </a:lnTo>
                  <a:lnTo>
                    <a:pt x="4396270" y="71666"/>
                  </a:lnTo>
                  <a:lnTo>
                    <a:pt x="4399686" y="71653"/>
                  </a:lnTo>
                  <a:lnTo>
                    <a:pt x="4421454" y="5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7333" y="2036546"/>
              <a:ext cx="3699510" cy="3166110"/>
            </a:xfrm>
            <a:custGeom>
              <a:avLst/>
              <a:gdLst/>
              <a:ahLst/>
              <a:cxnLst/>
              <a:rect l="l" t="t" r="r" b="b"/>
              <a:pathLst>
                <a:path w="3699510" h="3166110">
                  <a:moveTo>
                    <a:pt x="117919" y="655269"/>
                  </a:moveTo>
                  <a:lnTo>
                    <a:pt x="73660" y="579399"/>
                  </a:lnTo>
                  <a:lnTo>
                    <a:pt x="58966" y="554202"/>
                  </a:lnTo>
                  <a:lnTo>
                    <a:pt x="0" y="655269"/>
                  </a:lnTo>
                  <a:lnTo>
                    <a:pt x="2057" y="663041"/>
                  </a:lnTo>
                  <a:lnTo>
                    <a:pt x="14173" y="670115"/>
                  </a:lnTo>
                  <a:lnTo>
                    <a:pt x="21945" y="668058"/>
                  </a:lnTo>
                  <a:lnTo>
                    <a:pt x="46253" y="626376"/>
                  </a:lnTo>
                  <a:lnTo>
                    <a:pt x="46266" y="579399"/>
                  </a:lnTo>
                  <a:lnTo>
                    <a:pt x="46266" y="626376"/>
                  </a:lnTo>
                  <a:lnTo>
                    <a:pt x="46266" y="2539542"/>
                  </a:lnTo>
                  <a:lnTo>
                    <a:pt x="21945" y="2497861"/>
                  </a:lnTo>
                  <a:lnTo>
                    <a:pt x="14173" y="2495804"/>
                  </a:lnTo>
                  <a:lnTo>
                    <a:pt x="2057" y="2502878"/>
                  </a:lnTo>
                  <a:lnTo>
                    <a:pt x="12" y="2510650"/>
                  </a:lnTo>
                  <a:lnTo>
                    <a:pt x="58966" y="2611717"/>
                  </a:lnTo>
                  <a:lnTo>
                    <a:pt x="73660" y="2586507"/>
                  </a:lnTo>
                  <a:lnTo>
                    <a:pt x="117919" y="2510650"/>
                  </a:lnTo>
                  <a:lnTo>
                    <a:pt x="115874" y="2502878"/>
                  </a:lnTo>
                  <a:lnTo>
                    <a:pt x="103746" y="2495804"/>
                  </a:lnTo>
                  <a:lnTo>
                    <a:pt x="95973" y="2497861"/>
                  </a:lnTo>
                  <a:lnTo>
                    <a:pt x="71666" y="2539542"/>
                  </a:lnTo>
                  <a:lnTo>
                    <a:pt x="71653" y="626376"/>
                  </a:lnTo>
                  <a:lnTo>
                    <a:pt x="95973" y="668058"/>
                  </a:lnTo>
                  <a:lnTo>
                    <a:pt x="103746" y="670115"/>
                  </a:lnTo>
                  <a:lnTo>
                    <a:pt x="115862" y="663041"/>
                  </a:lnTo>
                  <a:lnTo>
                    <a:pt x="117919" y="655269"/>
                  </a:lnTo>
                  <a:close/>
                </a:path>
                <a:path w="3699510" h="3166110">
                  <a:moveTo>
                    <a:pt x="1392466" y="46253"/>
                  </a:moveTo>
                  <a:lnTo>
                    <a:pt x="626376" y="46266"/>
                  </a:lnTo>
                  <a:lnTo>
                    <a:pt x="668058" y="21945"/>
                  </a:lnTo>
                  <a:lnTo>
                    <a:pt x="670115" y="14173"/>
                  </a:lnTo>
                  <a:lnTo>
                    <a:pt x="663041" y="2057"/>
                  </a:lnTo>
                  <a:lnTo>
                    <a:pt x="655269" y="0"/>
                  </a:lnTo>
                  <a:lnTo>
                    <a:pt x="554202" y="58966"/>
                  </a:lnTo>
                  <a:lnTo>
                    <a:pt x="655269" y="117919"/>
                  </a:lnTo>
                  <a:lnTo>
                    <a:pt x="663041" y="115862"/>
                  </a:lnTo>
                  <a:lnTo>
                    <a:pt x="670115" y="103746"/>
                  </a:lnTo>
                  <a:lnTo>
                    <a:pt x="668058" y="95973"/>
                  </a:lnTo>
                  <a:lnTo>
                    <a:pt x="626376" y="71666"/>
                  </a:lnTo>
                  <a:lnTo>
                    <a:pt x="1392466" y="71653"/>
                  </a:lnTo>
                  <a:lnTo>
                    <a:pt x="1392466" y="46253"/>
                  </a:lnTo>
                  <a:close/>
                </a:path>
                <a:path w="3699510" h="3166110">
                  <a:moveTo>
                    <a:pt x="1536966" y="1232154"/>
                  </a:moveTo>
                  <a:lnTo>
                    <a:pt x="1534960" y="1227556"/>
                  </a:lnTo>
                  <a:lnTo>
                    <a:pt x="1490078" y="1124966"/>
                  </a:lnTo>
                  <a:lnTo>
                    <a:pt x="1482585" y="1122032"/>
                  </a:lnTo>
                  <a:lnTo>
                    <a:pt x="1469732" y="1127658"/>
                  </a:lnTo>
                  <a:lnTo>
                    <a:pt x="1466799" y="1135151"/>
                  </a:lnTo>
                  <a:lnTo>
                    <a:pt x="1486141" y="1179360"/>
                  </a:lnTo>
                  <a:lnTo>
                    <a:pt x="475551" y="442048"/>
                  </a:lnTo>
                  <a:lnTo>
                    <a:pt x="523544" y="446963"/>
                  </a:lnTo>
                  <a:lnTo>
                    <a:pt x="529793" y="441896"/>
                  </a:lnTo>
                  <a:lnTo>
                    <a:pt x="531215" y="427939"/>
                  </a:lnTo>
                  <a:lnTo>
                    <a:pt x="526148" y="421703"/>
                  </a:lnTo>
                  <a:lnTo>
                    <a:pt x="454533" y="414350"/>
                  </a:lnTo>
                  <a:lnTo>
                    <a:pt x="409752" y="409765"/>
                  </a:lnTo>
                  <a:lnTo>
                    <a:pt x="456653" y="516953"/>
                  </a:lnTo>
                  <a:lnTo>
                    <a:pt x="464134" y="519887"/>
                  </a:lnTo>
                  <a:lnTo>
                    <a:pt x="476986" y="514261"/>
                  </a:lnTo>
                  <a:lnTo>
                    <a:pt x="479920" y="506768"/>
                  </a:lnTo>
                  <a:lnTo>
                    <a:pt x="460578" y="462559"/>
                  </a:lnTo>
                  <a:lnTo>
                    <a:pt x="1471168" y="1199870"/>
                  </a:lnTo>
                  <a:lnTo>
                    <a:pt x="1423174" y="1194943"/>
                  </a:lnTo>
                  <a:lnTo>
                    <a:pt x="1416939" y="1200023"/>
                  </a:lnTo>
                  <a:lnTo>
                    <a:pt x="1415503" y="1213980"/>
                  </a:lnTo>
                  <a:lnTo>
                    <a:pt x="1420583" y="1220216"/>
                  </a:lnTo>
                  <a:lnTo>
                    <a:pt x="1536966" y="1232154"/>
                  </a:lnTo>
                  <a:close/>
                </a:path>
                <a:path w="3699510" h="3166110">
                  <a:moveTo>
                    <a:pt x="3145117" y="3106966"/>
                  </a:moveTo>
                  <a:lnTo>
                    <a:pt x="3044050" y="3048000"/>
                  </a:lnTo>
                  <a:lnTo>
                    <a:pt x="3036278" y="3050057"/>
                  </a:lnTo>
                  <a:lnTo>
                    <a:pt x="3029204" y="3062173"/>
                  </a:lnTo>
                  <a:lnTo>
                    <a:pt x="3031261" y="3069945"/>
                  </a:lnTo>
                  <a:lnTo>
                    <a:pt x="3072942" y="3094266"/>
                  </a:lnTo>
                  <a:lnTo>
                    <a:pt x="2455176" y="3094266"/>
                  </a:lnTo>
                  <a:lnTo>
                    <a:pt x="2408199" y="3094253"/>
                  </a:lnTo>
                  <a:lnTo>
                    <a:pt x="2455176" y="3094253"/>
                  </a:lnTo>
                  <a:lnTo>
                    <a:pt x="2496858" y="3069945"/>
                  </a:lnTo>
                  <a:lnTo>
                    <a:pt x="2498915" y="3062173"/>
                  </a:lnTo>
                  <a:lnTo>
                    <a:pt x="2491841" y="3050057"/>
                  </a:lnTo>
                  <a:lnTo>
                    <a:pt x="2484069" y="3048000"/>
                  </a:lnTo>
                  <a:lnTo>
                    <a:pt x="2383002" y="3106953"/>
                  </a:lnTo>
                  <a:lnTo>
                    <a:pt x="2484069" y="3165919"/>
                  </a:lnTo>
                  <a:lnTo>
                    <a:pt x="2491841" y="3163862"/>
                  </a:lnTo>
                  <a:lnTo>
                    <a:pt x="2498915" y="3151746"/>
                  </a:lnTo>
                  <a:lnTo>
                    <a:pt x="2496858" y="3143974"/>
                  </a:lnTo>
                  <a:lnTo>
                    <a:pt x="2455176" y="3119666"/>
                  </a:lnTo>
                  <a:lnTo>
                    <a:pt x="3072942" y="3119653"/>
                  </a:lnTo>
                  <a:lnTo>
                    <a:pt x="3094710" y="3106953"/>
                  </a:lnTo>
                  <a:lnTo>
                    <a:pt x="3113519" y="3095993"/>
                  </a:lnTo>
                  <a:lnTo>
                    <a:pt x="3094710" y="3106966"/>
                  </a:lnTo>
                  <a:lnTo>
                    <a:pt x="3072942" y="3119666"/>
                  </a:lnTo>
                  <a:lnTo>
                    <a:pt x="3031261" y="3143974"/>
                  </a:lnTo>
                  <a:lnTo>
                    <a:pt x="3029204" y="3151746"/>
                  </a:lnTo>
                  <a:lnTo>
                    <a:pt x="3036278" y="3163862"/>
                  </a:lnTo>
                  <a:lnTo>
                    <a:pt x="3044050" y="3165919"/>
                  </a:lnTo>
                  <a:lnTo>
                    <a:pt x="3123349" y="3119666"/>
                  </a:lnTo>
                  <a:lnTo>
                    <a:pt x="3119920" y="3119666"/>
                  </a:lnTo>
                  <a:lnTo>
                    <a:pt x="3123349" y="3119653"/>
                  </a:lnTo>
                  <a:lnTo>
                    <a:pt x="3145117" y="3106966"/>
                  </a:lnTo>
                  <a:close/>
                </a:path>
                <a:path w="3699510" h="3166110">
                  <a:moveTo>
                    <a:pt x="3145117" y="58966"/>
                  </a:moveTo>
                  <a:lnTo>
                    <a:pt x="3044050" y="0"/>
                  </a:lnTo>
                  <a:lnTo>
                    <a:pt x="3036278" y="2057"/>
                  </a:lnTo>
                  <a:lnTo>
                    <a:pt x="3029204" y="14173"/>
                  </a:lnTo>
                  <a:lnTo>
                    <a:pt x="3031261" y="21945"/>
                  </a:lnTo>
                  <a:lnTo>
                    <a:pt x="3072942" y="46266"/>
                  </a:lnTo>
                  <a:lnTo>
                    <a:pt x="2383066" y="46253"/>
                  </a:lnTo>
                  <a:lnTo>
                    <a:pt x="2383066" y="71653"/>
                  </a:lnTo>
                  <a:lnTo>
                    <a:pt x="3072942" y="71653"/>
                  </a:lnTo>
                  <a:lnTo>
                    <a:pt x="3094710" y="58966"/>
                  </a:lnTo>
                  <a:lnTo>
                    <a:pt x="3072942" y="71666"/>
                  </a:lnTo>
                  <a:lnTo>
                    <a:pt x="3031261" y="95973"/>
                  </a:lnTo>
                  <a:lnTo>
                    <a:pt x="3029204" y="103746"/>
                  </a:lnTo>
                  <a:lnTo>
                    <a:pt x="3036278" y="115862"/>
                  </a:lnTo>
                  <a:lnTo>
                    <a:pt x="3044050" y="117919"/>
                  </a:lnTo>
                  <a:lnTo>
                    <a:pt x="3123349" y="71666"/>
                  </a:lnTo>
                  <a:lnTo>
                    <a:pt x="3119920" y="71666"/>
                  </a:lnTo>
                  <a:lnTo>
                    <a:pt x="3123349" y="71653"/>
                  </a:lnTo>
                  <a:lnTo>
                    <a:pt x="3145117" y="58966"/>
                  </a:lnTo>
                  <a:close/>
                </a:path>
                <a:path w="3699510" h="3166110">
                  <a:moveTo>
                    <a:pt x="3699319" y="655269"/>
                  </a:moveTo>
                  <a:lnTo>
                    <a:pt x="3655060" y="579399"/>
                  </a:lnTo>
                  <a:lnTo>
                    <a:pt x="3640366" y="554202"/>
                  </a:lnTo>
                  <a:lnTo>
                    <a:pt x="3581412" y="655269"/>
                  </a:lnTo>
                  <a:lnTo>
                    <a:pt x="3583457" y="663041"/>
                  </a:lnTo>
                  <a:lnTo>
                    <a:pt x="3595573" y="670115"/>
                  </a:lnTo>
                  <a:lnTo>
                    <a:pt x="3603345" y="668058"/>
                  </a:lnTo>
                  <a:lnTo>
                    <a:pt x="3627666" y="626376"/>
                  </a:lnTo>
                  <a:lnTo>
                    <a:pt x="3627666" y="2611653"/>
                  </a:lnTo>
                  <a:lnTo>
                    <a:pt x="3653066" y="2611653"/>
                  </a:lnTo>
                  <a:lnTo>
                    <a:pt x="3653066" y="626376"/>
                  </a:lnTo>
                  <a:lnTo>
                    <a:pt x="3677374" y="668058"/>
                  </a:lnTo>
                  <a:lnTo>
                    <a:pt x="3685146" y="670115"/>
                  </a:lnTo>
                  <a:lnTo>
                    <a:pt x="3697274" y="663041"/>
                  </a:lnTo>
                  <a:lnTo>
                    <a:pt x="3699319" y="655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0093" y="1837435"/>
            <a:ext cx="17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48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3400" y="1837435"/>
            <a:ext cx="15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11081" y="3361435"/>
            <a:ext cx="12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77306" y="3361435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3268" y="4885435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8743" y="4885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9593" y="4885435"/>
            <a:ext cx="10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19" y="4639219"/>
            <a:ext cx="237621" cy="23762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565140" y="4580635"/>
            <a:ext cx="2973070" cy="127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5490">
              <a:lnSpc>
                <a:spcPct val="1208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Dequeue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node </a:t>
            </a:r>
            <a:r>
              <a:rPr sz="2400" b="1" dirty="0">
                <a:latin typeface="Calibri"/>
                <a:cs typeface="Calibri"/>
              </a:rPr>
              <a:t> add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unseen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10" dirty="0">
                <a:latin typeface="Calibri"/>
                <a:cs typeface="Calibri"/>
              </a:rPr>
              <a:t>neighbors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queue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928" y="6216756"/>
            <a:ext cx="143764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  <a:tabLst>
                <a:tab pos="1031875" algn="l"/>
              </a:tabLst>
            </a:pPr>
            <a:r>
              <a:rPr sz="2400" b="1" spc="-5" dirty="0">
                <a:latin typeface="Calibri"/>
                <a:cs typeface="Calibri"/>
              </a:rPr>
              <a:t>queue:	</a:t>
            </a:r>
            <a:r>
              <a:rPr sz="2400" b="1" spc="15" dirty="0">
                <a:latin typeface="Calibri"/>
                <a:cs typeface="Calibri"/>
              </a:rPr>
              <a:t>g,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86</a:t>
            </a:fld>
            <a:endParaRPr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281" y="224028"/>
            <a:ext cx="108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</a:t>
            </a:r>
            <a:r>
              <a:rPr spc="5" dirty="0"/>
              <a:t>FS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650" y="1593850"/>
            <a:ext cx="6261100" cy="4051300"/>
            <a:chOff x="374650" y="1593850"/>
            <a:chExt cx="6261100" cy="4051300"/>
          </a:xfrm>
        </p:grpSpPr>
        <p:sp>
          <p:nvSpPr>
            <p:cNvPr id="4" name="object 4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2941" y="2036546"/>
              <a:ext cx="686435" cy="118110"/>
            </a:xfrm>
            <a:custGeom>
              <a:avLst/>
              <a:gdLst/>
              <a:ahLst/>
              <a:cxnLst/>
              <a:rect l="l" t="t" r="r" b="b"/>
              <a:pathLst>
                <a:path w="686435" h="118110">
                  <a:moveTo>
                    <a:pt x="101064" y="0"/>
                  </a:moveTo>
                  <a:lnTo>
                    <a:pt x="0" y="58954"/>
                  </a:lnTo>
                  <a:lnTo>
                    <a:pt x="101064" y="117908"/>
                  </a:lnTo>
                  <a:lnTo>
                    <a:pt x="108840" y="115862"/>
                  </a:lnTo>
                  <a:lnTo>
                    <a:pt x="115909" y="103745"/>
                  </a:lnTo>
                  <a:lnTo>
                    <a:pt x="113861" y="95968"/>
                  </a:lnTo>
                  <a:lnTo>
                    <a:pt x="72181" y="71654"/>
                  </a:lnTo>
                  <a:lnTo>
                    <a:pt x="25203" y="71654"/>
                  </a:lnTo>
                  <a:lnTo>
                    <a:pt x="25203" y="46254"/>
                  </a:lnTo>
                  <a:lnTo>
                    <a:pt x="72183" y="46253"/>
                  </a:lnTo>
                  <a:lnTo>
                    <a:pt x="113861" y="21940"/>
                  </a:lnTo>
                  <a:lnTo>
                    <a:pt x="115907" y="14163"/>
                  </a:lnTo>
                  <a:lnTo>
                    <a:pt x="108840" y="2045"/>
                  </a:lnTo>
                  <a:lnTo>
                    <a:pt x="101064" y="0"/>
                  </a:lnTo>
                  <a:close/>
                </a:path>
                <a:path w="686435" h="118110">
                  <a:moveTo>
                    <a:pt x="72181" y="46254"/>
                  </a:moveTo>
                  <a:lnTo>
                    <a:pt x="25203" y="46254"/>
                  </a:lnTo>
                  <a:lnTo>
                    <a:pt x="25203" y="71654"/>
                  </a:lnTo>
                  <a:lnTo>
                    <a:pt x="72180" y="71654"/>
                  </a:lnTo>
                  <a:lnTo>
                    <a:pt x="69215" y="69924"/>
                  </a:lnTo>
                  <a:lnTo>
                    <a:pt x="31603" y="69924"/>
                  </a:lnTo>
                  <a:lnTo>
                    <a:pt x="31603" y="47984"/>
                  </a:lnTo>
                  <a:lnTo>
                    <a:pt x="69215" y="47984"/>
                  </a:lnTo>
                  <a:lnTo>
                    <a:pt x="72181" y="46254"/>
                  </a:lnTo>
                  <a:close/>
                </a:path>
                <a:path w="686435" h="118110">
                  <a:moveTo>
                    <a:pt x="72180" y="71654"/>
                  </a:moveTo>
                  <a:lnTo>
                    <a:pt x="25203" y="71654"/>
                  </a:lnTo>
                  <a:lnTo>
                    <a:pt x="72181" y="71654"/>
                  </a:lnTo>
                  <a:close/>
                </a:path>
                <a:path w="686435" h="118110">
                  <a:moveTo>
                    <a:pt x="685858" y="46253"/>
                  </a:moveTo>
                  <a:lnTo>
                    <a:pt x="72181" y="46254"/>
                  </a:lnTo>
                  <a:lnTo>
                    <a:pt x="50409" y="58954"/>
                  </a:lnTo>
                  <a:lnTo>
                    <a:pt x="72180" y="71654"/>
                  </a:lnTo>
                  <a:lnTo>
                    <a:pt x="685858" y="71653"/>
                  </a:lnTo>
                  <a:lnTo>
                    <a:pt x="685858" y="46253"/>
                  </a:lnTo>
                  <a:close/>
                </a:path>
                <a:path w="686435" h="118110">
                  <a:moveTo>
                    <a:pt x="31603" y="47984"/>
                  </a:moveTo>
                  <a:lnTo>
                    <a:pt x="31603" y="69924"/>
                  </a:lnTo>
                  <a:lnTo>
                    <a:pt x="50409" y="58954"/>
                  </a:lnTo>
                  <a:lnTo>
                    <a:pt x="31603" y="47984"/>
                  </a:lnTo>
                  <a:close/>
                </a:path>
                <a:path w="686435" h="118110">
                  <a:moveTo>
                    <a:pt x="50409" y="58954"/>
                  </a:moveTo>
                  <a:lnTo>
                    <a:pt x="31603" y="69924"/>
                  </a:lnTo>
                  <a:lnTo>
                    <a:pt x="69215" y="69924"/>
                  </a:lnTo>
                  <a:lnTo>
                    <a:pt x="50409" y="58954"/>
                  </a:lnTo>
                  <a:close/>
                </a:path>
                <a:path w="686435" h="118110">
                  <a:moveTo>
                    <a:pt x="69215" y="47984"/>
                  </a:moveTo>
                  <a:lnTo>
                    <a:pt x="31603" y="47984"/>
                  </a:lnTo>
                  <a:lnTo>
                    <a:pt x="50409" y="58954"/>
                  </a:lnTo>
                  <a:lnTo>
                    <a:pt x="69215" y="47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7396" y="3560546"/>
              <a:ext cx="4421505" cy="1642110"/>
            </a:xfrm>
            <a:custGeom>
              <a:avLst/>
              <a:gdLst/>
              <a:ahLst/>
              <a:cxnLst/>
              <a:rect l="l" t="t" r="r" b="b"/>
              <a:pathLst>
                <a:path w="4421505" h="1642110">
                  <a:moveTo>
                    <a:pt x="992441" y="58915"/>
                  </a:moveTo>
                  <a:lnTo>
                    <a:pt x="882345" y="98539"/>
                  </a:lnTo>
                  <a:lnTo>
                    <a:pt x="878916" y="105816"/>
                  </a:lnTo>
                  <a:lnTo>
                    <a:pt x="883666" y="119011"/>
                  </a:lnTo>
                  <a:lnTo>
                    <a:pt x="890943" y="122428"/>
                  </a:lnTo>
                  <a:lnTo>
                    <a:pt x="936345" y="106095"/>
                  </a:lnTo>
                  <a:lnTo>
                    <a:pt x="0" y="1223962"/>
                  </a:lnTo>
                  <a:lnTo>
                    <a:pt x="19469" y="1240282"/>
                  </a:lnTo>
                  <a:lnTo>
                    <a:pt x="955827" y="122402"/>
                  </a:lnTo>
                  <a:lnTo>
                    <a:pt x="947699" y="169964"/>
                  </a:lnTo>
                  <a:lnTo>
                    <a:pt x="952347" y="176530"/>
                  </a:lnTo>
                  <a:lnTo>
                    <a:pt x="966177" y="178892"/>
                  </a:lnTo>
                  <a:lnTo>
                    <a:pt x="972731" y="174244"/>
                  </a:lnTo>
                  <a:lnTo>
                    <a:pt x="990523" y="70091"/>
                  </a:lnTo>
                  <a:lnTo>
                    <a:pt x="992441" y="58915"/>
                  </a:lnTo>
                  <a:close/>
                </a:path>
                <a:path w="4421505" h="1642110">
                  <a:moveTo>
                    <a:pt x="992454" y="1582966"/>
                  </a:moveTo>
                  <a:lnTo>
                    <a:pt x="891387" y="1524000"/>
                  </a:lnTo>
                  <a:lnTo>
                    <a:pt x="883615" y="1526057"/>
                  </a:lnTo>
                  <a:lnTo>
                    <a:pt x="876541" y="1538173"/>
                  </a:lnTo>
                  <a:lnTo>
                    <a:pt x="878598" y="1545945"/>
                  </a:lnTo>
                  <a:lnTo>
                    <a:pt x="920280" y="1570266"/>
                  </a:lnTo>
                  <a:lnTo>
                    <a:pt x="154203" y="1570253"/>
                  </a:lnTo>
                  <a:lnTo>
                    <a:pt x="154203" y="1595653"/>
                  </a:lnTo>
                  <a:lnTo>
                    <a:pt x="920280" y="1595653"/>
                  </a:lnTo>
                  <a:lnTo>
                    <a:pt x="942047" y="1582966"/>
                  </a:lnTo>
                  <a:lnTo>
                    <a:pt x="920280" y="1595666"/>
                  </a:lnTo>
                  <a:lnTo>
                    <a:pt x="878598" y="1619973"/>
                  </a:lnTo>
                  <a:lnTo>
                    <a:pt x="876541" y="1627746"/>
                  </a:lnTo>
                  <a:lnTo>
                    <a:pt x="883615" y="1639862"/>
                  </a:lnTo>
                  <a:lnTo>
                    <a:pt x="891387" y="1641919"/>
                  </a:lnTo>
                  <a:lnTo>
                    <a:pt x="970686" y="1595666"/>
                  </a:lnTo>
                  <a:lnTo>
                    <a:pt x="967257" y="1595666"/>
                  </a:lnTo>
                  <a:lnTo>
                    <a:pt x="970686" y="1595653"/>
                  </a:lnTo>
                  <a:lnTo>
                    <a:pt x="992454" y="1582966"/>
                  </a:lnTo>
                  <a:close/>
                </a:path>
                <a:path w="4421505" h="1642110">
                  <a:moveTo>
                    <a:pt x="4421454" y="58966"/>
                  </a:moveTo>
                  <a:lnTo>
                    <a:pt x="4320387" y="0"/>
                  </a:lnTo>
                  <a:lnTo>
                    <a:pt x="4312615" y="2057"/>
                  </a:lnTo>
                  <a:lnTo>
                    <a:pt x="4305541" y="14173"/>
                  </a:lnTo>
                  <a:lnTo>
                    <a:pt x="4307598" y="21945"/>
                  </a:lnTo>
                  <a:lnTo>
                    <a:pt x="4349280" y="46266"/>
                  </a:lnTo>
                  <a:lnTo>
                    <a:pt x="1983003" y="46253"/>
                  </a:lnTo>
                  <a:lnTo>
                    <a:pt x="1983003" y="71653"/>
                  </a:lnTo>
                  <a:lnTo>
                    <a:pt x="4349280" y="71653"/>
                  </a:lnTo>
                  <a:lnTo>
                    <a:pt x="4371048" y="58966"/>
                  </a:lnTo>
                  <a:lnTo>
                    <a:pt x="4349280" y="71666"/>
                  </a:lnTo>
                  <a:lnTo>
                    <a:pt x="4307598" y="95973"/>
                  </a:lnTo>
                  <a:lnTo>
                    <a:pt x="4305541" y="103746"/>
                  </a:lnTo>
                  <a:lnTo>
                    <a:pt x="4312615" y="115862"/>
                  </a:lnTo>
                  <a:lnTo>
                    <a:pt x="4320387" y="117919"/>
                  </a:lnTo>
                  <a:lnTo>
                    <a:pt x="4399686" y="71666"/>
                  </a:lnTo>
                  <a:lnTo>
                    <a:pt x="4396270" y="71666"/>
                  </a:lnTo>
                  <a:lnTo>
                    <a:pt x="4399686" y="71653"/>
                  </a:lnTo>
                  <a:lnTo>
                    <a:pt x="4421454" y="5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7333" y="2036546"/>
              <a:ext cx="3699510" cy="3166110"/>
            </a:xfrm>
            <a:custGeom>
              <a:avLst/>
              <a:gdLst/>
              <a:ahLst/>
              <a:cxnLst/>
              <a:rect l="l" t="t" r="r" b="b"/>
              <a:pathLst>
                <a:path w="3699510" h="3166110">
                  <a:moveTo>
                    <a:pt x="117919" y="655269"/>
                  </a:moveTo>
                  <a:lnTo>
                    <a:pt x="73660" y="579399"/>
                  </a:lnTo>
                  <a:lnTo>
                    <a:pt x="58966" y="554202"/>
                  </a:lnTo>
                  <a:lnTo>
                    <a:pt x="0" y="655269"/>
                  </a:lnTo>
                  <a:lnTo>
                    <a:pt x="2057" y="663041"/>
                  </a:lnTo>
                  <a:lnTo>
                    <a:pt x="14173" y="670115"/>
                  </a:lnTo>
                  <a:lnTo>
                    <a:pt x="21945" y="668058"/>
                  </a:lnTo>
                  <a:lnTo>
                    <a:pt x="46253" y="626376"/>
                  </a:lnTo>
                  <a:lnTo>
                    <a:pt x="46266" y="579399"/>
                  </a:lnTo>
                  <a:lnTo>
                    <a:pt x="46266" y="626376"/>
                  </a:lnTo>
                  <a:lnTo>
                    <a:pt x="46266" y="2539542"/>
                  </a:lnTo>
                  <a:lnTo>
                    <a:pt x="21945" y="2497861"/>
                  </a:lnTo>
                  <a:lnTo>
                    <a:pt x="14173" y="2495804"/>
                  </a:lnTo>
                  <a:lnTo>
                    <a:pt x="2057" y="2502878"/>
                  </a:lnTo>
                  <a:lnTo>
                    <a:pt x="12" y="2510650"/>
                  </a:lnTo>
                  <a:lnTo>
                    <a:pt x="58966" y="2611717"/>
                  </a:lnTo>
                  <a:lnTo>
                    <a:pt x="73660" y="2586507"/>
                  </a:lnTo>
                  <a:lnTo>
                    <a:pt x="117919" y="2510650"/>
                  </a:lnTo>
                  <a:lnTo>
                    <a:pt x="115874" y="2502878"/>
                  </a:lnTo>
                  <a:lnTo>
                    <a:pt x="103746" y="2495804"/>
                  </a:lnTo>
                  <a:lnTo>
                    <a:pt x="95973" y="2497861"/>
                  </a:lnTo>
                  <a:lnTo>
                    <a:pt x="71666" y="2539542"/>
                  </a:lnTo>
                  <a:lnTo>
                    <a:pt x="71653" y="626376"/>
                  </a:lnTo>
                  <a:lnTo>
                    <a:pt x="95973" y="668058"/>
                  </a:lnTo>
                  <a:lnTo>
                    <a:pt x="103746" y="670115"/>
                  </a:lnTo>
                  <a:lnTo>
                    <a:pt x="115862" y="663041"/>
                  </a:lnTo>
                  <a:lnTo>
                    <a:pt x="117919" y="655269"/>
                  </a:lnTo>
                  <a:close/>
                </a:path>
                <a:path w="3699510" h="3166110">
                  <a:moveTo>
                    <a:pt x="1392466" y="46253"/>
                  </a:moveTo>
                  <a:lnTo>
                    <a:pt x="626376" y="46266"/>
                  </a:lnTo>
                  <a:lnTo>
                    <a:pt x="668058" y="21945"/>
                  </a:lnTo>
                  <a:lnTo>
                    <a:pt x="670115" y="14173"/>
                  </a:lnTo>
                  <a:lnTo>
                    <a:pt x="663041" y="2057"/>
                  </a:lnTo>
                  <a:lnTo>
                    <a:pt x="655269" y="0"/>
                  </a:lnTo>
                  <a:lnTo>
                    <a:pt x="554202" y="58966"/>
                  </a:lnTo>
                  <a:lnTo>
                    <a:pt x="655269" y="117919"/>
                  </a:lnTo>
                  <a:lnTo>
                    <a:pt x="663041" y="115862"/>
                  </a:lnTo>
                  <a:lnTo>
                    <a:pt x="670115" y="103746"/>
                  </a:lnTo>
                  <a:lnTo>
                    <a:pt x="668058" y="95973"/>
                  </a:lnTo>
                  <a:lnTo>
                    <a:pt x="626376" y="71666"/>
                  </a:lnTo>
                  <a:lnTo>
                    <a:pt x="1392466" y="71653"/>
                  </a:lnTo>
                  <a:lnTo>
                    <a:pt x="1392466" y="46253"/>
                  </a:lnTo>
                  <a:close/>
                </a:path>
                <a:path w="3699510" h="3166110">
                  <a:moveTo>
                    <a:pt x="1536966" y="1232154"/>
                  </a:moveTo>
                  <a:lnTo>
                    <a:pt x="1534960" y="1227556"/>
                  </a:lnTo>
                  <a:lnTo>
                    <a:pt x="1490078" y="1124966"/>
                  </a:lnTo>
                  <a:lnTo>
                    <a:pt x="1482585" y="1122032"/>
                  </a:lnTo>
                  <a:lnTo>
                    <a:pt x="1469732" y="1127658"/>
                  </a:lnTo>
                  <a:lnTo>
                    <a:pt x="1466799" y="1135151"/>
                  </a:lnTo>
                  <a:lnTo>
                    <a:pt x="1486141" y="1179360"/>
                  </a:lnTo>
                  <a:lnTo>
                    <a:pt x="475551" y="442048"/>
                  </a:lnTo>
                  <a:lnTo>
                    <a:pt x="523544" y="446963"/>
                  </a:lnTo>
                  <a:lnTo>
                    <a:pt x="529793" y="441896"/>
                  </a:lnTo>
                  <a:lnTo>
                    <a:pt x="531215" y="427939"/>
                  </a:lnTo>
                  <a:lnTo>
                    <a:pt x="526148" y="421703"/>
                  </a:lnTo>
                  <a:lnTo>
                    <a:pt x="454533" y="414350"/>
                  </a:lnTo>
                  <a:lnTo>
                    <a:pt x="409752" y="409765"/>
                  </a:lnTo>
                  <a:lnTo>
                    <a:pt x="456653" y="516953"/>
                  </a:lnTo>
                  <a:lnTo>
                    <a:pt x="464134" y="519887"/>
                  </a:lnTo>
                  <a:lnTo>
                    <a:pt x="476986" y="514261"/>
                  </a:lnTo>
                  <a:lnTo>
                    <a:pt x="479920" y="506768"/>
                  </a:lnTo>
                  <a:lnTo>
                    <a:pt x="460578" y="462559"/>
                  </a:lnTo>
                  <a:lnTo>
                    <a:pt x="1471168" y="1199870"/>
                  </a:lnTo>
                  <a:lnTo>
                    <a:pt x="1423174" y="1194943"/>
                  </a:lnTo>
                  <a:lnTo>
                    <a:pt x="1416939" y="1200023"/>
                  </a:lnTo>
                  <a:lnTo>
                    <a:pt x="1415503" y="1213980"/>
                  </a:lnTo>
                  <a:lnTo>
                    <a:pt x="1420583" y="1220216"/>
                  </a:lnTo>
                  <a:lnTo>
                    <a:pt x="1536966" y="1232154"/>
                  </a:lnTo>
                  <a:close/>
                </a:path>
                <a:path w="3699510" h="3166110">
                  <a:moveTo>
                    <a:pt x="3145117" y="3106966"/>
                  </a:moveTo>
                  <a:lnTo>
                    <a:pt x="3044050" y="3048000"/>
                  </a:lnTo>
                  <a:lnTo>
                    <a:pt x="3036278" y="3050057"/>
                  </a:lnTo>
                  <a:lnTo>
                    <a:pt x="3029204" y="3062173"/>
                  </a:lnTo>
                  <a:lnTo>
                    <a:pt x="3031261" y="3069945"/>
                  </a:lnTo>
                  <a:lnTo>
                    <a:pt x="3072942" y="3094266"/>
                  </a:lnTo>
                  <a:lnTo>
                    <a:pt x="2455176" y="3094266"/>
                  </a:lnTo>
                  <a:lnTo>
                    <a:pt x="2408199" y="3094253"/>
                  </a:lnTo>
                  <a:lnTo>
                    <a:pt x="2455176" y="3094253"/>
                  </a:lnTo>
                  <a:lnTo>
                    <a:pt x="2496858" y="3069945"/>
                  </a:lnTo>
                  <a:lnTo>
                    <a:pt x="2498915" y="3062173"/>
                  </a:lnTo>
                  <a:lnTo>
                    <a:pt x="2491841" y="3050057"/>
                  </a:lnTo>
                  <a:lnTo>
                    <a:pt x="2484069" y="3048000"/>
                  </a:lnTo>
                  <a:lnTo>
                    <a:pt x="2383002" y="3106953"/>
                  </a:lnTo>
                  <a:lnTo>
                    <a:pt x="2484069" y="3165919"/>
                  </a:lnTo>
                  <a:lnTo>
                    <a:pt x="2491841" y="3163862"/>
                  </a:lnTo>
                  <a:lnTo>
                    <a:pt x="2498915" y="3151746"/>
                  </a:lnTo>
                  <a:lnTo>
                    <a:pt x="2496858" y="3143974"/>
                  </a:lnTo>
                  <a:lnTo>
                    <a:pt x="2455176" y="3119666"/>
                  </a:lnTo>
                  <a:lnTo>
                    <a:pt x="3072942" y="3119653"/>
                  </a:lnTo>
                  <a:lnTo>
                    <a:pt x="3094710" y="3106953"/>
                  </a:lnTo>
                  <a:lnTo>
                    <a:pt x="3113519" y="3095993"/>
                  </a:lnTo>
                  <a:lnTo>
                    <a:pt x="3094710" y="3106966"/>
                  </a:lnTo>
                  <a:lnTo>
                    <a:pt x="3072942" y="3119666"/>
                  </a:lnTo>
                  <a:lnTo>
                    <a:pt x="3031261" y="3143974"/>
                  </a:lnTo>
                  <a:lnTo>
                    <a:pt x="3029204" y="3151746"/>
                  </a:lnTo>
                  <a:lnTo>
                    <a:pt x="3036278" y="3163862"/>
                  </a:lnTo>
                  <a:lnTo>
                    <a:pt x="3044050" y="3165919"/>
                  </a:lnTo>
                  <a:lnTo>
                    <a:pt x="3123349" y="3119666"/>
                  </a:lnTo>
                  <a:lnTo>
                    <a:pt x="3119920" y="3119666"/>
                  </a:lnTo>
                  <a:lnTo>
                    <a:pt x="3123349" y="3119653"/>
                  </a:lnTo>
                  <a:lnTo>
                    <a:pt x="3145117" y="3106966"/>
                  </a:lnTo>
                  <a:close/>
                </a:path>
                <a:path w="3699510" h="3166110">
                  <a:moveTo>
                    <a:pt x="3145117" y="58966"/>
                  </a:moveTo>
                  <a:lnTo>
                    <a:pt x="3044050" y="0"/>
                  </a:lnTo>
                  <a:lnTo>
                    <a:pt x="3036278" y="2057"/>
                  </a:lnTo>
                  <a:lnTo>
                    <a:pt x="3029204" y="14173"/>
                  </a:lnTo>
                  <a:lnTo>
                    <a:pt x="3031261" y="21945"/>
                  </a:lnTo>
                  <a:lnTo>
                    <a:pt x="3072942" y="46266"/>
                  </a:lnTo>
                  <a:lnTo>
                    <a:pt x="2383066" y="46253"/>
                  </a:lnTo>
                  <a:lnTo>
                    <a:pt x="2383066" y="71653"/>
                  </a:lnTo>
                  <a:lnTo>
                    <a:pt x="3072942" y="71653"/>
                  </a:lnTo>
                  <a:lnTo>
                    <a:pt x="3094710" y="58966"/>
                  </a:lnTo>
                  <a:lnTo>
                    <a:pt x="3072942" y="71666"/>
                  </a:lnTo>
                  <a:lnTo>
                    <a:pt x="3031261" y="95973"/>
                  </a:lnTo>
                  <a:lnTo>
                    <a:pt x="3029204" y="103746"/>
                  </a:lnTo>
                  <a:lnTo>
                    <a:pt x="3036278" y="115862"/>
                  </a:lnTo>
                  <a:lnTo>
                    <a:pt x="3044050" y="117919"/>
                  </a:lnTo>
                  <a:lnTo>
                    <a:pt x="3123349" y="71666"/>
                  </a:lnTo>
                  <a:lnTo>
                    <a:pt x="3119920" y="71666"/>
                  </a:lnTo>
                  <a:lnTo>
                    <a:pt x="3123349" y="71653"/>
                  </a:lnTo>
                  <a:lnTo>
                    <a:pt x="3145117" y="58966"/>
                  </a:lnTo>
                  <a:close/>
                </a:path>
                <a:path w="3699510" h="3166110">
                  <a:moveTo>
                    <a:pt x="3699319" y="655269"/>
                  </a:moveTo>
                  <a:lnTo>
                    <a:pt x="3655060" y="579399"/>
                  </a:lnTo>
                  <a:lnTo>
                    <a:pt x="3640366" y="554202"/>
                  </a:lnTo>
                  <a:lnTo>
                    <a:pt x="3581412" y="655269"/>
                  </a:lnTo>
                  <a:lnTo>
                    <a:pt x="3583457" y="663041"/>
                  </a:lnTo>
                  <a:lnTo>
                    <a:pt x="3595573" y="670115"/>
                  </a:lnTo>
                  <a:lnTo>
                    <a:pt x="3603345" y="668058"/>
                  </a:lnTo>
                  <a:lnTo>
                    <a:pt x="3627666" y="626376"/>
                  </a:lnTo>
                  <a:lnTo>
                    <a:pt x="3627666" y="2611653"/>
                  </a:lnTo>
                  <a:lnTo>
                    <a:pt x="3653066" y="2611653"/>
                  </a:lnTo>
                  <a:lnTo>
                    <a:pt x="3653066" y="626376"/>
                  </a:lnTo>
                  <a:lnTo>
                    <a:pt x="3677374" y="668058"/>
                  </a:lnTo>
                  <a:lnTo>
                    <a:pt x="3685146" y="670115"/>
                  </a:lnTo>
                  <a:lnTo>
                    <a:pt x="3697274" y="663041"/>
                  </a:lnTo>
                  <a:lnTo>
                    <a:pt x="3699319" y="655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0093" y="1837435"/>
            <a:ext cx="17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48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3400" y="1837435"/>
            <a:ext cx="15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11081" y="3361435"/>
            <a:ext cx="12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77306" y="3361435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3268" y="4885435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8743" y="4885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9593" y="4885435"/>
            <a:ext cx="10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19" y="4563019"/>
            <a:ext cx="237621" cy="23762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565140" y="4580635"/>
            <a:ext cx="2973070" cy="127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5490">
              <a:lnSpc>
                <a:spcPct val="1208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Dequeue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node </a:t>
            </a:r>
            <a:r>
              <a:rPr sz="2400" b="1" dirty="0">
                <a:latin typeface="Calibri"/>
                <a:cs typeface="Calibri"/>
              </a:rPr>
              <a:t> add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unseen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10" dirty="0">
                <a:latin typeface="Calibri"/>
                <a:cs typeface="Calibri"/>
              </a:rPr>
              <a:t>neighbors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queue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928" y="6216756"/>
            <a:ext cx="14382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  <a:tabLst>
                <a:tab pos="1031875" algn="l"/>
              </a:tabLst>
            </a:pPr>
            <a:r>
              <a:rPr sz="2400" b="1" spc="-5" dirty="0">
                <a:latin typeface="Calibri"/>
                <a:cs typeface="Calibri"/>
              </a:rPr>
              <a:t>qu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e:	</a:t>
            </a:r>
            <a:r>
              <a:rPr sz="2400" b="1" spc="-114" dirty="0">
                <a:latin typeface="Calibri"/>
                <a:cs typeface="Calibri"/>
              </a:rPr>
              <a:t>f</a:t>
            </a:r>
            <a:r>
              <a:rPr sz="2400" b="1" dirty="0">
                <a:latin typeface="Calibri"/>
                <a:cs typeface="Calibri"/>
              </a:rPr>
              <a:t>, 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281" y="224028"/>
            <a:ext cx="108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</a:t>
            </a:r>
            <a:r>
              <a:rPr spc="5" dirty="0"/>
              <a:t>FS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650" y="1593850"/>
            <a:ext cx="6261100" cy="4051300"/>
            <a:chOff x="374650" y="1593850"/>
            <a:chExt cx="6261100" cy="4051300"/>
          </a:xfrm>
        </p:grpSpPr>
        <p:sp>
          <p:nvSpPr>
            <p:cNvPr id="4" name="object 4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2941" y="2036546"/>
              <a:ext cx="686435" cy="118110"/>
            </a:xfrm>
            <a:custGeom>
              <a:avLst/>
              <a:gdLst/>
              <a:ahLst/>
              <a:cxnLst/>
              <a:rect l="l" t="t" r="r" b="b"/>
              <a:pathLst>
                <a:path w="686435" h="118110">
                  <a:moveTo>
                    <a:pt x="101064" y="0"/>
                  </a:moveTo>
                  <a:lnTo>
                    <a:pt x="0" y="58954"/>
                  </a:lnTo>
                  <a:lnTo>
                    <a:pt x="101064" y="117908"/>
                  </a:lnTo>
                  <a:lnTo>
                    <a:pt x="108840" y="115862"/>
                  </a:lnTo>
                  <a:lnTo>
                    <a:pt x="115909" y="103745"/>
                  </a:lnTo>
                  <a:lnTo>
                    <a:pt x="113861" y="95968"/>
                  </a:lnTo>
                  <a:lnTo>
                    <a:pt x="72181" y="71654"/>
                  </a:lnTo>
                  <a:lnTo>
                    <a:pt x="25203" y="71654"/>
                  </a:lnTo>
                  <a:lnTo>
                    <a:pt x="25203" y="46254"/>
                  </a:lnTo>
                  <a:lnTo>
                    <a:pt x="72183" y="46253"/>
                  </a:lnTo>
                  <a:lnTo>
                    <a:pt x="113861" y="21940"/>
                  </a:lnTo>
                  <a:lnTo>
                    <a:pt x="115907" y="14163"/>
                  </a:lnTo>
                  <a:lnTo>
                    <a:pt x="108840" y="2045"/>
                  </a:lnTo>
                  <a:lnTo>
                    <a:pt x="101064" y="0"/>
                  </a:lnTo>
                  <a:close/>
                </a:path>
                <a:path w="686435" h="118110">
                  <a:moveTo>
                    <a:pt x="72181" y="46254"/>
                  </a:moveTo>
                  <a:lnTo>
                    <a:pt x="25203" y="46254"/>
                  </a:lnTo>
                  <a:lnTo>
                    <a:pt x="25203" y="71654"/>
                  </a:lnTo>
                  <a:lnTo>
                    <a:pt x="72180" y="71654"/>
                  </a:lnTo>
                  <a:lnTo>
                    <a:pt x="69215" y="69924"/>
                  </a:lnTo>
                  <a:lnTo>
                    <a:pt x="31603" y="69924"/>
                  </a:lnTo>
                  <a:lnTo>
                    <a:pt x="31603" y="47984"/>
                  </a:lnTo>
                  <a:lnTo>
                    <a:pt x="69215" y="47984"/>
                  </a:lnTo>
                  <a:lnTo>
                    <a:pt x="72181" y="46254"/>
                  </a:lnTo>
                  <a:close/>
                </a:path>
                <a:path w="686435" h="118110">
                  <a:moveTo>
                    <a:pt x="72180" y="71654"/>
                  </a:moveTo>
                  <a:lnTo>
                    <a:pt x="25203" y="71654"/>
                  </a:lnTo>
                  <a:lnTo>
                    <a:pt x="72181" y="71654"/>
                  </a:lnTo>
                  <a:close/>
                </a:path>
                <a:path w="686435" h="118110">
                  <a:moveTo>
                    <a:pt x="685858" y="46253"/>
                  </a:moveTo>
                  <a:lnTo>
                    <a:pt x="72181" y="46254"/>
                  </a:lnTo>
                  <a:lnTo>
                    <a:pt x="50409" y="58954"/>
                  </a:lnTo>
                  <a:lnTo>
                    <a:pt x="72180" y="71654"/>
                  </a:lnTo>
                  <a:lnTo>
                    <a:pt x="685858" y="71653"/>
                  </a:lnTo>
                  <a:lnTo>
                    <a:pt x="685858" y="46253"/>
                  </a:lnTo>
                  <a:close/>
                </a:path>
                <a:path w="686435" h="118110">
                  <a:moveTo>
                    <a:pt x="31603" y="47984"/>
                  </a:moveTo>
                  <a:lnTo>
                    <a:pt x="31603" y="69924"/>
                  </a:lnTo>
                  <a:lnTo>
                    <a:pt x="50409" y="58954"/>
                  </a:lnTo>
                  <a:lnTo>
                    <a:pt x="31603" y="47984"/>
                  </a:lnTo>
                  <a:close/>
                </a:path>
                <a:path w="686435" h="118110">
                  <a:moveTo>
                    <a:pt x="50409" y="58954"/>
                  </a:moveTo>
                  <a:lnTo>
                    <a:pt x="31603" y="69924"/>
                  </a:lnTo>
                  <a:lnTo>
                    <a:pt x="69215" y="69924"/>
                  </a:lnTo>
                  <a:lnTo>
                    <a:pt x="50409" y="58954"/>
                  </a:lnTo>
                  <a:close/>
                </a:path>
                <a:path w="686435" h="118110">
                  <a:moveTo>
                    <a:pt x="69215" y="47984"/>
                  </a:moveTo>
                  <a:lnTo>
                    <a:pt x="31603" y="47984"/>
                  </a:lnTo>
                  <a:lnTo>
                    <a:pt x="50409" y="58954"/>
                  </a:lnTo>
                  <a:lnTo>
                    <a:pt x="69215" y="47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7396" y="3560546"/>
              <a:ext cx="4421505" cy="1642110"/>
            </a:xfrm>
            <a:custGeom>
              <a:avLst/>
              <a:gdLst/>
              <a:ahLst/>
              <a:cxnLst/>
              <a:rect l="l" t="t" r="r" b="b"/>
              <a:pathLst>
                <a:path w="4421505" h="1642110">
                  <a:moveTo>
                    <a:pt x="992441" y="58915"/>
                  </a:moveTo>
                  <a:lnTo>
                    <a:pt x="882345" y="98539"/>
                  </a:lnTo>
                  <a:lnTo>
                    <a:pt x="878916" y="105816"/>
                  </a:lnTo>
                  <a:lnTo>
                    <a:pt x="883666" y="119011"/>
                  </a:lnTo>
                  <a:lnTo>
                    <a:pt x="890943" y="122428"/>
                  </a:lnTo>
                  <a:lnTo>
                    <a:pt x="936345" y="106095"/>
                  </a:lnTo>
                  <a:lnTo>
                    <a:pt x="0" y="1223962"/>
                  </a:lnTo>
                  <a:lnTo>
                    <a:pt x="19469" y="1240282"/>
                  </a:lnTo>
                  <a:lnTo>
                    <a:pt x="955827" y="122402"/>
                  </a:lnTo>
                  <a:lnTo>
                    <a:pt x="947699" y="169964"/>
                  </a:lnTo>
                  <a:lnTo>
                    <a:pt x="952347" y="176530"/>
                  </a:lnTo>
                  <a:lnTo>
                    <a:pt x="966177" y="178892"/>
                  </a:lnTo>
                  <a:lnTo>
                    <a:pt x="972731" y="174244"/>
                  </a:lnTo>
                  <a:lnTo>
                    <a:pt x="990523" y="70091"/>
                  </a:lnTo>
                  <a:lnTo>
                    <a:pt x="992441" y="58915"/>
                  </a:lnTo>
                  <a:close/>
                </a:path>
                <a:path w="4421505" h="1642110">
                  <a:moveTo>
                    <a:pt x="992454" y="1582966"/>
                  </a:moveTo>
                  <a:lnTo>
                    <a:pt x="891387" y="1524000"/>
                  </a:lnTo>
                  <a:lnTo>
                    <a:pt x="883615" y="1526057"/>
                  </a:lnTo>
                  <a:lnTo>
                    <a:pt x="876541" y="1538173"/>
                  </a:lnTo>
                  <a:lnTo>
                    <a:pt x="878598" y="1545945"/>
                  </a:lnTo>
                  <a:lnTo>
                    <a:pt x="920280" y="1570266"/>
                  </a:lnTo>
                  <a:lnTo>
                    <a:pt x="154203" y="1570253"/>
                  </a:lnTo>
                  <a:lnTo>
                    <a:pt x="154203" y="1595653"/>
                  </a:lnTo>
                  <a:lnTo>
                    <a:pt x="920280" y="1595653"/>
                  </a:lnTo>
                  <a:lnTo>
                    <a:pt x="942047" y="1582966"/>
                  </a:lnTo>
                  <a:lnTo>
                    <a:pt x="920280" y="1595666"/>
                  </a:lnTo>
                  <a:lnTo>
                    <a:pt x="878598" y="1619973"/>
                  </a:lnTo>
                  <a:lnTo>
                    <a:pt x="876541" y="1627746"/>
                  </a:lnTo>
                  <a:lnTo>
                    <a:pt x="883615" y="1639862"/>
                  </a:lnTo>
                  <a:lnTo>
                    <a:pt x="891387" y="1641919"/>
                  </a:lnTo>
                  <a:lnTo>
                    <a:pt x="970686" y="1595666"/>
                  </a:lnTo>
                  <a:lnTo>
                    <a:pt x="967257" y="1595666"/>
                  </a:lnTo>
                  <a:lnTo>
                    <a:pt x="970686" y="1595653"/>
                  </a:lnTo>
                  <a:lnTo>
                    <a:pt x="992454" y="1582966"/>
                  </a:lnTo>
                  <a:close/>
                </a:path>
                <a:path w="4421505" h="1642110">
                  <a:moveTo>
                    <a:pt x="4421454" y="58966"/>
                  </a:moveTo>
                  <a:lnTo>
                    <a:pt x="4320387" y="0"/>
                  </a:lnTo>
                  <a:lnTo>
                    <a:pt x="4312615" y="2057"/>
                  </a:lnTo>
                  <a:lnTo>
                    <a:pt x="4305541" y="14173"/>
                  </a:lnTo>
                  <a:lnTo>
                    <a:pt x="4307598" y="21945"/>
                  </a:lnTo>
                  <a:lnTo>
                    <a:pt x="4349280" y="46266"/>
                  </a:lnTo>
                  <a:lnTo>
                    <a:pt x="1983003" y="46253"/>
                  </a:lnTo>
                  <a:lnTo>
                    <a:pt x="1983003" y="71653"/>
                  </a:lnTo>
                  <a:lnTo>
                    <a:pt x="4349280" y="71653"/>
                  </a:lnTo>
                  <a:lnTo>
                    <a:pt x="4371048" y="58966"/>
                  </a:lnTo>
                  <a:lnTo>
                    <a:pt x="4349280" y="71666"/>
                  </a:lnTo>
                  <a:lnTo>
                    <a:pt x="4307598" y="95973"/>
                  </a:lnTo>
                  <a:lnTo>
                    <a:pt x="4305541" y="103746"/>
                  </a:lnTo>
                  <a:lnTo>
                    <a:pt x="4312615" y="115862"/>
                  </a:lnTo>
                  <a:lnTo>
                    <a:pt x="4320387" y="117919"/>
                  </a:lnTo>
                  <a:lnTo>
                    <a:pt x="4399686" y="71666"/>
                  </a:lnTo>
                  <a:lnTo>
                    <a:pt x="4396270" y="71666"/>
                  </a:lnTo>
                  <a:lnTo>
                    <a:pt x="4399686" y="71653"/>
                  </a:lnTo>
                  <a:lnTo>
                    <a:pt x="4421454" y="5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7333" y="2036546"/>
              <a:ext cx="3699510" cy="3166110"/>
            </a:xfrm>
            <a:custGeom>
              <a:avLst/>
              <a:gdLst/>
              <a:ahLst/>
              <a:cxnLst/>
              <a:rect l="l" t="t" r="r" b="b"/>
              <a:pathLst>
                <a:path w="3699510" h="3166110">
                  <a:moveTo>
                    <a:pt x="117919" y="655269"/>
                  </a:moveTo>
                  <a:lnTo>
                    <a:pt x="73660" y="579399"/>
                  </a:lnTo>
                  <a:lnTo>
                    <a:pt x="58966" y="554202"/>
                  </a:lnTo>
                  <a:lnTo>
                    <a:pt x="0" y="655269"/>
                  </a:lnTo>
                  <a:lnTo>
                    <a:pt x="2057" y="663041"/>
                  </a:lnTo>
                  <a:lnTo>
                    <a:pt x="14173" y="670115"/>
                  </a:lnTo>
                  <a:lnTo>
                    <a:pt x="21945" y="668058"/>
                  </a:lnTo>
                  <a:lnTo>
                    <a:pt x="46253" y="626376"/>
                  </a:lnTo>
                  <a:lnTo>
                    <a:pt x="46266" y="579399"/>
                  </a:lnTo>
                  <a:lnTo>
                    <a:pt x="46266" y="626376"/>
                  </a:lnTo>
                  <a:lnTo>
                    <a:pt x="46266" y="2539542"/>
                  </a:lnTo>
                  <a:lnTo>
                    <a:pt x="21945" y="2497861"/>
                  </a:lnTo>
                  <a:lnTo>
                    <a:pt x="14173" y="2495804"/>
                  </a:lnTo>
                  <a:lnTo>
                    <a:pt x="2057" y="2502878"/>
                  </a:lnTo>
                  <a:lnTo>
                    <a:pt x="12" y="2510650"/>
                  </a:lnTo>
                  <a:lnTo>
                    <a:pt x="58966" y="2611717"/>
                  </a:lnTo>
                  <a:lnTo>
                    <a:pt x="73660" y="2586507"/>
                  </a:lnTo>
                  <a:lnTo>
                    <a:pt x="117919" y="2510650"/>
                  </a:lnTo>
                  <a:lnTo>
                    <a:pt x="115874" y="2502878"/>
                  </a:lnTo>
                  <a:lnTo>
                    <a:pt x="103746" y="2495804"/>
                  </a:lnTo>
                  <a:lnTo>
                    <a:pt x="95973" y="2497861"/>
                  </a:lnTo>
                  <a:lnTo>
                    <a:pt x="71666" y="2539542"/>
                  </a:lnTo>
                  <a:lnTo>
                    <a:pt x="71653" y="626376"/>
                  </a:lnTo>
                  <a:lnTo>
                    <a:pt x="95973" y="668058"/>
                  </a:lnTo>
                  <a:lnTo>
                    <a:pt x="103746" y="670115"/>
                  </a:lnTo>
                  <a:lnTo>
                    <a:pt x="115862" y="663041"/>
                  </a:lnTo>
                  <a:lnTo>
                    <a:pt x="117919" y="655269"/>
                  </a:lnTo>
                  <a:close/>
                </a:path>
                <a:path w="3699510" h="3166110">
                  <a:moveTo>
                    <a:pt x="1392466" y="46253"/>
                  </a:moveTo>
                  <a:lnTo>
                    <a:pt x="626376" y="46266"/>
                  </a:lnTo>
                  <a:lnTo>
                    <a:pt x="668058" y="21945"/>
                  </a:lnTo>
                  <a:lnTo>
                    <a:pt x="670115" y="14173"/>
                  </a:lnTo>
                  <a:lnTo>
                    <a:pt x="663041" y="2057"/>
                  </a:lnTo>
                  <a:lnTo>
                    <a:pt x="655269" y="0"/>
                  </a:lnTo>
                  <a:lnTo>
                    <a:pt x="554202" y="58966"/>
                  </a:lnTo>
                  <a:lnTo>
                    <a:pt x="655269" y="117919"/>
                  </a:lnTo>
                  <a:lnTo>
                    <a:pt x="663041" y="115862"/>
                  </a:lnTo>
                  <a:lnTo>
                    <a:pt x="670115" y="103746"/>
                  </a:lnTo>
                  <a:lnTo>
                    <a:pt x="668058" y="95973"/>
                  </a:lnTo>
                  <a:lnTo>
                    <a:pt x="626376" y="71666"/>
                  </a:lnTo>
                  <a:lnTo>
                    <a:pt x="1392466" y="71653"/>
                  </a:lnTo>
                  <a:lnTo>
                    <a:pt x="1392466" y="46253"/>
                  </a:lnTo>
                  <a:close/>
                </a:path>
                <a:path w="3699510" h="3166110">
                  <a:moveTo>
                    <a:pt x="1536966" y="1232154"/>
                  </a:moveTo>
                  <a:lnTo>
                    <a:pt x="1534960" y="1227556"/>
                  </a:lnTo>
                  <a:lnTo>
                    <a:pt x="1490078" y="1124966"/>
                  </a:lnTo>
                  <a:lnTo>
                    <a:pt x="1482585" y="1122032"/>
                  </a:lnTo>
                  <a:lnTo>
                    <a:pt x="1469732" y="1127658"/>
                  </a:lnTo>
                  <a:lnTo>
                    <a:pt x="1466799" y="1135151"/>
                  </a:lnTo>
                  <a:lnTo>
                    <a:pt x="1486141" y="1179360"/>
                  </a:lnTo>
                  <a:lnTo>
                    <a:pt x="475551" y="442048"/>
                  </a:lnTo>
                  <a:lnTo>
                    <a:pt x="523544" y="446963"/>
                  </a:lnTo>
                  <a:lnTo>
                    <a:pt x="529793" y="441896"/>
                  </a:lnTo>
                  <a:lnTo>
                    <a:pt x="531215" y="427939"/>
                  </a:lnTo>
                  <a:lnTo>
                    <a:pt x="526148" y="421703"/>
                  </a:lnTo>
                  <a:lnTo>
                    <a:pt x="454533" y="414350"/>
                  </a:lnTo>
                  <a:lnTo>
                    <a:pt x="409752" y="409765"/>
                  </a:lnTo>
                  <a:lnTo>
                    <a:pt x="456653" y="516953"/>
                  </a:lnTo>
                  <a:lnTo>
                    <a:pt x="464134" y="519887"/>
                  </a:lnTo>
                  <a:lnTo>
                    <a:pt x="476986" y="514261"/>
                  </a:lnTo>
                  <a:lnTo>
                    <a:pt x="479920" y="506768"/>
                  </a:lnTo>
                  <a:lnTo>
                    <a:pt x="460578" y="462559"/>
                  </a:lnTo>
                  <a:lnTo>
                    <a:pt x="1471168" y="1199870"/>
                  </a:lnTo>
                  <a:lnTo>
                    <a:pt x="1423174" y="1194943"/>
                  </a:lnTo>
                  <a:lnTo>
                    <a:pt x="1416939" y="1200023"/>
                  </a:lnTo>
                  <a:lnTo>
                    <a:pt x="1415503" y="1213980"/>
                  </a:lnTo>
                  <a:lnTo>
                    <a:pt x="1420583" y="1220216"/>
                  </a:lnTo>
                  <a:lnTo>
                    <a:pt x="1536966" y="1232154"/>
                  </a:lnTo>
                  <a:close/>
                </a:path>
                <a:path w="3699510" h="3166110">
                  <a:moveTo>
                    <a:pt x="3145117" y="3106966"/>
                  </a:moveTo>
                  <a:lnTo>
                    <a:pt x="3044050" y="3048000"/>
                  </a:lnTo>
                  <a:lnTo>
                    <a:pt x="3036278" y="3050057"/>
                  </a:lnTo>
                  <a:lnTo>
                    <a:pt x="3029204" y="3062173"/>
                  </a:lnTo>
                  <a:lnTo>
                    <a:pt x="3031261" y="3069945"/>
                  </a:lnTo>
                  <a:lnTo>
                    <a:pt x="3072942" y="3094266"/>
                  </a:lnTo>
                  <a:lnTo>
                    <a:pt x="2455176" y="3094266"/>
                  </a:lnTo>
                  <a:lnTo>
                    <a:pt x="2408199" y="3094253"/>
                  </a:lnTo>
                  <a:lnTo>
                    <a:pt x="2455176" y="3094253"/>
                  </a:lnTo>
                  <a:lnTo>
                    <a:pt x="2496858" y="3069945"/>
                  </a:lnTo>
                  <a:lnTo>
                    <a:pt x="2498915" y="3062173"/>
                  </a:lnTo>
                  <a:lnTo>
                    <a:pt x="2491841" y="3050057"/>
                  </a:lnTo>
                  <a:lnTo>
                    <a:pt x="2484069" y="3048000"/>
                  </a:lnTo>
                  <a:lnTo>
                    <a:pt x="2383002" y="3106953"/>
                  </a:lnTo>
                  <a:lnTo>
                    <a:pt x="2484069" y="3165919"/>
                  </a:lnTo>
                  <a:lnTo>
                    <a:pt x="2491841" y="3163862"/>
                  </a:lnTo>
                  <a:lnTo>
                    <a:pt x="2498915" y="3151746"/>
                  </a:lnTo>
                  <a:lnTo>
                    <a:pt x="2496858" y="3143974"/>
                  </a:lnTo>
                  <a:lnTo>
                    <a:pt x="2455176" y="3119666"/>
                  </a:lnTo>
                  <a:lnTo>
                    <a:pt x="3072942" y="3119653"/>
                  </a:lnTo>
                  <a:lnTo>
                    <a:pt x="3094710" y="3106953"/>
                  </a:lnTo>
                  <a:lnTo>
                    <a:pt x="3113519" y="3095993"/>
                  </a:lnTo>
                  <a:lnTo>
                    <a:pt x="3094710" y="3106966"/>
                  </a:lnTo>
                  <a:lnTo>
                    <a:pt x="3072942" y="3119666"/>
                  </a:lnTo>
                  <a:lnTo>
                    <a:pt x="3031261" y="3143974"/>
                  </a:lnTo>
                  <a:lnTo>
                    <a:pt x="3029204" y="3151746"/>
                  </a:lnTo>
                  <a:lnTo>
                    <a:pt x="3036278" y="3163862"/>
                  </a:lnTo>
                  <a:lnTo>
                    <a:pt x="3044050" y="3165919"/>
                  </a:lnTo>
                  <a:lnTo>
                    <a:pt x="3123349" y="3119666"/>
                  </a:lnTo>
                  <a:lnTo>
                    <a:pt x="3119920" y="3119666"/>
                  </a:lnTo>
                  <a:lnTo>
                    <a:pt x="3123349" y="3119653"/>
                  </a:lnTo>
                  <a:lnTo>
                    <a:pt x="3145117" y="3106966"/>
                  </a:lnTo>
                  <a:close/>
                </a:path>
                <a:path w="3699510" h="3166110">
                  <a:moveTo>
                    <a:pt x="3145117" y="58966"/>
                  </a:moveTo>
                  <a:lnTo>
                    <a:pt x="3044050" y="0"/>
                  </a:lnTo>
                  <a:lnTo>
                    <a:pt x="3036278" y="2057"/>
                  </a:lnTo>
                  <a:lnTo>
                    <a:pt x="3029204" y="14173"/>
                  </a:lnTo>
                  <a:lnTo>
                    <a:pt x="3031261" y="21945"/>
                  </a:lnTo>
                  <a:lnTo>
                    <a:pt x="3072942" y="46266"/>
                  </a:lnTo>
                  <a:lnTo>
                    <a:pt x="2383066" y="46253"/>
                  </a:lnTo>
                  <a:lnTo>
                    <a:pt x="2383066" y="71653"/>
                  </a:lnTo>
                  <a:lnTo>
                    <a:pt x="3072942" y="71653"/>
                  </a:lnTo>
                  <a:lnTo>
                    <a:pt x="3094710" y="58966"/>
                  </a:lnTo>
                  <a:lnTo>
                    <a:pt x="3072942" y="71666"/>
                  </a:lnTo>
                  <a:lnTo>
                    <a:pt x="3031261" y="95973"/>
                  </a:lnTo>
                  <a:lnTo>
                    <a:pt x="3029204" y="103746"/>
                  </a:lnTo>
                  <a:lnTo>
                    <a:pt x="3036278" y="115862"/>
                  </a:lnTo>
                  <a:lnTo>
                    <a:pt x="3044050" y="117919"/>
                  </a:lnTo>
                  <a:lnTo>
                    <a:pt x="3123349" y="71666"/>
                  </a:lnTo>
                  <a:lnTo>
                    <a:pt x="3119920" y="71666"/>
                  </a:lnTo>
                  <a:lnTo>
                    <a:pt x="3123349" y="71653"/>
                  </a:lnTo>
                  <a:lnTo>
                    <a:pt x="3145117" y="58966"/>
                  </a:lnTo>
                  <a:close/>
                </a:path>
                <a:path w="3699510" h="3166110">
                  <a:moveTo>
                    <a:pt x="3699319" y="655269"/>
                  </a:moveTo>
                  <a:lnTo>
                    <a:pt x="3655060" y="579399"/>
                  </a:lnTo>
                  <a:lnTo>
                    <a:pt x="3640366" y="554202"/>
                  </a:lnTo>
                  <a:lnTo>
                    <a:pt x="3581412" y="655269"/>
                  </a:lnTo>
                  <a:lnTo>
                    <a:pt x="3583457" y="663041"/>
                  </a:lnTo>
                  <a:lnTo>
                    <a:pt x="3595573" y="670115"/>
                  </a:lnTo>
                  <a:lnTo>
                    <a:pt x="3603345" y="668058"/>
                  </a:lnTo>
                  <a:lnTo>
                    <a:pt x="3627666" y="626376"/>
                  </a:lnTo>
                  <a:lnTo>
                    <a:pt x="3627666" y="2611653"/>
                  </a:lnTo>
                  <a:lnTo>
                    <a:pt x="3653066" y="2611653"/>
                  </a:lnTo>
                  <a:lnTo>
                    <a:pt x="3653066" y="626376"/>
                  </a:lnTo>
                  <a:lnTo>
                    <a:pt x="3677374" y="668058"/>
                  </a:lnTo>
                  <a:lnTo>
                    <a:pt x="3685146" y="670115"/>
                  </a:lnTo>
                  <a:lnTo>
                    <a:pt x="3697274" y="663041"/>
                  </a:lnTo>
                  <a:lnTo>
                    <a:pt x="3699319" y="655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0093" y="1837435"/>
            <a:ext cx="17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48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3400" y="1837435"/>
            <a:ext cx="15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11081" y="3361435"/>
            <a:ext cx="12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77306" y="3361435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3268" y="4885435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8743" y="4885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9593" y="4885435"/>
            <a:ext cx="10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7419" y="2962819"/>
            <a:ext cx="237622" cy="23762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565140" y="4580635"/>
            <a:ext cx="2973070" cy="127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5490">
              <a:lnSpc>
                <a:spcPct val="1208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Dequeue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node </a:t>
            </a:r>
            <a:r>
              <a:rPr sz="2400" b="1" dirty="0">
                <a:latin typeface="Calibri"/>
                <a:cs typeface="Calibri"/>
              </a:rPr>
              <a:t> add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unseen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10" dirty="0">
                <a:latin typeface="Calibri"/>
                <a:cs typeface="Calibri"/>
              </a:rPr>
              <a:t>neighbors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queue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928" y="6216756"/>
            <a:ext cx="14382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  <a:tabLst>
                <a:tab pos="1031875" algn="l"/>
              </a:tabLst>
            </a:pPr>
            <a:r>
              <a:rPr sz="2400" b="1" spc="-5" dirty="0">
                <a:latin typeface="Calibri"/>
                <a:cs typeface="Calibri"/>
              </a:rPr>
              <a:t>qu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e:	</a:t>
            </a:r>
            <a:r>
              <a:rPr sz="2400" b="1" spc="-114" dirty="0">
                <a:latin typeface="Calibri"/>
                <a:cs typeface="Calibri"/>
              </a:rPr>
              <a:t>f</a:t>
            </a:r>
            <a:r>
              <a:rPr sz="2400" b="1" dirty="0">
                <a:latin typeface="Calibri"/>
                <a:cs typeface="Calibri"/>
              </a:rPr>
              <a:t>, 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281" y="224028"/>
            <a:ext cx="108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</a:t>
            </a:r>
            <a:r>
              <a:rPr spc="5" dirty="0"/>
              <a:t>FS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650" y="1593850"/>
            <a:ext cx="6261100" cy="4051300"/>
            <a:chOff x="374650" y="1593850"/>
            <a:chExt cx="6261100" cy="4051300"/>
          </a:xfrm>
        </p:grpSpPr>
        <p:sp>
          <p:nvSpPr>
            <p:cNvPr id="4" name="object 4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2941" y="2036546"/>
              <a:ext cx="686435" cy="118110"/>
            </a:xfrm>
            <a:custGeom>
              <a:avLst/>
              <a:gdLst/>
              <a:ahLst/>
              <a:cxnLst/>
              <a:rect l="l" t="t" r="r" b="b"/>
              <a:pathLst>
                <a:path w="686435" h="118110">
                  <a:moveTo>
                    <a:pt x="101064" y="0"/>
                  </a:moveTo>
                  <a:lnTo>
                    <a:pt x="0" y="58954"/>
                  </a:lnTo>
                  <a:lnTo>
                    <a:pt x="101064" y="117908"/>
                  </a:lnTo>
                  <a:lnTo>
                    <a:pt x="108840" y="115862"/>
                  </a:lnTo>
                  <a:lnTo>
                    <a:pt x="115909" y="103745"/>
                  </a:lnTo>
                  <a:lnTo>
                    <a:pt x="113861" y="95968"/>
                  </a:lnTo>
                  <a:lnTo>
                    <a:pt x="72181" y="71654"/>
                  </a:lnTo>
                  <a:lnTo>
                    <a:pt x="25203" y="71654"/>
                  </a:lnTo>
                  <a:lnTo>
                    <a:pt x="25203" y="46254"/>
                  </a:lnTo>
                  <a:lnTo>
                    <a:pt x="72183" y="46253"/>
                  </a:lnTo>
                  <a:lnTo>
                    <a:pt x="113861" y="21940"/>
                  </a:lnTo>
                  <a:lnTo>
                    <a:pt x="115907" y="14163"/>
                  </a:lnTo>
                  <a:lnTo>
                    <a:pt x="108840" y="2045"/>
                  </a:lnTo>
                  <a:lnTo>
                    <a:pt x="101064" y="0"/>
                  </a:lnTo>
                  <a:close/>
                </a:path>
                <a:path w="686435" h="118110">
                  <a:moveTo>
                    <a:pt x="72181" y="46254"/>
                  </a:moveTo>
                  <a:lnTo>
                    <a:pt x="25203" y="46254"/>
                  </a:lnTo>
                  <a:lnTo>
                    <a:pt x="25203" y="71654"/>
                  </a:lnTo>
                  <a:lnTo>
                    <a:pt x="72180" y="71654"/>
                  </a:lnTo>
                  <a:lnTo>
                    <a:pt x="69215" y="69924"/>
                  </a:lnTo>
                  <a:lnTo>
                    <a:pt x="31603" y="69924"/>
                  </a:lnTo>
                  <a:lnTo>
                    <a:pt x="31603" y="47984"/>
                  </a:lnTo>
                  <a:lnTo>
                    <a:pt x="69215" y="47984"/>
                  </a:lnTo>
                  <a:lnTo>
                    <a:pt x="72181" y="46254"/>
                  </a:lnTo>
                  <a:close/>
                </a:path>
                <a:path w="686435" h="118110">
                  <a:moveTo>
                    <a:pt x="72180" y="71654"/>
                  </a:moveTo>
                  <a:lnTo>
                    <a:pt x="25203" y="71654"/>
                  </a:lnTo>
                  <a:lnTo>
                    <a:pt x="72181" y="71654"/>
                  </a:lnTo>
                  <a:close/>
                </a:path>
                <a:path w="686435" h="118110">
                  <a:moveTo>
                    <a:pt x="685858" y="46253"/>
                  </a:moveTo>
                  <a:lnTo>
                    <a:pt x="72181" y="46254"/>
                  </a:lnTo>
                  <a:lnTo>
                    <a:pt x="50409" y="58954"/>
                  </a:lnTo>
                  <a:lnTo>
                    <a:pt x="72180" y="71654"/>
                  </a:lnTo>
                  <a:lnTo>
                    <a:pt x="685858" y="71653"/>
                  </a:lnTo>
                  <a:lnTo>
                    <a:pt x="685858" y="46253"/>
                  </a:lnTo>
                  <a:close/>
                </a:path>
                <a:path w="686435" h="118110">
                  <a:moveTo>
                    <a:pt x="31603" y="47984"/>
                  </a:moveTo>
                  <a:lnTo>
                    <a:pt x="31603" y="69924"/>
                  </a:lnTo>
                  <a:lnTo>
                    <a:pt x="50409" y="58954"/>
                  </a:lnTo>
                  <a:lnTo>
                    <a:pt x="31603" y="47984"/>
                  </a:lnTo>
                  <a:close/>
                </a:path>
                <a:path w="686435" h="118110">
                  <a:moveTo>
                    <a:pt x="50409" y="58954"/>
                  </a:moveTo>
                  <a:lnTo>
                    <a:pt x="31603" y="69924"/>
                  </a:lnTo>
                  <a:lnTo>
                    <a:pt x="69215" y="69924"/>
                  </a:lnTo>
                  <a:lnTo>
                    <a:pt x="50409" y="58954"/>
                  </a:lnTo>
                  <a:close/>
                </a:path>
                <a:path w="686435" h="118110">
                  <a:moveTo>
                    <a:pt x="69215" y="47984"/>
                  </a:moveTo>
                  <a:lnTo>
                    <a:pt x="31603" y="47984"/>
                  </a:lnTo>
                  <a:lnTo>
                    <a:pt x="50409" y="58954"/>
                  </a:lnTo>
                  <a:lnTo>
                    <a:pt x="69215" y="47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7396" y="3560546"/>
              <a:ext cx="4421505" cy="1642110"/>
            </a:xfrm>
            <a:custGeom>
              <a:avLst/>
              <a:gdLst/>
              <a:ahLst/>
              <a:cxnLst/>
              <a:rect l="l" t="t" r="r" b="b"/>
              <a:pathLst>
                <a:path w="4421505" h="1642110">
                  <a:moveTo>
                    <a:pt x="992441" y="58915"/>
                  </a:moveTo>
                  <a:lnTo>
                    <a:pt x="882345" y="98539"/>
                  </a:lnTo>
                  <a:lnTo>
                    <a:pt x="878916" y="105816"/>
                  </a:lnTo>
                  <a:lnTo>
                    <a:pt x="883666" y="119011"/>
                  </a:lnTo>
                  <a:lnTo>
                    <a:pt x="890943" y="122428"/>
                  </a:lnTo>
                  <a:lnTo>
                    <a:pt x="936345" y="106095"/>
                  </a:lnTo>
                  <a:lnTo>
                    <a:pt x="0" y="1223962"/>
                  </a:lnTo>
                  <a:lnTo>
                    <a:pt x="19469" y="1240282"/>
                  </a:lnTo>
                  <a:lnTo>
                    <a:pt x="955827" y="122402"/>
                  </a:lnTo>
                  <a:lnTo>
                    <a:pt x="947699" y="169964"/>
                  </a:lnTo>
                  <a:lnTo>
                    <a:pt x="952347" y="176530"/>
                  </a:lnTo>
                  <a:lnTo>
                    <a:pt x="966177" y="178892"/>
                  </a:lnTo>
                  <a:lnTo>
                    <a:pt x="972731" y="174244"/>
                  </a:lnTo>
                  <a:lnTo>
                    <a:pt x="990523" y="70091"/>
                  </a:lnTo>
                  <a:lnTo>
                    <a:pt x="992441" y="58915"/>
                  </a:lnTo>
                  <a:close/>
                </a:path>
                <a:path w="4421505" h="1642110">
                  <a:moveTo>
                    <a:pt x="992454" y="1582966"/>
                  </a:moveTo>
                  <a:lnTo>
                    <a:pt x="891387" y="1524000"/>
                  </a:lnTo>
                  <a:lnTo>
                    <a:pt x="883615" y="1526057"/>
                  </a:lnTo>
                  <a:lnTo>
                    <a:pt x="876541" y="1538173"/>
                  </a:lnTo>
                  <a:lnTo>
                    <a:pt x="878598" y="1545945"/>
                  </a:lnTo>
                  <a:lnTo>
                    <a:pt x="920280" y="1570266"/>
                  </a:lnTo>
                  <a:lnTo>
                    <a:pt x="154203" y="1570253"/>
                  </a:lnTo>
                  <a:lnTo>
                    <a:pt x="154203" y="1595653"/>
                  </a:lnTo>
                  <a:lnTo>
                    <a:pt x="920280" y="1595653"/>
                  </a:lnTo>
                  <a:lnTo>
                    <a:pt x="942047" y="1582966"/>
                  </a:lnTo>
                  <a:lnTo>
                    <a:pt x="920280" y="1595666"/>
                  </a:lnTo>
                  <a:lnTo>
                    <a:pt x="878598" y="1619973"/>
                  </a:lnTo>
                  <a:lnTo>
                    <a:pt x="876541" y="1627746"/>
                  </a:lnTo>
                  <a:lnTo>
                    <a:pt x="883615" y="1639862"/>
                  </a:lnTo>
                  <a:lnTo>
                    <a:pt x="891387" y="1641919"/>
                  </a:lnTo>
                  <a:lnTo>
                    <a:pt x="970686" y="1595666"/>
                  </a:lnTo>
                  <a:lnTo>
                    <a:pt x="967257" y="1595666"/>
                  </a:lnTo>
                  <a:lnTo>
                    <a:pt x="970686" y="1595653"/>
                  </a:lnTo>
                  <a:lnTo>
                    <a:pt x="992454" y="1582966"/>
                  </a:lnTo>
                  <a:close/>
                </a:path>
                <a:path w="4421505" h="1642110">
                  <a:moveTo>
                    <a:pt x="4421454" y="58966"/>
                  </a:moveTo>
                  <a:lnTo>
                    <a:pt x="4320387" y="0"/>
                  </a:lnTo>
                  <a:lnTo>
                    <a:pt x="4312615" y="2057"/>
                  </a:lnTo>
                  <a:lnTo>
                    <a:pt x="4305541" y="14173"/>
                  </a:lnTo>
                  <a:lnTo>
                    <a:pt x="4307598" y="21945"/>
                  </a:lnTo>
                  <a:lnTo>
                    <a:pt x="4349280" y="46266"/>
                  </a:lnTo>
                  <a:lnTo>
                    <a:pt x="1983003" y="46253"/>
                  </a:lnTo>
                  <a:lnTo>
                    <a:pt x="1983003" y="71653"/>
                  </a:lnTo>
                  <a:lnTo>
                    <a:pt x="4349280" y="71653"/>
                  </a:lnTo>
                  <a:lnTo>
                    <a:pt x="4371048" y="58966"/>
                  </a:lnTo>
                  <a:lnTo>
                    <a:pt x="4349280" y="71666"/>
                  </a:lnTo>
                  <a:lnTo>
                    <a:pt x="4307598" y="95973"/>
                  </a:lnTo>
                  <a:lnTo>
                    <a:pt x="4305541" y="103746"/>
                  </a:lnTo>
                  <a:lnTo>
                    <a:pt x="4312615" y="115862"/>
                  </a:lnTo>
                  <a:lnTo>
                    <a:pt x="4320387" y="117919"/>
                  </a:lnTo>
                  <a:lnTo>
                    <a:pt x="4399686" y="71666"/>
                  </a:lnTo>
                  <a:lnTo>
                    <a:pt x="4396270" y="71666"/>
                  </a:lnTo>
                  <a:lnTo>
                    <a:pt x="4399686" y="71653"/>
                  </a:lnTo>
                  <a:lnTo>
                    <a:pt x="4421454" y="5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7333" y="2036546"/>
              <a:ext cx="3699510" cy="3166110"/>
            </a:xfrm>
            <a:custGeom>
              <a:avLst/>
              <a:gdLst/>
              <a:ahLst/>
              <a:cxnLst/>
              <a:rect l="l" t="t" r="r" b="b"/>
              <a:pathLst>
                <a:path w="3699510" h="3166110">
                  <a:moveTo>
                    <a:pt x="117919" y="655269"/>
                  </a:moveTo>
                  <a:lnTo>
                    <a:pt x="73660" y="579399"/>
                  </a:lnTo>
                  <a:lnTo>
                    <a:pt x="58966" y="554202"/>
                  </a:lnTo>
                  <a:lnTo>
                    <a:pt x="0" y="655269"/>
                  </a:lnTo>
                  <a:lnTo>
                    <a:pt x="2057" y="663041"/>
                  </a:lnTo>
                  <a:lnTo>
                    <a:pt x="14173" y="670115"/>
                  </a:lnTo>
                  <a:lnTo>
                    <a:pt x="21945" y="668058"/>
                  </a:lnTo>
                  <a:lnTo>
                    <a:pt x="46253" y="626376"/>
                  </a:lnTo>
                  <a:lnTo>
                    <a:pt x="46266" y="579399"/>
                  </a:lnTo>
                  <a:lnTo>
                    <a:pt x="46266" y="626376"/>
                  </a:lnTo>
                  <a:lnTo>
                    <a:pt x="46266" y="2539542"/>
                  </a:lnTo>
                  <a:lnTo>
                    <a:pt x="21945" y="2497861"/>
                  </a:lnTo>
                  <a:lnTo>
                    <a:pt x="14173" y="2495804"/>
                  </a:lnTo>
                  <a:lnTo>
                    <a:pt x="2057" y="2502878"/>
                  </a:lnTo>
                  <a:lnTo>
                    <a:pt x="12" y="2510650"/>
                  </a:lnTo>
                  <a:lnTo>
                    <a:pt x="58966" y="2611717"/>
                  </a:lnTo>
                  <a:lnTo>
                    <a:pt x="73660" y="2586507"/>
                  </a:lnTo>
                  <a:lnTo>
                    <a:pt x="117919" y="2510650"/>
                  </a:lnTo>
                  <a:lnTo>
                    <a:pt x="115874" y="2502878"/>
                  </a:lnTo>
                  <a:lnTo>
                    <a:pt x="103746" y="2495804"/>
                  </a:lnTo>
                  <a:lnTo>
                    <a:pt x="95973" y="2497861"/>
                  </a:lnTo>
                  <a:lnTo>
                    <a:pt x="71666" y="2539542"/>
                  </a:lnTo>
                  <a:lnTo>
                    <a:pt x="71653" y="626376"/>
                  </a:lnTo>
                  <a:lnTo>
                    <a:pt x="95973" y="668058"/>
                  </a:lnTo>
                  <a:lnTo>
                    <a:pt x="103746" y="670115"/>
                  </a:lnTo>
                  <a:lnTo>
                    <a:pt x="115862" y="663041"/>
                  </a:lnTo>
                  <a:lnTo>
                    <a:pt x="117919" y="655269"/>
                  </a:lnTo>
                  <a:close/>
                </a:path>
                <a:path w="3699510" h="3166110">
                  <a:moveTo>
                    <a:pt x="1392466" y="46253"/>
                  </a:moveTo>
                  <a:lnTo>
                    <a:pt x="626376" y="46266"/>
                  </a:lnTo>
                  <a:lnTo>
                    <a:pt x="668058" y="21945"/>
                  </a:lnTo>
                  <a:lnTo>
                    <a:pt x="670115" y="14173"/>
                  </a:lnTo>
                  <a:lnTo>
                    <a:pt x="663041" y="2057"/>
                  </a:lnTo>
                  <a:lnTo>
                    <a:pt x="655269" y="0"/>
                  </a:lnTo>
                  <a:lnTo>
                    <a:pt x="554202" y="58966"/>
                  </a:lnTo>
                  <a:lnTo>
                    <a:pt x="655269" y="117919"/>
                  </a:lnTo>
                  <a:lnTo>
                    <a:pt x="663041" y="115862"/>
                  </a:lnTo>
                  <a:lnTo>
                    <a:pt x="670115" y="103746"/>
                  </a:lnTo>
                  <a:lnTo>
                    <a:pt x="668058" y="95973"/>
                  </a:lnTo>
                  <a:lnTo>
                    <a:pt x="626376" y="71666"/>
                  </a:lnTo>
                  <a:lnTo>
                    <a:pt x="1392466" y="71653"/>
                  </a:lnTo>
                  <a:lnTo>
                    <a:pt x="1392466" y="46253"/>
                  </a:lnTo>
                  <a:close/>
                </a:path>
                <a:path w="3699510" h="3166110">
                  <a:moveTo>
                    <a:pt x="1536966" y="1232154"/>
                  </a:moveTo>
                  <a:lnTo>
                    <a:pt x="1534960" y="1227556"/>
                  </a:lnTo>
                  <a:lnTo>
                    <a:pt x="1490078" y="1124966"/>
                  </a:lnTo>
                  <a:lnTo>
                    <a:pt x="1482585" y="1122032"/>
                  </a:lnTo>
                  <a:lnTo>
                    <a:pt x="1469732" y="1127658"/>
                  </a:lnTo>
                  <a:lnTo>
                    <a:pt x="1466799" y="1135151"/>
                  </a:lnTo>
                  <a:lnTo>
                    <a:pt x="1486141" y="1179360"/>
                  </a:lnTo>
                  <a:lnTo>
                    <a:pt x="475551" y="442048"/>
                  </a:lnTo>
                  <a:lnTo>
                    <a:pt x="523544" y="446963"/>
                  </a:lnTo>
                  <a:lnTo>
                    <a:pt x="529793" y="441896"/>
                  </a:lnTo>
                  <a:lnTo>
                    <a:pt x="531215" y="427939"/>
                  </a:lnTo>
                  <a:lnTo>
                    <a:pt x="526148" y="421703"/>
                  </a:lnTo>
                  <a:lnTo>
                    <a:pt x="454533" y="414350"/>
                  </a:lnTo>
                  <a:lnTo>
                    <a:pt x="409752" y="409765"/>
                  </a:lnTo>
                  <a:lnTo>
                    <a:pt x="456653" y="516953"/>
                  </a:lnTo>
                  <a:lnTo>
                    <a:pt x="464134" y="519887"/>
                  </a:lnTo>
                  <a:lnTo>
                    <a:pt x="476986" y="514261"/>
                  </a:lnTo>
                  <a:lnTo>
                    <a:pt x="479920" y="506768"/>
                  </a:lnTo>
                  <a:lnTo>
                    <a:pt x="460578" y="462559"/>
                  </a:lnTo>
                  <a:lnTo>
                    <a:pt x="1471168" y="1199870"/>
                  </a:lnTo>
                  <a:lnTo>
                    <a:pt x="1423174" y="1194943"/>
                  </a:lnTo>
                  <a:lnTo>
                    <a:pt x="1416939" y="1200023"/>
                  </a:lnTo>
                  <a:lnTo>
                    <a:pt x="1415503" y="1213980"/>
                  </a:lnTo>
                  <a:lnTo>
                    <a:pt x="1420583" y="1220216"/>
                  </a:lnTo>
                  <a:lnTo>
                    <a:pt x="1536966" y="1232154"/>
                  </a:lnTo>
                  <a:close/>
                </a:path>
                <a:path w="3699510" h="3166110">
                  <a:moveTo>
                    <a:pt x="3145117" y="3106966"/>
                  </a:moveTo>
                  <a:lnTo>
                    <a:pt x="3044050" y="3048000"/>
                  </a:lnTo>
                  <a:lnTo>
                    <a:pt x="3036278" y="3050057"/>
                  </a:lnTo>
                  <a:lnTo>
                    <a:pt x="3029204" y="3062173"/>
                  </a:lnTo>
                  <a:lnTo>
                    <a:pt x="3031261" y="3069945"/>
                  </a:lnTo>
                  <a:lnTo>
                    <a:pt x="3072942" y="3094266"/>
                  </a:lnTo>
                  <a:lnTo>
                    <a:pt x="2455176" y="3094266"/>
                  </a:lnTo>
                  <a:lnTo>
                    <a:pt x="2408199" y="3094253"/>
                  </a:lnTo>
                  <a:lnTo>
                    <a:pt x="2455176" y="3094253"/>
                  </a:lnTo>
                  <a:lnTo>
                    <a:pt x="2496858" y="3069945"/>
                  </a:lnTo>
                  <a:lnTo>
                    <a:pt x="2498915" y="3062173"/>
                  </a:lnTo>
                  <a:lnTo>
                    <a:pt x="2491841" y="3050057"/>
                  </a:lnTo>
                  <a:lnTo>
                    <a:pt x="2484069" y="3048000"/>
                  </a:lnTo>
                  <a:lnTo>
                    <a:pt x="2383002" y="3106953"/>
                  </a:lnTo>
                  <a:lnTo>
                    <a:pt x="2484069" y="3165919"/>
                  </a:lnTo>
                  <a:lnTo>
                    <a:pt x="2491841" y="3163862"/>
                  </a:lnTo>
                  <a:lnTo>
                    <a:pt x="2498915" y="3151746"/>
                  </a:lnTo>
                  <a:lnTo>
                    <a:pt x="2496858" y="3143974"/>
                  </a:lnTo>
                  <a:lnTo>
                    <a:pt x="2455176" y="3119666"/>
                  </a:lnTo>
                  <a:lnTo>
                    <a:pt x="3072942" y="3119653"/>
                  </a:lnTo>
                  <a:lnTo>
                    <a:pt x="3094710" y="3106953"/>
                  </a:lnTo>
                  <a:lnTo>
                    <a:pt x="3113519" y="3095993"/>
                  </a:lnTo>
                  <a:lnTo>
                    <a:pt x="3094710" y="3106966"/>
                  </a:lnTo>
                  <a:lnTo>
                    <a:pt x="3072942" y="3119666"/>
                  </a:lnTo>
                  <a:lnTo>
                    <a:pt x="3031261" y="3143974"/>
                  </a:lnTo>
                  <a:lnTo>
                    <a:pt x="3029204" y="3151746"/>
                  </a:lnTo>
                  <a:lnTo>
                    <a:pt x="3036278" y="3163862"/>
                  </a:lnTo>
                  <a:lnTo>
                    <a:pt x="3044050" y="3165919"/>
                  </a:lnTo>
                  <a:lnTo>
                    <a:pt x="3123349" y="3119666"/>
                  </a:lnTo>
                  <a:lnTo>
                    <a:pt x="3119920" y="3119666"/>
                  </a:lnTo>
                  <a:lnTo>
                    <a:pt x="3123349" y="3119653"/>
                  </a:lnTo>
                  <a:lnTo>
                    <a:pt x="3145117" y="3106966"/>
                  </a:lnTo>
                  <a:close/>
                </a:path>
                <a:path w="3699510" h="3166110">
                  <a:moveTo>
                    <a:pt x="3145117" y="58966"/>
                  </a:moveTo>
                  <a:lnTo>
                    <a:pt x="3044050" y="0"/>
                  </a:lnTo>
                  <a:lnTo>
                    <a:pt x="3036278" y="2057"/>
                  </a:lnTo>
                  <a:lnTo>
                    <a:pt x="3029204" y="14173"/>
                  </a:lnTo>
                  <a:lnTo>
                    <a:pt x="3031261" y="21945"/>
                  </a:lnTo>
                  <a:lnTo>
                    <a:pt x="3072942" y="46266"/>
                  </a:lnTo>
                  <a:lnTo>
                    <a:pt x="2383066" y="46253"/>
                  </a:lnTo>
                  <a:lnTo>
                    <a:pt x="2383066" y="71653"/>
                  </a:lnTo>
                  <a:lnTo>
                    <a:pt x="3072942" y="71653"/>
                  </a:lnTo>
                  <a:lnTo>
                    <a:pt x="3094710" y="58966"/>
                  </a:lnTo>
                  <a:lnTo>
                    <a:pt x="3072942" y="71666"/>
                  </a:lnTo>
                  <a:lnTo>
                    <a:pt x="3031261" y="95973"/>
                  </a:lnTo>
                  <a:lnTo>
                    <a:pt x="3029204" y="103746"/>
                  </a:lnTo>
                  <a:lnTo>
                    <a:pt x="3036278" y="115862"/>
                  </a:lnTo>
                  <a:lnTo>
                    <a:pt x="3044050" y="117919"/>
                  </a:lnTo>
                  <a:lnTo>
                    <a:pt x="3123349" y="71666"/>
                  </a:lnTo>
                  <a:lnTo>
                    <a:pt x="3119920" y="71666"/>
                  </a:lnTo>
                  <a:lnTo>
                    <a:pt x="3123349" y="71653"/>
                  </a:lnTo>
                  <a:lnTo>
                    <a:pt x="3145117" y="58966"/>
                  </a:lnTo>
                  <a:close/>
                </a:path>
                <a:path w="3699510" h="3166110">
                  <a:moveTo>
                    <a:pt x="3699319" y="655269"/>
                  </a:moveTo>
                  <a:lnTo>
                    <a:pt x="3655060" y="579399"/>
                  </a:lnTo>
                  <a:lnTo>
                    <a:pt x="3640366" y="554202"/>
                  </a:lnTo>
                  <a:lnTo>
                    <a:pt x="3581412" y="655269"/>
                  </a:lnTo>
                  <a:lnTo>
                    <a:pt x="3583457" y="663041"/>
                  </a:lnTo>
                  <a:lnTo>
                    <a:pt x="3595573" y="670115"/>
                  </a:lnTo>
                  <a:lnTo>
                    <a:pt x="3603345" y="668058"/>
                  </a:lnTo>
                  <a:lnTo>
                    <a:pt x="3627666" y="626376"/>
                  </a:lnTo>
                  <a:lnTo>
                    <a:pt x="3627666" y="2611653"/>
                  </a:lnTo>
                  <a:lnTo>
                    <a:pt x="3653066" y="2611653"/>
                  </a:lnTo>
                  <a:lnTo>
                    <a:pt x="3653066" y="626376"/>
                  </a:lnTo>
                  <a:lnTo>
                    <a:pt x="3677374" y="668058"/>
                  </a:lnTo>
                  <a:lnTo>
                    <a:pt x="3685146" y="670115"/>
                  </a:lnTo>
                  <a:lnTo>
                    <a:pt x="3697274" y="663041"/>
                  </a:lnTo>
                  <a:lnTo>
                    <a:pt x="3699319" y="655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0093" y="1837435"/>
            <a:ext cx="17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48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3400" y="1837435"/>
            <a:ext cx="15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11081" y="3361435"/>
            <a:ext cx="12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77306" y="3361435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3268" y="4885435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8743" y="4885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9593" y="4885435"/>
            <a:ext cx="10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7419" y="2962819"/>
            <a:ext cx="237622" cy="23762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565140" y="4580635"/>
            <a:ext cx="2973070" cy="127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5490">
              <a:lnSpc>
                <a:spcPct val="1208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Dequeue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node </a:t>
            </a:r>
            <a:r>
              <a:rPr sz="2400" b="1" dirty="0">
                <a:latin typeface="Calibri"/>
                <a:cs typeface="Calibri"/>
              </a:rPr>
              <a:t> add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unseen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10" dirty="0">
                <a:latin typeface="Calibri"/>
                <a:cs typeface="Calibri"/>
              </a:rPr>
              <a:t>neighbors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queue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928" y="6216756"/>
            <a:ext cx="120840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  <a:tabLst>
                <a:tab pos="1031875" algn="l"/>
              </a:tabLst>
            </a:pPr>
            <a:r>
              <a:rPr sz="2400" b="1" spc="-5" dirty="0">
                <a:latin typeface="Calibri"/>
                <a:cs typeface="Calibri"/>
              </a:rPr>
              <a:t>qu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e:	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89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635" y="95504"/>
            <a:ext cx="8529955" cy="5261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1.1 Definitions and</a:t>
            </a:r>
            <a:r>
              <a:rPr sz="32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Terminologies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  <a:buChar char="•"/>
              <a:tabLst>
                <a:tab pos="27813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number of vertices and edges of a graph </a:t>
            </a:r>
            <a:r>
              <a:rPr sz="3200" i="1" spc="-5" dirty="0">
                <a:latin typeface="Times New Roman"/>
                <a:cs typeface="Times New Roman"/>
              </a:rPr>
              <a:t>G </a:t>
            </a:r>
            <a:r>
              <a:rPr sz="3200" dirty="0">
                <a:latin typeface="Times New Roman"/>
                <a:cs typeface="Times New Roman"/>
              </a:rPr>
              <a:t>is  </a:t>
            </a:r>
            <a:r>
              <a:rPr sz="3200" spc="-5" dirty="0">
                <a:latin typeface="Times New Roman"/>
                <a:cs typeface="Times New Roman"/>
              </a:rPr>
              <a:t>denoted</a:t>
            </a:r>
            <a:r>
              <a:rPr sz="3200" spc="1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spc="1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1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|,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respectively</a:t>
            </a:r>
            <a:r>
              <a:rPr sz="3200" spc="1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(i.e.,</a:t>
            </a:r>
            <a:r>
              <a:rPr sz="3200" spc="1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spc="1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=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i="1" spc="1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35"/>
              </a:lnSpc>
            </a:pP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| =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m</a:t>
            </a:r>
            <a:r>
              <a:rPr sz="3200" spc="-5" dirty="0">
                <a:latin typeface="Times New Roman"/>
                <a:cs typeface="Times New Roman"/>
              </a:rPr>
              <a:t>).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650">
              <a:latin typeface="Times New Roman"/>
              <a:cs typeface="Times New Roman"/>
            </a:endParaRPr>
          </a:p>
          <a:p>
            <a:pPr marL="13970" marR="5080" indent="-1270" algn="just">
              <a:lnSpc>
                <a:spcPct val="100000"/>
              </a:lnSpc>
              <a:buChar char="•"/>
              <a:tabLst>
                <a:tab pos="260985" algn="l"/>
              </a:tabLst>
            </a:pPr>
            <a:r>
              <a:rPr sz="3200" spc="-5" dirty="0">
                <a:latin typeface="Times New Roman"/>
                <a:cs typeface="Times New Roman"/>
              </a:rPr>
              <a:t>If each edge </a:t>
            </a:r>
            <a:r>
              <a:rPr sz="3200" i="1" spc="-5" dirty="0">
                <a:latin typeface="Times New Roman"/>
                <a:cs typeface="Times New Roman"/>
              </a:rPr>
              <a:t>e </a:t>
            </a:r>
            <a:r>
              <a:rPr sz="3200" spc="-5" dirty="0">
                <a:latin typeface="Times New Roman"/>
                <a:cs typeface="Times New Roman"/>
              </a:rPr>
              <a:t>= (</a:t>
            </a:r>
            <a:r>
              <a:rPr sz="3200" i="1" spc="-5" dirty="0">
                <a:latin typeface="Times New Roman"/>
                <a:cs typeface="Times New Roman"/>
              </a:rPr>
              <a:t>u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) in </a:t>
            </a:r>
            <a:r>
              <a:rPr sz="3200" i="1" spc="-5" dirty="0">
                <a:latin typeface="Times New Roman"/>
                <a:cs typeface="Times New Roman"/>
              </a:rPr>
              <a:t>G </a:t>
            </a:r>
            <a:r>
              <a:rPr sz="3200" spc="-5" dirty="0">
                <a:latin typeface="Times New Roman"/>
                <a:cs typeface="Times New Roman"/>
              </a:rPr>
              <a:t>is ordered (i.e., (</a:t>
            </a:r>
            <a:r>
              <a:rPr sz="3200" i="1" spc="-5" dirty="0">
                <a:latin typeface="Times New Roman"/>
                <a:cs typeface="Times New Roman"/>
              </a:rPr>
              <a:t>u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) ≠  (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latin typeface="Times New Roman"/>
                <a:cs typeface="Times New Roman"/>
              </a:rPr>
              <a:t>u</a:t>
            </a:r>
            <a:r>
              <a:rPr sz="3200" spc="-5" dirty="0">
                <a:latin typeface="Times New Roman"/>
                <a:cs typeface="Times New Roman"/>
              </a:rPr>
              <a:t>)), the graph is called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directed graph </a:t>
            </a:r>
            <a:r>
              <a:rPr sz="3200" spc="-5" dirty="0">
                <a:latin typeface="Times New Roman"/>
                <a:cs typeface="Times New Roman"/>
              </a:rPr>
              <a:t>(also  called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digraph</a:t>
            </a:r>
            <a:r>
              <a:rPr sz="3200" spc="-5" dirty="0">
                <a:latin typeface="Times New Roman"/>
                <a:cs typeface="Times New Roman"/>
              </a:rPr>
              <a:t>). Otherwise, the graph is called </a:t>
            </a:r>
            <a:r>
              <a:rPr sz="3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undirected graph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0243" y="6437065"/>
            <a:ext cx="2032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2000" spc="-5" dirty="0">
                <a:latin typeface="Times New Roman"/>
                <a:cs typeface="Times New Roman"/>
              </a:rPr>
              <a:t>9</a:t>
            </a:fld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281" y="224028"/>
            <a:ext cx="108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</a:t>
            </a:r>
            <a:r>
              <a:rPr spc="5" dirty="0"/>
              <a:t>FS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650" y="1593850"/>
            <a:ext cx="6261100" cy="4051300"/>
            <a:chOff x="374650" y="1593850"/>
            <a:chExt cx="6261100" cy="4051300"/>
          </a:xfrm>
        </p:grpSpPr>
        <p:sp>
          <p:nvSpPr>
            <p:cNvPr id="4" name="object 4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2941" y="2036546"/>
              <a:ext cx="686435" cy="118110"/>
            </a:xfrm>
            <a:custGeom>
              <a:avLst/>
              <a:gdLst/>
              <a:ahLst/>
              <a:cxnLst/>
              <a:rect l="l" t="t" r="r" b="b"/>
              <a:pathLst>
                <a:path w="686435" h="118110">
                  <a:moveTo>
                    <a:pt x="101064" y="0"/>
                  </a:moveTo>
                  <a:lnTo>
                    <a:pt x="0" y="58954"/>
                  </a:lnTo>
                  <a:lnTo>
                    <a:pt x="101064" y="117908"/>
                  </a:lnTo>
                  <a:lnTo>
                    <a:pt x="108840" y="115862"/>
                  </a:lnTo>
                  <a:lnTo>
                    <a:pt x="115909" y="103745"/>
                  </a:lnTo>
                  <a:lnTo>
                    <a:pt x="113861" y="95968"/>
                  </a:lnTo>
                  <a:lnTo>
                    <a:pt x="72181" y="71654"/>
                  </a:lnTo>
                  <a:lnTo>
                    <a:pt x="25203" y="71654"/>
                  </a:lnTo>
                  <a:lnTo>
                    <a:pt x="25203" y="46254"/>
                  </a:lnTo>
                  <a:lnTo>
                    <a:pt x="72183" y="46253"/>
                  </a:lnTo>
                  <a:lnTo>
                    <a:pt x="113861" y="21940"/>
                  </a:lnTo>
                  <a:lnTo>
                    <a:pt x="115907" y="14163"/>
                  </a:lnTo>
                  <a:lnTo>
                    <a:pt x="108840" y="2045"/>
                  </a:lnTo>
                  <a:lnTo>
                    <a:pt x="101064" y="0"/>
                  </a:lnTo>
                  <a:close/>
                </a:path>
                <a:path w="686435" h="118110">
                  <a:moveTo>
                    <a:pt x="72181" y="46254"/>
                  </a:moveTo>
                  <a:lnTo>
                    <a:pt x="25203" y="46254"/>
                  </a:lnTo>
                  <a:lnTo>
                    <a:pt x="25203" y="71654"/>
                  </a:lnTo>
                  <a:lnTo>
                    <a:pt x="72180" y="71654"/>
                  </a:lnTo>
                  <a:lnTo>
                    <a:pt x="69215" y="69924"/>
                  </a:lnTo>
                  <a:lnTo>
                    <a:pt x="31603" y="69924"/>
                  </a:lnTo>
                  <a:lnTo>
                    <a:pt x="31603" y="47984"/>
                  </a:lnTo>
                  <a:lnTo>
                    <a:pt x="69215" y="47984"/>
                  </a:lnTo>
                  <a:lnTo>
                    <a:pt x="72181" y="46254"/>
                  </a:lnTo>
                  <a:close/>
                </a:path>
                <a:path w="686435" h="118110">
                  <a:moveTo>
                    <a:pt x="72180" y="71654"/>
                  </a:moveTo>
                  <a:lnTo>
                    <a:pt x="25203" y="71654"/>
                  </a:lnTo>
                  <a:lnTo>
                    <a:pt x="72181" y="71654"/>
                  </a:lnTo>
                  <a:close/>
                </a:path>
                <a:path w="686435" h="118110">
                  <a:moveTo>
                    <a:pt x="685858" y="46253"/>
                  </a:moveTo>
                  <a:lnTo>
                    <a:pt x="72181" y="46254"/>
                  </a:lnTo>
                  <a:lnTo>
                    <a:pt x="50409" y="58954"/>
                  </a:lnTo>
                  <a:lnTo>
                    <a:pt x="72180" y="71654"/>
                  </a:lnTo>
                  <a:lnTo>
                    <a:pt x="685858" y="71653"/>
                  </a:lnTo>
                  <a:lnTo>
                    <a:pt x="685858" y="46253"/>
                  </a:lnTo>
                  <a:close/>
                </a:path>
                <a:path w="686435" h="118110">
                  <a:moveTo>
                    <a:pt x="31603" y="47984"/>
                  </a:moveTo>
                  <a:lnTo>
                    <a:pt x="31603" y="69924"/>
                  </a:lnTo>
                  <a:lnTo>
                    <a:pt x="50409" y="58954"/>
                  </a:lnTo>
                  <a:lnTo>
                    <a:pt x="31603" y="47984"/>
                  </a:lnTo>
                  <a:close/>
                </a:path>
                <a:path w="686435" h="118110">
                  <a:moveTo>
                    <a:pt x="50409" y="58954"/>
                  </a:moveTo>
                  <a:lnTo>
                    <a:pt x="31603" y="69924"/>
                  </a:lnTo>
                  <a:lnTo>
                    <a:pt x="69215" y="69924"/>
                  </a:lnTo>
                  <a:lnTo>
                    <a:pt x="50409" y="58954"/>
                  </a:lnTo>
                  <a:close/>
                </a:path>
                <a:path w="686435" h="118110">
                  <a:moveTo>
                    <a:pt x="69215" y="47984"/>
                  </a:moveTo>
                  <a:lnTo>
                    <a:pt x="31603" y="47984"/>
                  </a:lnTo>
                  <a:lnTo>
                    <a:pt x="50409" y="58954"/>
                  </a:lnTo>
                  <a:lnTo>
                    <a:pt x="69215" y="47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7396" y="3560546"/>
              <a:ext cx="4421505" cy="1642110"/>
            </a:xfrm>
            <a:custGeom>
              <a:avLst/>
              <a:gdLst/>
              <a:ahLst/>
              <a:cxnLst/>
              <a:rect l="l" t="t" r="r" b="b"/>
              <a:pathLst>
                <a:path w="4421505" h="1642110">
                  <a:moveTo>
                    <a:pt x="992441" y="58915"/>
                  </a:moveTo>
                  <a:lnTo>
                    <a:pt x="882345" y="98539"/>
                  </a:lnTo>
                  <a:lnTo>
                    <a:pt x="878916" y="105816"/>
                  </a:lnTo>
                  <a:lnTo>
                    <a:pt x="883666" y="119011"/>
                  </a:lnTo>
                  <a:lnTo>
                    <a:pt x="890943" y="122428"/>
                  </a:lnTo>
                  <a:lnTo>
                    <a:pt x="936345" y="106095"/>
                  </a:lnTo>
                  <a:lnTo>
                    <a:pt x="0" y="1223962"/>
                  </a:lnTo>
                  <a:lnTo>
                    <a:pt x="19469" y="1240282"/>
                  </a:lnTo>
                  <a:lnTo>
                    <a:pt x="955827" y="122402"/>
                  </a:lnTo>
                  <a:lnTo>
                    <a:pt x="947699" y="169964"/>
                  </a:lnTo>
                  <a:lnTo>
                    <a:pt x="952347" y="176530"/>
                  </a:lnTo>
                  <a:lnTo>
                    <a:pt x="966177" y="178892"/>
                  </a:lnTo>
                  <a:lnTo>
                    <a:pt x="972731" y="174244"/>
                  </a:lnTo>
                  <a:lnTo>
                    <a:pt x="990523" y="70091"/>
                  </a:lnTo>
                  <a:lnTo>
                    <a:pt x="992441" y="58915"/>
                  </a:lnTo>
                  <a:close/>
                </a:path>
                <a:path w="4421505" h="1642110">
                  <a:moveTo>
                    <a:pt x="992454" y="1582966"/>
                  </a:moveTo>
                  <a:lnTo>
                    <a:pt x="891387" y="1524000"/>
                  </a:lnTo>
                  <a:lnTo>
                    <a:pt x="883615" y="1526057"/>
                  </a:lnTo>
                  <a:lnTo>
                    <a:pt x="876541" y="1538173"/>
                  </a:lnTo>
                  <a:lnTo>
                    <a:pt x="878598" y="1545945"/>
                  </a:lnTo>
                  <a:lnTo>
                    <a:pt x="920280" y="1570266"/>
                  </a:lnTo>
                  <a:lnTo>
                    <a:pt x="154203" y="1570253"/>
                  </a:lnTo>
                  <a:lnTo>
                    <a:pt x="154203" y="1595653"/>
                  </a:lnTo>
                  <a:lnTo>
                    <a:pt x="920280" y="1595653"/>
                  </a:lnTo>
                  <a:lnTo>
                    <a:pt x="942047" y="1582966"/>
                  </a:lnTo>
                  <a:lnTo>
                    <a:pt x="920280" y="1595666"/>
                  </a:lnTo>
                  <a:lnTo>
                    <a:pt x="878598" y="1619973"/>
                  </a:lnTo>
                  <a:lnTo>
                    <a:pt x="876541" y="1627746"/>
                  </a:lnTo>
                  <a:lnTo>
                    <a:pt x="883615" y="1639862"/>
                  </a:lnTo>
                  <a:lnTo>
                    <a:pt x="891387" y="1641919"/>
                  </a:lnTo>
                  <a:lnTo>
                    <a:pt x="970686" y="1595666"/>
                  </a:lnTo>
                  <a:lnTo>
                    <a:pt x="967257" y="1595666"/>
                  </a:lnTo>
                  <a:lnTo>
                    <a:pt x="970686" y="1595653"/>
                  </a:lnTo>
                  <a:lnTo>
                    <a:pt x="992454" y="1582966"/>
                  </a:lnTo>
                  <a:close/>
                </a:path>
                <a:path w="4421505" h="1642110">
                  <a:moveTo>
                    <a:pt x="4421454" y="58966"/>
                  </a:moveTo>
                  <a:lnTo>
                    <a:pt x="4320387" y="0"/>
                  </a:lnTo>
                  <a:lnTo>
                    <a:pt x="4312615" y="2057"/>
                  </a:lnTo>
                  <a:lnTo>
                    <a:pt x="4305541" y="14173"/>
                  </a:lnTo>
                  <a:lnTo>
                    <a:pt x="4307598" y="21945"/>
                  </a:lnTo>
                  <a:lnTo>
                    <a:pt x="4349280" y="46266"/>
                  </a:lnTo>
                  <a:lnTo>
                    <a:pt x="1983003" y="46253"/>
                  </a:lnTo>
                  <a:lnTo>
                    <a:pt x="1983003" y="71653"/>
                  </a:lnTo>
                  <a:lnTo>
                    <a:pt x="4349280" y="71653"/>
                  </a:lnTo>
                  <a:lnTo>
                    <a:pt x="4371048" y="58966"/>
                  </a:lnTo>
                  <a:lnTo>
                    <a:pt x="4349280" y="71666"/>
                  </a:lnTo>
                  <a:lnTo>
                    <a:pt x="4307598" y="95973"/>
                  </a:lnTo>
                  <a:lnTo>
                    <a:pt x="4305541" y="103746"/>
                  </a:lnTo>
                  <a:lnTo>
                    <a:pt x="4312615" y="115862"/>
                  </a:lnTo>
                  <a:lnTo>
                    <a:pt x="4320387" y="117919"/>
                  </a:lnTo>
                  <a:lnTo>
                    <a:pt x="4399686" y="71666"/>
                  </a:lnTo>
                  <a:lnTo>
                    <a:pt x="4396270" y="71666"/>
                  </a:lnTo>
                  <a:lnTo>
                    <a:pt x="4399686" y="71653"/>
                  </a:lnTo>
                  <a:lnTo>
                    <a:pt x="4421454" y="5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7333" y="2036546"/>
              <a:ext cx="3699510" cy="3166110"/>
            </a:xfrm>
            <a:custGeom>
              <a:avLst/>
              <a:gdLst/>
              <a:ahLst/>
              <a:cxnLst/>
              <a:rect l="l" t="t" r="r" b="b"/>
              <a:pathLst>
                <a:path w="3699510" h="3166110">
                  <a:moveTo>
                    <a:pt x="117919" y="655269"/>
                  </a:moveTo>
                  <a:lnTo>
                    <a:pt x="73660" y="579399"/>
                  </a:lnTo>
                  <a:lnTo>
                    <a:pt x="58966" y="554202"/>
                  </a:lnTo>
                  <a:lnTo>
                    <a:pt x="0" y="655269"/>
                  </a:lnTo>
                  <a:lnTo>
                    <a:pt x="2057" y="663041"/>
                  </a:lnTo>
                  <a:lnTo>
                    <a:pt x="14173" y="670115"/>
                  </a:lnTo>
                  <a:lnTo>
                    <a:pt x="21945" y="668058"/>
                  </a:lnTo>
                  <a:lnTo>
                    <a:pt x="46253" y="626376"/>
                  </a:lnTo>
                  <a:lnTo>
                    <a:pt x="46266" y="579399"/>
                  </a:lnTo>
                  <a:lnTo>
                    <a:pt x="46266" y="626376"/>
                  </a:lnTo>
                  <a:lnTo>
                    <a:pt x="46266" y="2539542"/>
                  </a:lnTo>
                  <a:lnTo>
                    <a:pt x="21945" y="2497861"/>
                  </a:lnTo>
                  <a:lnTo>
                    <a:pt x="14173" y="2495804"/>
                  </a:lnTo>
                  <a:lnTo>
                    <a:pt x="2057" y="2502878"/>
                  </a:lnTo>
                  <a:lnTo>
                    <a:pt x="12" y="2510650"/>
                  </a:lnTo>
                  <a:lnTo>
                    <a:pt x="58966" y="2611717"/>
                  </a:lnTo>
                  <a:lnTo>
                    <a:pt x="73660" y="2586507"/>
                  </a:lnTo>
                  <a:lnTo>
                    <a:pt x="117919" y="2510650"/>
                  </a:lnTo>
                  <a:lnTo>
                    <a:pt x="115874" y="2502878"/>
                  </a:lnTo>
                  <a:lnTo>
                    <a:pt x="103746" y="2495804"/>
                  </a:lnTo>
                  <a:lnTo>
                    <a:pt x="95973" y="2497861"/>
                  </a:lnTo>
                  <a:lnTo>
                    <a:pt x="71666" y="2539542"/>
                  </a:lnTo>
                  <a:lnTo>
                    <a:pt x="71653" y="626376"/>
                  </a:lnTo>
                  <a:lnTo>
                    <a:pt x="95973" y="668058"/>
                  </a:lnTo>
                  <a:lnTo>
                    <a:pt x="103746" y="670115"/>
                  </a:lnTo>
                  <a:lnTo>
                    <a:pt x="115862" y="663041"/>
                  </a:lnTo>
                  <a:lnTo>
                    <a:pt x="117919" y="655269"/>
                  </a:lnTo>
                  <a:close/>
                </a:path>
                <a:path w="3699510" h="3166110">
                  <a:moveTo>
                    <a:pt x="1392466" y="46253"/>
                  </a:moveTo>
                  <a:lnTo>
                    <a:pt x="626376" y="46266"/>
                  </a:lnTo>
                  <a:lnTo>
                    <a:pt x="668058" y="21945"/>
                  </a:lnTo>
                  <a:lnTo>
                    <a:pt x="670115" y="14173"/>
                  </a:lnTo>
                  <a:lnTo>
                    <a:pt x="663041" y="2057"/>
                  </a:lnTo>
                  <a:lnTo>
                    <a:pt x="655269" y="0"/>
                  </a:lnTo>
                  <a:lnTo>
                    <a:pt x="554202" y="58966"/>
                  </a:lnTo>
                  <a:lnTo>
                    <a:pt x="655269" y="117919"/>
                  </a:lnTo>
                  <a:lnTo>
                    <a:pt x="663041" y="115862"/>
                  </a:lnTo>
                  <a:lnTo>
                    <a:pt x="670115" y="103746"/>
                  </a:lnTo>
                  <a:lnTo>
                    <a:pt x="668058" y="95973"/>
                  </a:lnTo>
                  <a:lnTo>
                    <a:pt x="626376" y="71666"/>
                  </a:lnTo>
                  <a:lnTo>
                    <a:pt x="1392466" y="71653"/>
                  </a:lnTo>
                  <a:lnTo>
                    <a:pt x="1392466" y="46253"/>
                  </a:lnTo>
                  <a:close/>
                </a:path>
                <a:path w="3699510" h="3166110">
                  <a:moveTo>
                    <a:pt x="1536966" y="1232154"/>
                  </a:moveTo>
                  <a:lnTo>
                    <a:pt x="1534960" y="1227556"/>
                  </a:lnTo>
                  <a:lnTo>
                    <a:pt x="1490078" y="1124966"/>
                  </a:lnTo>
                  <a:lnTo>
                    <a:pt x="1482585" y="1122032"/>
                  </a:lnTo>
                  <a:lnTo>
                    <a:pt x="1469732" y="1127658"/>
                  </a:lnTo>
                  <a:lnTo>
                    <a:pt x="1466799" y="1135151"/>
                  </a:lnTo>
                  <a:lnTo>
                    <a:pt x="1486141" y="1179360"/>
                  </a:lnTo>
                  <a:lnTo>
                    <a:pt x="475551" y="442048"/>
                  </a:lnTo>
                  <a:lnTo>
                    <a:pt x="523544" y="446963"/>
                  </a:lnTo>
                  <a:lnTo>
                    <a:pt x="529793" y="441896"/>
                  </a:lnTo>
                  <a:lnTo>
                    <a:pt x="531215" y="427939"/>
                  </a:lnTo>
                  <a:lnTo>
                    <a:pt x="526148" y="421703"/>
                  </a:lnTo>
                  <a:lnTo>
                    <a:pt x="454533" y="414350"/>
                  </a:lnTo>
                  <a:lnTo>
                    <a:pt x="409752" y="409765"/>
                  </a:lnTo>
                  <a:lnTo>
                    <a:pt x="456653" y="516953"/>
                  </a:lnTo>
                  <a:lnTo>
                    <a:pt x="464134" y="519887"/>
                  </a:lnTo>
                  <a:lnTo>
                    <a:pt x="476986" y="514261"/>
                  </a:lnTo>
                  <a:lnTo>
                    <a:pt x="479920" y="506768"/>
                  </a:lnTo>
                  <a:lnTo>
                    <a:pt x="460578" y="462559"/>
                  </a:lnTo>
                  <a:lnTo>
                    <a:pt x="1471168" y="1199870"/>
                  </a:lnTo>
                  <a:lnTo>
                    <a:pt x="1423174" y="1194943"/>
                  </a:lnTo>
                  <a:lnTo>
                    <a:pt x="1416939" y="1200023"/>
                  </a:lnTo>
                  <a:lnTo>
                    <a:pt x="1415503" y="1213980"/>
                  </a:lnTo>
                  <a:lnTo>
                    <a:pt x="1420583" y="1220216"/>
                  </a:lnTo>
                  <a:lnTo>
                    <a:pt x="1536966" y="1232154"/>
                  </a:lnTo>
                  <a:close/>
                </a:path>
                <a:path w="3699510" h="3166110">
                  <a:moveTo>
                    <a:pt x="3145117" y="3106966"/>
                  </a:moveTo>
                  <a:lnTo>
                    <a:pt x="3044050" y="3048000"/>
                  </a:lnTo>
                  <a:lnTo>
                    <a:pt x="3036278" y="3050057"/>
                  </a:lnTo>
                  <a:lnTo>
                    <a:pt x="3029204" y="3062173"/>
                  </a:lnTo>
                  <a:lnTo>
                    <a:pt x="3031261" y="3069945"/>
                  </a:lnTo>
                  <a:lnTo>
                    <a:pt x="3072942" y="3094266"/>
                  </a:lnTo>
                  <a:lnTo>
                    <a:pt x="2455176" y="3094266"/>
                  </a:lnTo>
                  <a:lnTo>
                    <a:pt x="2408199" y="3094253"/>
                  </a:lnTo>
                  <a:lnTo>
                    <a:pt x="2455176" y="3094253"/>
                  </a:lnTo>
                  <a:lnTo>
                    <a:pt x="2496858" y="3069945"/>
                  </a:lnTo>
                  <a:lnTo>
                    <a:pt x="2498915" y="3062173"/>
                  </a:lnTo>
                  <a:lnTo>
                    <a:pt x="2491841" y="3050057"/>
                  </a:lnTo>
                  <a:lnTo>
                    <a:pt x="2484069" y="3048000"/>
                  </a:lnTo>
                  <a:lnTo>
                    <a:pt x="2383002" y="3106953"/>
                  </a:lnTo>
                  <a:lnTo>
                    <a:pt x="2484069" y="3165919"/>
                  </a:lnTo>
                  <a:lnTo>
                    <a:pt x="2491841" y="3163862"/>
                  </a:lnTo>
                  <a:lnTo>
                    <a:pt x="2498915" y="3151746"/>
                  </a:lnTo>
                  <a:lnTo>
                    <a:pt x="2496858" y="3143974"/>
                  </a:lnTo>
                  <a:lnTo>
                    <a:pt x="2455176" y="3119666"/>
                  </a:lnTo>
                  <a:lnTo>
                    <a:pt x="3072942" y="3119653"/>
                  </a:lnTo>
                  <a:lnTo>
                    <a:pt x="3094710" y="3106953"/>
                  </a:lnTo>
                  <a:lnTo>
                    <a:pt x="3113519" y="3095993"/>
                  </a:lnTo>
                  <a:lnTo>
                    <a:pt x="3094710" y="3106966"/>
                  </a:lnTo>
                  <a:lnTo>
                    <a:pt x="3072942" y="3119666"/>
                  </a:lnTo>
                  <a:lnTo>
                    <a:pt x="3031261" y="3143974"/>
                  </a:lnTo>
                  <a:lnTo>
                    <a:pt x="3029204" y="3151746"/>
                  </a:lnTo>
                  <a:lnTo>
                    <a:pt x="3036278" y="3163862"/>
                  </a:lnTo>
                  <a:lnTo>
                    <a:pt x="3044050" y="3165919"/>
                  </a:lnTo>
                  <a:lnTo>
                    <a:pt x="3123349" y="3119666"/>
                  </a:lnTo>
                  <a:lnTo>
                    <a:pt x="3119920" y="3119666"/>
                  </a:lnTo>
                  <a:lnTo>
                    <a:pt x="3123349" y="3119653"/>
                  </a:lnTo>
                  <a:lnTo>
                    <a:pt x="3145117" y="3106966"/>
                  </a:lnTo>
                  <a:close/>
                </a:path>
                <a:path w="3699510" h="3166110">
                  <a:moveTo>
                    <a:pt x="3145117" y="58966"/>
                  </a:moveTo>
                  <a:lnTo>
                    <a:pt x="3044050" y="0"/>
                  </a:lnTo>
                  <a:lnTo>
                    <a:pt x="3036278" y="2057"/>
                  </a:lnTo>
                  <a:lnTo>
                    <a:pt x="3029204" y="14173"/>
                  </a:lnTo>
                  <a:lnTo>
                    <a:pt x="3031261" y="21945"/>
                  </a:lnTo>
                  <a:lnTo>
                    <a:pt x="3072942" y="46266"/>
                  </a:lnTo>
                  <a:lnTo>
                    <a:pt x="2383066" y="46253"/>
                  </a:lnTo>
                  <a:lnTo>
                    <a:pt x="2383066" y="71653"/>
                  </a:lnTo>
                  <a:lnTo>
                    <a:pt x="3072942" y="71653"/>
                  </a:lnTo>
                  <a:lnTo>
                    <a:pt x="3094710" y="58966"/>
                  </a:lnTo>
                  <a:lnTo>
                    <a:pt x="3072942" y="71666"/>
                  </a:lnTo>
                  <a:lnTo>
                    <a:pt x="3031261" y="95973"/>
                  </a:lnTo>
                  <a:lnTo>
                    <a:pt x="3029204" y="103746"/>
                  </a:lnTo>
                  <a:lnTo>
                    <a:pt x="3036278" y="115862"/>
                  </a:lnTo>
                  <a:lnTo>
                    <a:pt x="3044050" y="117919"/>
                  </a:lnTo>
                  <a:lnTo>
                    <a:pt x="3123349" y="71666"/>
                  </a:lnTo>
                  <a:lnTo>
                    <a:pt x="3119920" y="71666"/>
                  </a:lnTo>
                  <a:lnTo>
                    <a:pt x="3123349" y="71653"/>
                  </a:lnTo>
                  <a:lnTo>
                    <a:pt x="3145117" y="58966"/>
                  </a:lnTo>
                  <a:close/>
                </a:path>
                <a:path w="3699510" h="3166110">
                  <a:moveTo>
                    <a:pt x="3699319" y="655269"/>
                  </a:moveTo>
                  <a:lnTo>
                    <a:pt x="3655060" y="579399"/>
                  </a:lnTo>
                  <a:lnTo>
                    <a:pt x="3640366" y="554202"/>
                  </a:lnTo>
                  <a:lnTo>
                    <a:pt x="3581412" y="655269"/>
                  </a:lnTo>
                  <a:lnTo>
                    <a:pt x="3583457" y="663041"/>
                  </a:lnTo>
                  <a:lnTo>
                    <a:pt x="3595573" y="670115"/>
                  </a:lnTo>
                  <a:lnTo>
                    <a:pt x="3603345" y="668058"/>
                  </a:lnTo>
                  <a:lnTo>
                    <a:pt x="3627666" y="626376"/>
                  </a:lnTo>
                  <a:lnTo>
                    <a:pt x="3627666" y="2611653"/>
                  </a:lnTo>
                  <a:lnTo>
                    <a:pt x="3653066" y="2611653"/>
                  </a:lnTo>
                  <a:lnTo>
                    <a:pt x="3653066" y="626376"/>
                  </a:lnTo>
                  <a:lnTo>
                    <a:pt x="3677374" y="668058"/>
                  </a:lnTo>
                  <a:lnTo>
                    <a:pt x="3685146" y="670115"/>
                  </a:lnTo>
                  <a:lnTo>
                    <a:pt x="3697274" y="663041"/>
                  </a:lnTo>
                  <a:lnTo>
                    <a:pt x="3699319" y="655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0093" y="1837435"/>
            <a:ext cx="17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48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3400" y="1837435"/>
            <a:ext cx="15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11081" y="3361435"/>
            <a:ext cx="12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77306" y="3361435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3268" y="4885435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8743" y="4885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9593" y="4885435"/>
            <a:ext cx="10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8419" y="4486819"/>
            <a:ext cx="237622" cy="23762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565140" y="4580635"/>
            <a:ext cx="2973070" cy="127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5490">
              <a:lnSpc>
                <a:spcPct val="1208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Dequeue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node </a:t>
            </a:r>
            <a:r>
              <a:rPr sz="2400" b="1" dirty="0">
                <a:latin typeface="Calibri"/>
                <a:cs typeface="Calibri"/>
              </a:rPr>
              <a:t> add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unseen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10" dirty="0">
                <a:latin typeface="Calibri"/>
                <a:cs typeface="Calibri"/>
              </a:rPr>
              <a:t>neighbors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queue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928" y="6216756"/>
            <a:ext cx="120840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  <a:tabLst>
                <a:tab pos="1031875" algn="l"/>
              </a:tabLst>
            </a:pPr>
            <a:r>
              <a:rPr sz="2400" b="1" spc="-5" dirty="0">
                <a:latin typeface="Calibri"/>
                <a:cs typeface="Calibri"/>
              </a:rPr>
              <a:t>qu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e:	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90</a:t>
            </a:fld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281" y="224028"/>
            <a:ext cx="108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</a:t>
            </a:r>
            <a:r>
              <a:rPr spc="5" dirty="0"/>
              <a:t>FS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650" y="1593850"/>
            <a:ext cx="6261100" cy="4051300"/>
            <a:chOff x="374650" y="1593850"/>
            <a:chExt cx="6261100" cy="4051300"/>
          </a:xfrm>
        </p:grpSpPr>
        <p:sp>
          <p:nvSpPr>
            <p:cNvPr id="4" name="object 4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2941" y="2036546"/>
              <a:ext cx="686435" cy="118110"/>
            </a:xfrm>
            <a:custGeom>
              <a:avLst/>
              <a:gdLst/>
              <a:ahLst/>
              <a:cxnLst/>
              <a:rect l="l" t="t" r="r" b="b"/>
              <a:pathLst>
                <a:path w="686435" h="118110">
                  <a:moveTo>
                    <a:pt x="101064" y="0"/>
                  </a:moveTo>
                  <a:lnTo>
                    <a:pt x="0" y="58954"/>
                  </a:lnTo>
                  <a:lnTo>
                    <a:pt x="101064" y="117908"/>
                  </a:lnTo>
                  <a:lnTo>
                    <a:pt x="108840" y="115862"/>
                  </a:lnTo>
                  <a:lnTo>
                    <a:pt x="115909" y="103745"/>
                  </a:lnTo>
                  <a:lnTo>
                    <a:pt x="113861" y="95968"/>
                  </a:lnTo>
                  <a:lnTo>
                    <a:pt x="72181" y="71654"/>
                  </a:lnTo>
                  <a:lnTo>
                    <a:pt x="25203" y="71654"/>
                  </a:lnTo>
                  <a:lnTo>
                    <a:pt x="25203" y="46254"/>
                  </a:lnTo>
                  <a:lnTo>
                    <a:pt x="72183" y="46253"/>
                  </a:lnTo>
                  <a:lnTo>
                    <a:pt x="113861" y="21940"/>
                  </a:lnTo>
                  <a:lnTo>
                    <a:pt x="115907" y="14163"/>
                  </a:lnTo>
                  <a:lnTo>
                    <a:pt x="108840" y="2045"/>
                  </a:lnTo>
                  <a:lnTo>
                    <a:pt x="101064" y="0"/>
                  </a:lnTo>
                  <a:close/>
                </a:path>
                <a:path w="686435" h="118110">
                  <a:moveTo>
                    <a:pt x="72181" y="46254"/>
                  </a:moveTo>
                  <a:lnTo>
                    <a:pt x="25203" y="46254"/>
                  </a:lnTo>
                  <a:lnTo>
                    <a:pt x="25203" y="71654"/>
                  </a:lnTo>
                  <a:lnTo>
                    <a:pt x="72180" y="71654"/>
                  </a:lnTo>
                  <a:lnTo>
                    <a:pt x="69215" y="69924"/>
                  </a:lnTo>
                  <a:lnTo>
                    <a:pt x="31603" y="69924"/>
                  </a:lnTo>
                  <a:lnTo>
                    <a:pt x="31603" y="47984"/>
                  </a:lnTo>
                  <a:lnTo>
                    <a:pt x="69215" y="47984"/>
                  </a:lnTo>
                  <a:lnTo>
                    <a:pt x="72181" y="46254"/>
                  </a:lnTo>
                  <a:close/>
                </a:path>
                <a:path w="686435" h="118110">
                  <a:moveTo>
                    <a:pt x="72180" y="71654"/>
                  </a:moveTo>
                  <a:lnTo>
                    <a:pt x="25203" y="71654"/>
                  </a:lnTo>
                  <a:lnTo>
                    <a:pt x="72181" y="71654"/>
                  </a:lnTo>
                  <a:close/>
                </a:path>
                <a:path w="686435" h="118110">
                  <a:moveTo>
                    <a:pt x="685858" y="46253"/>
                  </a:moveTo>
                  <a:lnTo>
                    <a:pt x="72181" y="46254"/>
                  </a:lnTo>
                  <a:lnTo>
                    <a:pt x="50409" y="58954"/>
                  </a:lnTo>
                  <a:lnTo>
                    <a:pt x="72180" y="71654"/>
                  </a:lnTo>
                  <a:lnTo>
                    <a:pt x="685858" y="71653"/>
                  </a:lnTo>
                  <a:lnTo>
                    <a:pt x="685858" y="46253"/>
                  </a:lnTo>
                  <a:close/>
                </a:path>
                <a:path w="686435" h="118110">
                  <a:moveTo>
                    <a:pt x="31603" y="47984"/>
                  </a:moveTo>
                  <a:lnTo>
                    <a:pt x="31603" y="69924"/>
                  </a:lnTo>
                  <a:lnTo>
                    <a:pt x="50409" y="58954"/>
                  </a:lnTo>
                  <a:lnTo>
                    <a:pt x="31603" y="47984"/>
                  </a:lnTo>
                  <a:close/>
                </a:path>
                <a:path w="686435" h="118110">
                  <a:moveTo>
                    <a:pt x="50409" y="58954"/>
                  </a:moveTo>
                  <a:lnTo>
                    <a:pt x="31603" y="69924"/>
                  </a:lnTo>
                  <a:lnTo>
                    <a:pt x="69215" y="69924"/>
                  </a:lnTo>
                  <a:lnTo>
                    <a:pt x="50409" y="58954"/>
                  </a:lnTo>
                  <a:close/>
                </a:path>
                <a:path w="686435" h="118110">
                  <a:moveTo>
                    <a:pt x="69215" y="47984"/>
                  </a:moveTo>
                  <a:lnTo>
                    <a:pt x="31603" y="47984"/>
                  </a:lnTo>
                  <a:lnTo>
                    <a:pt x="50409" y="58954"/>
                  </a:lnTo>
                  <a:lnTo>
                    <a:pt x="69215" y="47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7396" y="3560546"/>
              <a:ext cx="4421505" cy="1642110"/>
            </a:xfrm>
            <a:custGeom>
              <a:avLst/>
              <a:gdLst/>
              <a:ahLst/>
              <a:cxnLst/>
              <a:rect l="l" t="t" r="r" b="b"/>
              <a:pathLst>
                <a:path w="4421505" h="1642110">
                  <a:moveTo>
                    <a:pt x="992441" y="58915"/>
                  </a:moveTo>
                  <a:lnTo>
                    <a:pt x="882345" y="98539"/>
                  </a:lnTo>
                  <a:lnTo>
                    <a:pt x="878916" y="105816"/>
                  </a:lnTo>
                  <a:lnTo>
                    <a:pt x="883666" y="119011"/>
                  </a:lnTo>
                  <a:lnTo>
                    <a:pt x="890943" y="122428"/>
                  </a:lnTo>
                  <a:lnTo>
                    <a:pt x="936345" y="106095"/>
                  </a:lnTo>
                  <a:lnTo>
                    <a:pt x="0" y="1223962"/>
                  </a:lnTo>
                  <a:lnTo>
                    <a:pt x="19469" y="1240282"/>
                  </a:lnTo>
                  <a:lnTo>
                    <a:pt x="955827" y="122402"/>
                  </a:lnTo>
                  <a:lnTo>
                    <a:pt x="947699" y="169964"/>
                  </a:lnTo>
                  <a:lnTo>
                    <a:pt x="952347" y="176530"/>
                  </a:lnTo>
                  <a:lnTo>
                    <a:pt x="966177" y="178892"/>
                  </a:lnTo>
                  <a:lnTo>
                    <a:pt x="972731" y="174244"/>
                  </a:lnTo>
                  <a:lnTo>
                    <a:pt x="990523" y="70091"/>
                  </a:lnTo>
                  <a:lnTo>
                    <a:pt x="992441" y="58915"/>
                  </a:lnTo>
                  <a:close/>
                </a:path>
                <a:path w="4421505" h="1642110">
                  <a:moveTo>
                    <a:pt x="992454" y="1582966"/>
                  </a:moveTo>
                  <a:lnTo>
                    <a:pt x="891387" y="1524000"/>
                  </a:lnTo>
                  <a:lnTo>
                    <a:pt x="883615" y="1526057"/>
                  </a:lnTo>
                  <a:lnTo>
                    <a:pt x="876541" y="1538173"/>
                  </a:lnTo>
                  <a:lnTo>
                    <a:pt x="878598" y="1545945"/>
                  </a:lnTo>
                  <a:lnTo>
                    <a:pt x="920280" y="1570266"/>
                  </a:lnTo>
                  <a:lnTo>
                    <a:pt x="154203" y="1570253"/>
                  </a:lnTo>
                  <a:lnTo>
                    <a:pt x="154203" y="1595653"/>
                  </a:lnTo>
                  <a:lnTo>
                    <a:pt x="920280" y="1595653"/>
                  </a:lnTo>
                  <a:lnTo>
                    <a:pt x="942047" y="1582966"/>
                  </a:lnTo>
                  <a:lnTo>
                    <a:pt x="920280" y="1595666"/>
                  </a:lnTo>
                  <a:lnTo>
                    <a:pt x="878598" y="1619973"/>
                  </a:lnTo>
                  <a:lnTo>
                    <a:pt x="876541" y="1627746"/>
                  </a:lnTo>
                  <a:lnTo>
                    <a:pt x="883615" y="1639862"/>
                  </a:lnTo>
                  <a:lnTo>
                    <a:pt x="891387" y="1641919"/>
                  </a:lnTo>
                  <a:lnTo>
                    <a:pt x="970686" y="1595666"/>
                  </a:lnTo>
                  <a:lnTo>
                    <a:pt x="967257" y="1595666"/>
                  </a:lnTo>
                  <a:lnTo>
                    <a:pt x="970686" y="1595653"/>
                  </a:lnTo>
                  <a:lnTo>
                    <a:pt x="992454" y="1582966"/>
                  </a:lnTo>
                  <a:close/>
                </a:path>
                <a:path w="4421505" h="1642110">
                  <a:moveTo>
                    <a:pt x="4421454" y="58966"/>
                  </a:moveTo>
                  <a:lnTo>
                    <a:pt x="4320387" y="0"/>
                  </a:lnTo>
                  <a:lnTo>
                    <a:pt x="4312615" y="2057"/>
                  </a:lnTo>
                  <a:lnTo>
                    <a:pt x="4305541" y="14173"/>
                  </a:lnTo>
                  <a:lnTo>
                    <a:pt x="4307598" y="21945"/>
                  </a:lnTo>
                  <a:lnTo>
                    <a:pt x="4349280" y="46266"/>
                  </a:lnTo>
                  <a:lnTo>
                    <a:pt x="1983003" y="46253"/>
                  </a:lnTo>
                  <a:lnTo>
                    <a:pt x="1983003" y="71653"/>
                  </a:lnTo>
                  <a:lnTo>
                    <a:pt x="4349280" y="71653"/>
                  </a:lnTo>
                  <a:lnTo>
                    <a:pt x="4371048" y="58966"/>
                  </a:lnTo>
                  <a:lnTo>
                    <a:pt x="4349280" y="71666"/>
                  </a:lnTo>
                  <a:lnTo>
                    <a:pt x="4307598" y="95973"/>
                  </a:lnTo>
                  <a:lnTo>
                    <a:pt x="4305541" y="103746"/>
                  </a:lnTo>
                  <a:lnTo>
                    <a:pt x="4312615" y="115862"/>
                  </a:lnTo>
                  <a:lnTo>
                    <a:pt x="4320387" y="117919"/>
                  </a:lnTo>
                  <a:lnTo>
                    <a:pt x="4399686" y="71666"/>
                  </a:lnTo>
                  <a:lnTo>
                    <a:pt x="4396270" y="71666"/>
                  </a:lnTo>
                  <a:lnTo>
                    <a:pt x="4399686" y="71653"/>
                  </a:lnTo>
                  <a:lnTo>
                    <a:pt x="4421454" y="5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7333" y="2036546"/>
              <a:ext cx="3699510" cy="3166110"/>
            </a:xfrm>
            <a:custGeom>
              <a:avLst/>
              <a:gdLst/>
              <a:ahLst/>
              <a:cxnLst/>
              <a:rect l="l" t="t" r="r" b="b"/>
              <a:pathLst>
                <a:path w="3699510" h="3166110">
                  <a:moveTo>
                    <a:pt x="117919" y="655269"/>
                  </a:moveTo>
                  <a:lnTo>
                    <a:pt x="73660" y="579399"/>
                  </a:lnTo>
                  <a:lnTo>
                    <a:pt x="58966" y="554202"/>
                  </a:lnTo>
                  <a:lnTo>
                    <a:pt x="0" y="655269"/>
                  </a:lnTo>
                  <a:lnTo>
                    <a:pt x="2057" y="663041"/>
                  </a:lnTo>
                  <a:lnTo>
                    <a:pt x="14173" y="670115"/>
                  </a:lnTo>
                  <a:lnTo>
                    <a:pt x="21945" y="668058"/>
                  </a:lnTo>
                  <a:lnTo>
                    <a:pt x="46253" y="626376"/>
                  </a:lnTo>
                  <a:lnTo>
                    <a:pt x="46266" y="579399"/>
                  </a:lnTo>
                  <a:lnTo>
                    <a:pt x="46266" y="626376"/>
                  </a:lnTo>
                  <a:lnTo>
                    <a:pt x="46266" y="2539542"/>
                  </a:lnTo>
                  <a:lnTo>
                    <a:pt x="21945" y="2497861"/>
                  </a:lnTo>
                  <a:lnTo>
                    <a:pt x="14173" y="2495804"/>
                  </a:lnTo>
                  <a:lnTo>
                    <a:pt x="2057" y="2502878"/>
                  </a:lnTo>
                  <a:lnTo>
                    <a:pt x="12" y="2510650"/>
                  </a:lnTo>
                  <a:lnTo>
                    <a:pt x="58966" y="2611717"/>
                  </a:lnTo>
                  <a:lnTo>
                    <a:pt x="73660" y="2586507"/>
                  </a:lnTo>
                  <a:lnTo>
                    <a:pt x="117919" y="2510650"/>
                  </a:lnTo>
                  <a:lnTo>
                    <a:pt x="115874" y="2502878"/>
                  </a:lnTo>
                  <a:lnTo>
                    <a:pt x="103746" y="2495804"/>
                  </a:lnTo>
                  <a:lnTo>
                    <a:pt x="95973" y="2497861"/>
                  </a:lnTo>
                  <a:lnTo>
                    <a:pt x="71666" y="2539542"/>
                  </a:lnTo>
                  <a:lnTo>
                    <a:pt x="71653" y="626376"/>
                  </a:lnTo>
                  <a:lnTo>
                    <a:pt x="95973" y="668058"/>
                  </a:lnTo>
                  <a:lnTo>
                    <a:pt x="103746" y="670115"/>
                  </a:lnTo>
                  <a:lnTo>
                    <a:pt x="115862" y="663041"/>
                  </a:lnTo>
                  <a:lnTo>
                    <a:pt x="117919" y="655269"/>
                  </a:lnTo>
                  <a:close/>
                </a:path>
                <a:path w="3699510" h="3166110">
                  <a:moveTo>
                    <a:pt x="1392466" y="46253"/>
                  </a:moveTo>
                  <a:lnTo>
                    <a:pt x="626376" y="46266"/>
                  </a:lnTo>
                  <a:lnTo>
                    <a:pt x="668058" y="21945"/>
                  </a:lnTo>
                  <a:lnTo>
                    <a:pt x="670115" y="14173"/>
                  </a:lnTo>
                  <a:lnTo>
                    <a:pt x="663041" y="2057"/>
                  </a:lnTo>
                  <a:lnTo>
                    <a:pt x="655269" y="0"/>
                  </a:lnTo>
                  <a:lnTo>
                    <a:pt x="554202" y="58966"/>
                  </a:lnTo>
                  <a:lnTo>
                    <a:pt x="655269" y="117919"/>
                  </a:lnTo>
                  <a:lnTo>
                    <a:pt x="663041" y="115862"/>
                  </a:lnTo>
                  <a:lnTo>
                    <a:pt x="670115" y="103746"/>
                  </a:lnTo>
                  <a:lnTo>
                    <a:pt x="668058" y="95973"/>
                  </a:lnTo>
                  <a:lnTo>
                    <a:pt x="626376" y="71666"/>
                  </a:lnTo>
                  <a:lnTo>
                    <a:pt x="1392466" y="71653"/>
                  </a:lnTo>
                  <a:lnTo>
                    <a:pt x="1392466" y="46253"/>
                  </a:lnTo>
                  <a:close/>
                </a:path>
                <a:path w="3699510" h="3166110">
                  <a:moveTo>
                    <a:pt x="1536966" y="1232154"/>
                  </a:moveTo>
                  <a:lnTo>
                    <a:pt x="1534960" y="1227556"/>
                  </a:lnTo>
                  <a:lnTo>
                    <a:pt x="1490078" y="1124966"/>
                  </a:lnTo>
                  <a:lnTo>
                    <a:pt x="1482585" y="1122032"/>
                  </a:lnTo>
                  <a:lnTo>
                    <a:pt x="1469732" y="1127658"/>
                  </a:lnTo>
                  <a:lnTo>
                    <a:pt x="1466799" y="1135151"/>
                  </a:lnTo>
                  <a:lnTo>
                    <a:pt x="1486141" y="1179360"/>
                  </a:lnTo>
                  <a:lnTo>
                    <a:pt x="475551" y="442048"/>
                  </a:lnTo>
                  <a:lnTo>
                    <a:pt x="523544" y="446963"/>
                  </a:lnTo>
                  <a:lnTo>
                    <a:pt x="529793" y="441896"/>
                  </a:lnTo>
                  <a:lnTo>
                    <a:pt x="531215" y="427939"/>
                  </a:lnTo>
                  <a:lnTo>
                    <a:pt x="526148" y="421703"/>
                  </a:lnTo>
                  <a:lnTo>
                    <a:pt x="454533" y="414350"/>
                  </a:lnTo>
                  <a:lnTo>
                    <a:pt x="409752" y="409765"/>
                  </a:lnTo>
                  <a:lnTo>
                    <a:pt x="456653" y="516953"/>
                  </a:lnTo>
                  <a:lnTo>
                    <a:pt x="464134" y="519887"/>
                  </a:lnTo>
                  <a:lnTo>
                    <a:pt x="476986" y="514261"/>
                  </a:lnTo>
                  <a:lnTo>
                    <a:pt x="479920" y="506768"/>
                  </a:lnTo>
                  <a:lnTo>
                    <a:pt x="460578" y="462559"/>
                  </a:lnTo>
                  <a:lnTo>
                    <a:pt x="1471168" y="1199870"/>
                  </a:lnTo>
                  <a:lnTo>
                    <a:pt x="1423174" y="1194943"/>
                  </a:lnTo>
                  <a:lnTo>
                    <a:pt x="1416939" y="1200023"/>
                  </a:lnTo>
                  <a:lnTo>
                    <a:pt x="1415503" y="1213980"/>
                  </a:lnTo>
                  <a:lnTo>
                    <a:pt x="1420583" y="1220216"/>
                  </a:lnTo>
                  <a:lnTo>
                    <a:pt x="1536966" y="1232154"/>
                  </a:lnTo>
                  <a:close/>
                </a:path>
                <a:path w="3699510" h="3166110">
                  <a:moveTo>
                    <a:pt x="3145117" y="3106966"/>
                  </a:moveTo>
                  <a:lnTo>
                    <a:pt x="3044050" y="3048000"/>
                  </a:lnTo>
                  <a:lnTo>
                    <a:pt x="3036278" y="3050057"/>
                  </a:lnTo>
                  <a:lnTo>
                    <a:pt x="3029204" y="3062173"/>
                  </a:lnTo>
                  <a:lnTo>
                    <a:pt x="3031261" y="3069945"/>
                  </a:lnTo>
                  <a:lnTo>
                    <a:pt x="3072942" y="3094266"/>
                  </a:lnTo>
                  <a:lnTo>
                    <a:pt x="2455176" y="3094266"/>
                  </a:lnTo>
                  <a:lnTo>
                    <a:pt x="2408199" y="3094253"/>
                  </a:lnTo>
                  <a:lnTo>
                    <a:pt x="2455176" y="3094253"/>
                  </a:lnTo>
                  <a:lnTo>
                    <a:pt x="2496858" y="3069945"/>
                  </a:lnTo>
                  <a:lnTo>
                    <a:pt x="2498915" y="3062173"/>
                  </a:lnTo>
                  <a:lnTo>
                    <a:pt x="2491841" y="3050057"/>
                  </a:lnTo>
                  <a:lnTo>
                    <a:pt x="2484069" y="3048000"/>
                  </a:lnTo>
                  <a:lnTo>
                    <a:pt x="2383002" y="3106953"/>
                  </a:lnTo>
                  <a:lnTo>
                    <a:pt x="2484069" y="3165919"/>
                  </a:lnTo>
                  <a:lnTo>
                    <a:pt x="2491841" y="3163862"/>
                  </a:lnTo>
                  <a:lnTo>
                    <a:pt x="2498915" y="3151746"/>
                  </a:lnTo>
                  <a:lnTo>
                    <a:pt x="2496858" y="3143974"/>
                  </a:lnTo>
                  <a:lnTo>
                    <a:pt x="2455176" y="3119666"/>
                  </a:lnTo>
                  <a:lnTo>
                    <a:pt x="3072942" y="3119653"/>
                  </a:lnTo>
                  <a:lnTo>
                    <a:pt x="3094710" y="3106953"/>
                  </a:lnTo>
                  <a:lnTo>
                    <a:pt x="3113519" y="3095993"/>
                  </a:lnTo>
                  <a:lnTo>
                    <a:pt x="3094710" y="3106966"/>
                  </a:lnTo>
                  <a:lnTo>
                    <a:pt x="3072942" y="3119666"/>
                  </a:lnTo>
                  <a:lnTo>
                    <a:pt x="3031261" y="3143974"/>
                  </a:lnTo>
                  <a:lnTo>
                    <a:pt x="3029204" y="3151746"/>
                  </a:lnTo>
                  <a:lnTo>
                    <a:pt x="3036278" y="3163862"/>
                  </a:lnTo>
                  <a:lnTo>
                    <a:pt x="3044050" y="3165919"/>
                  </a:lnTo>
                  <a:lnTo>
                    <a:pt x="3123349" y="3119666"/>
                  </a:lnTo>
                  <a:lnTo>
                    <a:pt x="3119920" y="3119666"/>
                  </a:lnTo>
                  <a:lnTo>
                    <a:pt x="3123349" y="3119653"/>
                  </a:lnTo>
                  <a:lnTo>
                    <a:pt x="3145117" y="3106966"/>
                  </a:lnTo>
                  <a:close/>
                </a:path>
                <a:path w="3699510" h="3166110">
                  <a:moveTo>
                    <a:pt x="3145117" y="58966"/>
                  </a:moveTo>
                  <a:lnTo>
                    <a:pt x="3044050" y="0"/>
                  </a:lnTo>
                  <a:lnTo>
                    <a:pt x="3036278" y="2057"/>
                  </a:lnTo>
                  <a:lnTo>
                    <a:pt x="3029204" y="14173"/>
                  </a:lnTo>
                  <a:lnTo>
                    <a:pt x="3031261" y="21945"/>
                  </a:lnTo>
                  <a:lnTo>
                    <a:pt x="3072942" y="46266"/>
                  </a:lnTo>
                  <a:lnTo>
                    <a:pt x="2383066" y="46253"/>
                  </a:lnTo>
                  <a:lnTo>
                    <a:pt x="2383066" y="71653"/>
                  </a:lnTo>
                  <a:lnTo>
                    <a:pt x="3072942" y="71653"/>
                  </a:lnTo>
                  <a:lnTo>
                    <a:pt x="3094710" y="58966"/>
                  </a:lnTo>
                  <a:lnTo>
                    <a:pt x="3072942" y="71666"/>
                  </a:lnTo>
                  <a:lnTo>
                    <a:pt x="3031261" y="95973"/>
                  </a:lnTo>
                  <a:lnTo>
                    <a:pt x="3029204" y="103746"/>
                  </a:lnTo>
                  <a:lnTo>
                    <a:pt x="3036278" y="115862"/>
                  </a:lnTo>
                  <a:lnTo>
                    <a:pt x="3044050" y="117919"/>
                  </a:lnTo>
                  <a:lnTo>
                    <a:pt x="3123349" y="71666"/>
                  </a:lnTo>
                  <a:lnTo>
                    <a:pt x="3119920" y="71666"/>
                  </a:lnTo>
                  <a:lnTo>
                    <a:pt x="3123349" y="71653"/>
                  </a:lnTo>
                  <a:lnTo>
                    <a:pt x="3145117" y="58966"/>
                  </a:lnTo>
                  <a:close/>
                </a:path>
                <a:path w="3699510" h="3166110">
                  <a:moveTo>
                    <a:pt x="3699319" y="655269"/>
                  </a:moveTo>
                  <a:lnTo>
                    <a:pt x="3655060" y="579399"/>
                  </a:lnTo>
                  <a:lnTo>
                    <a:pt x="3640366" y="554202"/>
                  </a:lnTo>
                  <a:lnTo>
                    <a:pt x="3581412" y="655269"/>
                  </a:lnTo>
                  <a:lnTo>
                    <a:pt x="3583457" y="663041"/>
                  </a:lnTo>
                  <a:lnTo>
                    <a:pt x="3595573" y="670115"/>
                  </a:lnTo>
                  <a:lnTo>
                    <a:pt x="3603345" y="668058"/>
                  </a:lnTo>
                  <a:lnTo>
                    <a:pt x="3627666" y="626376"/>
                  </a:lnTo>
                  <a:lnTo>
                    <a:pt x="3627666" y="2611653"/>
                  </a:lnTo>
                  <a:lnTo>
                    <a:pt x="3653066" y="2611653"/>
                  </a:lnTo>
                  <a:lnTo>
                    <a:pt x="3653066" y="626376"/>
                  </a:lnTo>
                  <a:lnTo>
                    <a:pt x="3677374" y="668058"/>
                  </a:lnTo>
                  <a:lnTo>
                    <a:pt x="3685146" y="670115"/>
                  </a:lnTo>
                  <a:lnTo>
                    <a:pt x="3697274" y="663041"/>
                  </a:lnTo>
                  <a:lnTo>
                    <a:pt x="3699319" y="655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0093" y="1837435"/>
            <a:ext cx="17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48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3400" y="1837435"/>
            <a:ext cx="15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11081" y="3361435"/>
            <a:ext cx="12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77306" y="3361435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3268" y="4885435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8743" y="4885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9593" y="4885435"/>
            <a:ext cx="10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8419" y="4486819"/>
            <a:ext cx="237622" cy="23762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565140" y="4580635"/>
            <a:ext cx="2973070" cy="127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5490">
              <a:lnSpc>
                <a:spcPct val="1208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Dequeue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node </a:t>
            </a:r>
            <a:r>
              <a:rPr sz="2400" b="1" dirty="0">
                <a:latin typeface="Calibri"/>
                <a:cs typeface="Calibri"/>
              </a:rPr>
              <a:t> add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unseen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10" dirty="0">
                <a:latin typeface="Calibri"/>
                <a:cs typeface="Calibri"/>
              </a:rPr>
              <a:t>neighbors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queue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928" y="6216756"/>
            <a:ext cx="112014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  <a:tabLst>
                <a:tab pos="1031875" algn="l"/>
              </a:tabLst>
            </a:pPr>
            <a:r>
              <a:rPr sz="2400" b="1" spc="-5" dirty="0">
                <a:latin typeface="Calibri"/>
                <a:cs typeface="Calibri"/>
              </a:rPr>
              <a:t>qu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e:	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91</a:t>
            </a:fld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281" y="224028"/>
            <a:ext cx="108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</a:t>
            </a:r>
            <a:r>
              <a:rPr spc="5" dirty="0"/>
              <a:t>FS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650" y="1593850"/>
            <a:ext cx="6261100" cy="4051300"/>
            <a:chOff x="374650" y="1593850"/>
            <a:chExt cx="6261100" cy="4051300"/>
          </a:xfrm>
        </p:grpSpPr>
        <p:sp>
          <p:nvSpPr>
            <p:cNvPr id="4" name="object 4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2941" y="2036546"/>
              <a:ext cx="686435" cy="118110"/>
            </a:xfrm>
            <a:custGeom>
              <a:avLst/>
              <a:gdLst/>
              <a:ahLst/>
              <a:cxnLst/>
              <a:rect l="l" t="t" r="r" b="b"/>
              <a:pathLst>
                <a:path w="686435" h="118110">
                  <a:moveTo>
                    <a:pt x="101064" y="0"/>
                  </a:moveTo>
                  <a:lnTo>
                    <a:pt x="0" y="58954"/>
                  </a:lnTo>
                  <a:lnTo>
                    <a:pt x="101064" y="117908"/>
                  </a:lnTo>
                  <a:lnTo>
                    <a:pt x="108840" y="115862"/>
                  </a:lnTo>
                  <a:lnTo>
                    <a:pt x="115909" y="103745"/>
                  </a:lnTo>
                  <a:lnTo>
                    <a:pt x="113861" y="95968"/>
                  </a:lnTo>
                  <a:lnTo>
                    <a:pt x="72181" y="71654"/>
                  </a:lnTo>
                  <a:lnTo>
                    <a:pt x="25203" y="71654"/>
                  </a:lnTo>
                  <a:lnTo>
                    <a:pt x="25203" y="46254"/>
                  </a:lnTo>
                  <a:lnTo>
                    <a:pt x="72183" y="46253"/>
                  </a:lnTo>
                  <a:lnTo>
                    <a:pt x="113861" y="21940"/>
                  </a:lnTo>
                  <a:lnTo>
                    <a:pt x="115907" y="14163"/>
                  </a:lnTo>
                  <a:lnTo>
                    <a:pt x="108840" y="2045"/>
                  </a:lnTo>
                  <a:lnTo>
                    <a:pt x="101064" y="0"/>
                  </a:lnTo>
                  <a:close/>
                </a:path>
                <a:path w="686435" h="118110">
                  <a:moveTo>
                    <a:pt x="72181" y="46254"/>
                  </a:moveTo>
                  <a:lnTo>
                    <a:pt x="25203" y="46254"/>
                  </a:lnTo>
                  <a:lnTo>
                    <a:pt x="25203" y="71654"/>
                  </a:lnTo>
                  <a:lnTo>
                    <a:pt x="72180" y="71654"/>
                  </a:lnTo>
                  <a:lnTo>
                    <a:pt x="69215" y="69924"/>
                  </a:lnTo>
                  <a:lnTo>
                    <a:pt x="31603" y="69924"/>
                  </a:lnTo>
                  <a:lnTo>
                    <a:pt x="31603" y="47984"/>
                  </a:lnTo>
                  <a:lnTo>
                    <a:pt x="69215" y="47984"/>
                  </a:lnTo>
                  <a:lnTo>
                    <a:pt x="72181" y="46254"/>
                  </a:lnTo>
                  <a:close/>
                </a:path>
                <a:path w="686435" h="118110">
                  <a:moveTo>
                    <a:pt x="72180" y="71654"/>
                  </a:moveTo>
                  <a:lnTo>
                    <a:pt x="25203" y="71654"/>
                  </a:lnTo>
                  <a:lnTo>
                    <a:pt x="72181" y="71654"/>
                  </a:lnTo>
                  <a:close/>
                </a:path>
                <a:path w="686435" h="118110">
                  <a:moveTo>
                    <a:pt x="685858" y="46253"/>
                  </a:moveTo>
                  <a:lnTo>
                    <a:pt x="72181" y="46254"/>
                  </a:lnTo>
                  <a:lnTo>
                    <a:pt x="50409" y="58954"/>
                  </a:lnTo>
                  <a:lnTo>
                    <a:pt x="72180" y="71654"/>
                  </a:lnTo>
                  <a:lnTo>
                    <a:pt x="685858" y="71653"/>
                  </a:lnTo>
                  <a:lnTo>
                    <a:pt x="685858" y="46253"/>
                  </a:lnTo>
                  <a:close/>
                </a:path>
                <a:path w="686435" h="118110">
                  <a:moveTo>
                    <a:pt x="31603" y="47984"/>
                  </a:moveTo>
                  <a:lnTo>
                    <a:pt x="31603" y="69924"/>
                  </a:lnTo>
                  <a:lnTo>
                    <a:pt x="50409" y="58954"/>
                  </a:lnTo>
                  <a:lnTo>
                    <a:pt x="31603" y="47984"/>
                  </a:lnTo>
                  <a:close/>
                </a:path>
                <a:path w="686435" h="118110">
                  <a:moveTo>
                    <a:pt x="50409" y="58954"/>
                  </a:moveTo>
                  <a:lnTo>
                    <a:pt x="31603" y="69924"/>
                  </a:lnTo>
                  <a:lnTo>
                    <a:pt x="69215" y="69924"/>
                  </a:lnTo>
                  <a:lnTo>
                    <a:pt x="50409" y="58954"/>
                  </a:lnTo>
                  <a:close/>
                </a:path>
                <a:path w="686435" h="118110">
                  <a:moveTo>
                    <a:pt x="69215" y="47984"/>
                  </a:moveTo>
                  <a:lnTo>
                    <a:pt x="31603" y="47984"/>
                  </a:lnTo>
                  <a:lnTo>
                    <a:pt x="50409" y="58954"/>
                  </a:lnTo>
                  <a:lnTo>
                    <a:pt x="69215" y="47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7396" y="3560546"/>
              <a:ext cx="4421505" cy="1642110"/>
            </a:xfrm>
            <a:custGeom>
              <a:avLst/>
              <a:gdLst/>
              <a:ahLst/>
              <a:cxnLst/>
              <a:rect l="l" t="t" r="r" b="b"/>
              <a:pathLst>
                <a:path w="4421505" h="1642110">
                  <a:moveTo>
                    <a:pt x="992441" y="58915"/>
                  </a:moveTo>
                  <a:lnTo>
                    <a:pt x="882345" y="98539"/>
                  </a:lnTo>
                  <a:lnTo>
                    <a:pt x="878916" y="105816"/>
                  </a:lnTo>
                  <a:lnTo>
                    <a:pt x="883666" y="119011"/>
                  </a:lnTo>
                  <a:lnTo>
                    <a:pt x="890943" y="122428"/>
                  </a:lnTo>
                  <a:lnTo>
                    <a:pt x="936345" y="106095"/>
                  </a:lnTo>
                  <a:lnTo>
                    <a:pt x="0" y="1223962"/>
                  </a:lnTo>
                  <a:lnTo>
                    <a:pt x="19469" y="1240282"/>
                  </a:lnTo>
                  <a:lnTo>
                    <a:pt x="955827" y="122402"/>
                  </a:lnTo>
                  <a:lnTo>
                    <a:pt x="947699" y="169964"/>
                  </a:lnTo>
                  <a:lnTo>
                    <a:pt x="952347" y="176530"/>
                  </a:lnTo>
                  <a:lnTo>
                    <a:pt x="966177" y="178892"/>
                  </a:lnTo>
                  <a:lnTo>
                    <a:pt x="972731" y="174244"/>
                  </a:lnTo>
                  <a:lnTo>
                    <a:pt x="990523" y="70091"/>
                  </a:lnTo>
                  <a:lnTo>
                    <a:pt x="992441" y="58915"/>
                  </a:lnTo>
                  <a:close/>
                </a:path>
                <a:path w="4421505" h="1642110">
                  <a:moveTo>
                    <a:pt x="992454" y="1582966"/>
                  </a:moveTo>
                  <a:lnTo>
                    <a:pt x="891387" y="1524000"/>
                  </a:lnTo>
                  <a:lnTo>
                    <a:pt x="883615" y="1526057"/>
                  </a:lnTo>
                  <a:lnTo>
                    <a:pt x="876541" y="1538173"/>
                  </a:lnTo>
                  <a:lnTo>
                    <a:pt x="878598" y="1545945"/>
                  </a:lnTo>
                  <a:lnTo>
                    <a:pt x="920280" y="1570266"/>
                  </a:lnTo>
                  <a:lnTo>
                    <a:pt x="154203" y="1570253"/>
                  </a:lnTo>
                  <a:lnTo>
                    <a:pt x="154203" y="1595653"/>
                  </a:lnTo>
                  <a:lnTo>
                    <a:pt x="920280" y="1595653"/>
                  </a:lnTo>
                  <a:lnTo>
                    <a:pt x="942047" y="1582966"/>
                  </a:lnTo>
                  <a:lnTo>
                    <a:pt x="920280" y="1595666"/>
                  </a:lnTo>
                  <a:lnTo>
                    <a:pt x="878598" y="1619973"/>
                  </a:lnTo>
                  <a:lnTo>
                    <a:pt x="876541" y="1627746"/>
                  </a:lnTo>
                  <a:lnTo>
                    <a:pt x="883615" y="1639862"/>
                  </a:lnTo>
                  <a:lnTo>
                    <a:pt x="891387" y="1641919"/>
                  </a:lnTo>
                  <a:lnTo>
                    <a:pt x="970686" y="1595666"/>
                  </a:lnTo>
                  <a:lnTo>
                    <a:pt x="967257" y="1595666"/>
                  </a:lnTo>
                  <a:lnTo>
                    <a:pt x="970686" y="1595653"/>
                  </a:lnTo>
                  <a:lnTo>
                    <a:pt x="992454" y="1582966"/>
                  </a:lnTo>
                  <a:close/>
                </a:path>
                <a:path w="4421505" h="1642110">
                  <a:moveTo>
                    <a:pt x="4421454" y="58966"/>
                  </a:moveTo>
                  <a:lnTo>
                    <a:pt x="4320387" y="0"/>
                  </a:lnTo>
                  <a:lnTo>
                    <a:pt x="4312615" y="2057"/>
                  </a:lnTo>
                  <a:lnTo>
                    <a:pt x="4305541" y="14173"/>
                  </a:lnTo>
                  <a:lnTo>
                    <a:pt x="4307598" y="21945"/>
                  </a:lnTo>
                  <a:lnTo>
                    <a:pt x="4349280" y="46266"/>
                  </a:lnTo>
                  <a:lnTo>
                    <a:pt x="1983003" y="46253"/>
                  </a:lnTo>
                  <a:lnTo>
                    <a:pt x="1983003" y="71653"/>
                  </a:lnTo>
                  <a:lnTo>
                    <a:pt x="4349280" y="71653"/>
                  </a:lnTo>
                  <a:lnTo>
                    <a:pt x="4371048" y="58966"/>
                  </a:lnTo>
                  <a:lnTo>
                    <a:pt x="4349280" y="71666"/>
                  </a:lnTo>
                  <a:lnTo>
                    <a:pt x="4307598" y="95973"/>
                  </a:lnTo>
                  <a:lnTo>
                    <a:pt x="4305541" y="103746"/>
                  </a:lnTo>
                  <a:lnTo>
                    <a:pt x="4312615" y="115862"/>
                  </a:lnTo>
                  <a:lnTo>
                    <a:pt x="4320387" y="117919"/>
                  </a:lnTo>
                  <a:lnTo>
                    <a:pt x="4399686" y="71666"/>
                  </a:lnTo>
                  <a:lnTo>
                    <a:pt x="4396270" y="71666"/>
                  </a:lnTo>
                  <a:lnTo>
                    <a:pt x="4399686" y="71653"/>
                  </a:lnTo>
                  <a:lnTo>
                    <a:pt x="4421454" y="5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7333" y="2036546"/>
              <a:ext cx="3699510" cy="3166110"/>
            </a:xfrm>
            <a:custGeom>
              <a:avLst/>
              <a:gdLst/>
              <a:ahLst/>
              <a:cxnLst/>
              <a:rect l="l" t="t" r="r" b="b"/>
              <a:pathLst>
                <a:path w="3699510" h="3166110">
                  <a:moveTo>
                    <a:pt x="117919" y="655269"/>
                  </a:moveTo>
                  <a:lnTo>
                    <a:pt x="73660" y="579399"/>
                  </a:lnTo>
                  <a:lnTo>
                    <a:pt x="58966" y="554202"/>
                  </a:lnTo>
                  <a:lnTo>
                    <a:pt x="0" y="655269"/>
                  </a:lnTo>
                  <a:lnTo>
                    <a:pt x="2057" y="663041"/>
                  </a:lnTo>
                  <a:lnTo>
                    <a:pt x="14173" y="670115"/>
                  </a:lnTo>
                  <a:lnTo>
                    <a:pt x="21945" y="668058"/>
                  </a:lnTo>
                  <a:lnTo>
                    <a:pt x="46253" y="626376"/>
                  </a:lnTo>
                  <a:lnTo>
                    <a:pt x="46266" y="579399"/>
                  </a:lnTo>
                  <a:lnTo>
                    <a:pt x="46266" y="626376"/>
                  </a:lnTo>
                  <a:lnTo>
                    <a:pt x="46266" y="2539542"/>
                  </a:lnTo>
                  <a:lnTo>
                    <a:pt x="21945" y="2497861"/>
                  </a:lnTo>
                  <a:lnTo>
                    <a:pt x="14173" y="2495804"/>
                  </a:lnTo>
                  <a:lnTo>
                    <a:pt x="2057" y="2502878"/>
                  </a:lnTo>
                  <a:lnTo>
                    <a:pt x="12" y="2510650"/>
                  </a:lnTo>
                  <a:lnTo>
                    <a:pt x="58966" y="2611717"/>
                  </a:lnTo>
                  <a:lnTo>
                    <a:pt x="73660" y="2586507"/>
                  </a:lnTo>
                  <a:lnTo>
                    <a:pt x="117919" y="2510650"/>
                  </a:lnTo>
                  <a:lnTo>
                    <a:pt x="115874" y="2502878"/>
                  </a:lnTo>
                  <a:lnTo>
                    <a:pt x="103746" y="2495804"/>
                  </a:lnTo>
                  <a:lnTo>
                    <a:pt x="95973" y="2497861"/>
                  </a:lnTo>
                  <a:lnTo>
                    <a:pt x="71666" y="2539542"/>
                  </a:lnTo>
                  <a:lnTo>
                    <a:pt x="71653" y="626376"/>
                  </a:lnTo>
                  <a:lnTo>
                    <a:pt x="95973" y="668058"/>
                  </a:lnTo>
                  <a:lnTo>
                    <a:pt x="103746" y="670115"/>
                  </a:lnTo>
                  <a:lnTo>
                    <a:pt x="115862" y="663041"/>
                  </a:lnTo>
                  <a:lnTo>
                    <a:pt x="117919" y="655269"/>
                  </a:lnTo>
                  <a:close/>
                </a:path>
                <a:path w="3699510" h="3166110">
                  <a:moveTo>
                    <a:pt x="1392466" y="46253"/>
                  </a:moveTo>
                  <a:lnTo>
                    <a:pt x="626376" y="46266"/>
                  </a:lnTo>
                  <a:lnTo>
                    <a:pt x="668058" y="21945"/>
                  </a:lnTo>
                  <a:lnTo>
                    <a:pt x="670115" y="14173"/>
                  </a:lnTo>
                  <a:lnTo>
                    <a:pt x="663041" y="2057"/>
                  </a:lnTo>
                  <a:lnTo>
                    <a:pt x="655269" y="0"/>
                  </a:lnTo>
                  <a:lnTo>
                    <a:pt x="554202" y="58966"/>
                  </a:lnTo>
                  <a:lnTo>
                    <a:pt x="655269" y="117919"/>
                  </a:lnTo>
                  <a:lnTo>
                    <a:pt x="663041" y="115862"/>
                  </a:lnTo>
                  <a:lnTo>
                    <a:pt x="670115" y="103746"/>
                  </a:lnTo>
                  <a:lnTo>
                    <a:pt x="668058" y="95973"/>
                  </a:lnTo>
                  <a:lnTo>
                    <a:pt x="626376" y="71666"/>
                  </a:lnTo>
                  <a:lnTo>
                    <a:pt x="1392466" y="71653"/>
                  </a:lnTo>
                  <a:lnTo>
                    <a:pt x="1392466" y="46253"/>
                  </a:lnTo>
                  <a:close/>
                </a:path>
                <a:path w="3699510" h="3166110">
                  <a:moveTo>
                    <a:pt x="1536966" y="1232154"/>
                  </a:moveTo>
                  <a:lnTo>
                    <a:pt x="1534960" y="1227556"/>
                  </a:lnTo>
                  <a:lnTo>
                    <a:pt x="1490078" y="1124966"/>
                  </a:lnTo>
                  <a:lnTo>
                    <a:pt x="1482585" y="1122032"/>
                  </a:lnTo>
                  <a:lnTo>
                    <a:pt x="1469732" y="1127658"/>
                  </a:lnTo>
                  <a:lnTo>
                    <a:pt x="1466799" y="1135151"/>
                  </a:lnTo>
                  <a:lnTo>
                    <a:pt x="1486141" y="1179360"/>
                  </a:lnTo>
                  <a:lnTo>
                    <a:pt x="475551" y="442048"/>
                  </a:lnTo>
                  <a:lnTo>
                    <a:pt x="523544" y="446963"/>
                  </a:lnTo>
                  <a:lnTo>
                    <a:pt x="529793" y="441896"/>
                  </a:lnTo>
                  <a:lnTo>
                    <a:pt x="531215" y="427939"/>
                  </a:lnTo>
                  <a:lnTo>
                    <a:pt x="526148" y="421703"/>
                  </a:lnTo>
                  <a:lnTo>
                    <a:pt x="454533" y="414350"/>
                  </a:lnTo>
                  <a:lnTo>
                    <a:pt x="409752" y="409765"/>
                  </a:lnTo>
                  <a:lnTo>
                    <a:pt x="456653" y="516953"/>
                  </a:lnTo>
                  <a:lnTo>
                    <a:pt x="464134" y="519887"/>
                  </a:lnTo>
                  <a:lnTo>
                    <a:pt x="476986" y="514261"/>
                  </a:lnTo>
                  <a:lnTo>
                    <a:pt x="479920" y="506768"/>
                  </a:lnTo>
                  <a:lnTo>
                    <a:pt x="460578" y="462559"/>
                  </a:lnTo>
                  <a:lnTo>
                    <a:pt x="1471168" y="1199870"/>
                  </a:lnTo>
                  <a:lnTo>
                    <a:pt x="1423174" y="1194943"/>
                  </a:lnTo>
                  <a:lnTo>
                    <a:pt x="1416939" y="1200023"/>
                  </a:lnTo>
                  <a:lnTo>
                    <a:pt x="1415503" y="1213980"/>
                  </a:lnTo>
                  <a:lnTo>
                    <a:pt x="1420583" y="1220216"/>
                  </a:lnTo>
                  <a:lnTo>
                    <a:pt x="1536966" y="1232154"/>
                  </a:lnTo>
                  <a:close/>
                </a:path>
                <a:path w="3699510" h="3166110">
                  <a:moveTo>
                    <a:pt x="3145117" y="3106966"/>
                  </a:moveTo>
                  <a:lnTo>
                    <a:pt x="3044050" y="3048000"/>
                  </a:lnTo>
                  <a:lnTo>
                    <a:pt x="3036278" y="3050057"/>
                  </a:lnTo>
                  <a:lnTo>
                    <a:pt x="3029204" y="3062173"/>
                  </a:lnTo>
                  <a:lnTo>
                    <a:pt x="3031261" y="3069945"/>
                  </a:lnTo>
                  <a:lnTo>
                    <a:pt x="3072942" y="3094266"/>
                  </a:lnTo>
                  <a:lnTo>
                    <a:pt x="2455176" y="3094266"/>
                  </a:lnTo>
                  <a:lnTo>
                    <a:pt x="2408199" y="3094253"/>
                  </a:lnTo>
                  <a:lnTo>
                    <a:pt x="2455176" y="3094253"/>
                  </a:lnTo>
                  <a:lnTo>
                    <a:pt x="2496858" y="3069945"/>
                  </a:lnTo>
                  <a:lnTo>
                    <a:pt x="2498915" y="3062173"/>
                  </a:lnTo>
                  <a:lnTo>
                    <a:pt x="2491841" y="3050057"/>
                  </a:lnTo>
                  <a:lnTo>
                    <a:pt x="2484069" y="3048000"/>
                  </a:lnTo>
                  <a:lnTo>
                    <a:pt x="2383002" y="3106953"/>
                  </a:lnTo>
                  <a:lnTo>
                    <a:pt x="2484069" y="3165919"/>
                  </a:lnTo>
                  <a:lnTo>
                    <a:pt x="2491841" y="3163862"/>
                  </a:lnTo>
                  <a:lnTo>
                    <a:pt x="2498915" y="3151746"/>
                  </a:lnTo>
                  <a:lnTo>
                    <a:pt x="2496858" y="3143974"/>
                  </a:lnTo>
                  <a:lnTo>
                    <a:pt x="2455176" y="3119666"/>
                  </a:lnTo>
                  <a:lnTo>
                    <a:pt x="3072942" y="3119653"/>
                  </a:lnTo>
                  <a:lnTo>
                    <a:pt x="3094710" y="3106953"/>
                  </a:lnTo>
                  <a:lnTo>
                    <a:pt x="3113519" y="3095993"/>
                  </a:lnTo>
                  <a:lnTo>
                    <a:pt x="3094710" y="3106966"/>
                  </a:lnTo>
                  <a:lnTo>
                    <a:pt x="3072942" y="3119666"/>
                  </a:lnTo>
                  <a:lnTo>
                    <a:pt x="3031261" y="3143974"/>
                  </a:lnTo>
                  <a:lnTo>
                    <a:pt x="3029204" y="3151746"/>
                  </a:lnTo>
                  <a:lnTo>
                    <a:pt x="3036278" y="3163862"/>
                  </a:lnTo>
                  <a:lnTo>
                    <a:pt x="3044050" y="3165919"/>
                  </a:lnTo>
                  <a:lnTo>
                    <a:pt x="3123349" y="3119666"/>
                  </a:lnTo>
                  <a:lnTo>
                    <a:pt x="3119920" y="3119666"/>
                  </a:lnTo>
                  <a:lnTo>
                    <a:pt x="3123349" y="3119653"/>
                  </a:lnTo>
                  <a:lnTo>
                    <a:pt x="3145117" y="3106966"/>
                  </a:lnTo>
                  <a:close/>
                </a:path>
                <a:path w="3699510" h="3166110">
                  <a:moveTo>
                    <a:pt x="3145117" y="58966"/>
                  </a:moveTo>
                  <a:lnTo>
                    <a:pt x="3044050" y="0"/>
                  </a:lnTo>
                  <a:lnTo>
                    <a:pt x="3036278" y="2057"/>
                  </a:lnTo>
                  <a:lnTo>
                    <a:pt x="3029204" y="14173"/>
                  </a:lnTo>
                  <a:lnTo>
                    <a:pt x="3031261" y="21945"/>
                  </a:lnTo>
                  <a:lnTo>
                    <a:pt x="3072942" y="46266"/>
                  </a:lnTo>
                  <a:lnTo>
                    <a:pt x="2383066" y="46253"/>
                  </a:lnTo>
                  <a:lnTo>
                    <a:pt x="2383066" y="71653"/>
                  </a:lnTo>
                  <a:lnTo>
                    <a:pt x="3072942" y="71653"/>
                  </a:lnTo>
                  <a:lnTo>
                    <a:pt x="3094710" y="58966"/>
                  </a:lnTo>
                  <a:lnTo>
                    <a:pt x="3072942" y="71666"/>
                  </a:lnTo>
                  <a:lnTo>
                    <a:pt x="3031261" y="95973"/>
                  </a:lnTo>
                  <a:lnTo>
                    <a:pt x="3029204" y="103746"/>
                  </a:lnTo>
                  <a:lnTo>
                    <a:pt x="3036278" y="115862"/>
                  </a:lnTo>
                  <a:lnTo>
                    <a:pt x="3044050" y="117919"/>
                  </a:lnTo>
                  <a:lnTo>
                    <a:pt x="3123349" y="71666"/>
                  </a:lnTo>
                  <a:lnTo>
                    <a:pt x="3119920" y="71666"/>
                  </a:lnTo>
                  <a:lnTo>
                    <a:pt x="3123349" y="71653"/>
                  </a:lnTo>
                  <a:lnTo>
                    <a:pt x="3145117" y="58966"/>
                  </a:lnTo>
                  <a:close/>
                </a:path>
                <a:path w="3699510" h="3166110">
                  <a:moveTo>
                    <a:pt x="3699319" y="655269"/>
                  </a:moveTo>
                  <a:lnTo>
                    <a:pt x="3655060" y="579399"/>
                  </a:lnTo>
                  <a:lnTo>
                    <a:pt x="3640366" y="554202"/>
                  </a:lnTo>
                  <a:lnTo>
                    <a:pt x="3581412" y="655269"/>
                  </a:lnTo>
                  <a:lnTo>
                    <a:pt x="3583457" y="663041"/>
                  </a:lnTo>
                  <a:lnTo>
                    <a:pt x="3595573" y="670115"/>
                  </a:lnTo>
                  <a:lnTo>
                    <a:pt x="3603345" y="668058"/>
                  </a:lnTo>
                  <a:lnTo>
                    <a:pt x="3627666" y="626376"/>
                  </a:lnTo>
                  <a:lnTo>
                    <a:pt x="3627666" y="2611653"/>
                  </a:lnTo>
                  <a:lnTo>
                    <a:pt x="3653066" y="2611653"/>
                  </a:lnTo>
                  <a:lnTo>
                    <a:pt x="3653066" y="626376"/>
                  </a:lnTo>
                  <a:lnTo>
                    <a:pt x="3677374" y="668058"/>
                  </a:lnTo>
                  <a:lnTo>
                    <a:pt x="3685146" y="670115"/>
                  </a:lnTo>
                  <a:lnTo>
                    <a:pt x="3697274" y="663041"/>
                  </a:lnTo>
                  <a:lnTo>
                    <a:pt x="3699319" y="655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0093" y="1837435"/>
            <a:ext cx="17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48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3400" y="1837435"/>
            <a:ext cx="15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11081" y="3361435"/>
            <a:ext cx="12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77306" y="3361435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3268" y="4885435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8743" y="4885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9593" y="4885435"/>
            <a:ext cx="10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4819" y="4410619"/>
            <a:ext cx="237622" cy="23762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565140" y="4580635"/>
            <a:ext cx="2973070" cy="127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5490">
              <a:lnSpc>
                <a:spcPct val="1208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Dequeue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node </a:t>
            </a:r>
            <a:r>
              <a:rPr sz="2400" b="1" dirty="0">
                <a:latin typeface="Calibri"/>
                <a:cs typeface="Calibri"/>
              </a:rPr>
              <a:t> add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unseen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10" dirty="0">
                <a:latin typeface="Calibri"/>
                <a:cs typeface="Calibri"/>
              </a:rPr>
              <a:t>neighbors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queue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928" y="6216756"/>
            <a:ext cx="112014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  <a:tabLst>
                <a:tab pos="1031875" algn="l"/>
              </a:tabLst>
            </a:pPr>
            <a:r>
              <a:rPr sz="2400" b="1" spc="-5" dirty="0">
                <a:latin typeface="Calibri"/>
                <a:cs typeface="Calibri"/>
              </a:rPr>
              <a:t>qu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e:	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92</a:t>
            </a:fld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281" y="224028"/>
            <a:ext cx="108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</a:t>
            </a:r>
            <a:r>
              <a:rPr spc="5" dirty="0"/>
              <a:t>FS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650" y="1593850"/>
            <a:ext cx="6261100" cy="4051300"/>
            <a:chOff x="374650" y="1593850"/>
            <a:chExt cx="6261100" cy="4051300"/>
          </a:xfrm>
        </p:grpSpPr>
        <p:sp>
          <p:nvSpPr>
            <p:cNvPr id="4" name="object 4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2941" y="2036546"/>
              <a:ext cx="686435" cy="118110"/>
            </a:xfrm>
            <a:custGeom>
              <a:avLst/>
              <a:gdLst/>
              <a:ahLst/>
              <a:cxnLst/>
              <a:rect l="l" t="t" r="r" b="b"/>
              <a:pathLst>
                <a:path w="686435" h="118110">
                  <a:moveTo>
                    <a:pt x="101064" y="0"/>
                  </a:moveTo>
                  <a:lnTo>
                    <a:pt x="0" y="58954"/>
                  </a:lnTo>
                  <a:lnTo>
                    <a:pt x="101064" y="117908"/>
                  </a:lnTo>
                  <a:lnTo>
                    <a:pt x="108840" y="115862"/>
                  </a:lnTo>
                  <a:lnTo>
                    <a:pt x="115909" y="103745"/>
                  </a:lnTo>
                  <a:lnTo>
                    <a:pt x="113861" y="95968"/>
                  </a:lnTo>
                  <a:lnTo>
                    <a:pt x="72181" y="71654"/>
                  </a:lnTo>
                  <a:lnTo>
                    <a:pt x="25203" y="71654"/>
                  </a:lnTo>
                  <a:lnTo>
                    <a:pt x="25203" y="46254"/>
                  </a:lnTo>
                  <a:lnTo>
                    <a:pt x="72183" y="46253"/>
                  </a:lnTo>
                  <a:lnTo>
                    <a:pt x="113861" y="21940"/>
                  </a:lnTo>
                  <a:lnTo>
                    <a:pt x="115907" y="14163"/>
                  </a:lnTo>
                  <a:lnTo>
                    <a:pt x="108840" y="2045"/>
                  </a:lnTo>
                  <a:lnTo>
                    <a:pt x="101064" y="0"/>
                  </a:lnTo>
                  <a:close/>
                </a:path>
                <a:path w="686435" h="118110">
                  <a:moveTo>
                    <a:pt x="72181" y="46254"/>
                  </a:moveTo>
                  <a:lnTo>
                    <a:pt x="25203" y="46254"/>
                  </a:lnTo>
                  <a:lnTo>
                    <a:pt x="25203" y="71654"/>
                  </a:lnTo>
                  <a:lnTo>
                    <a:pt x="72180" y="71654"/>
                  </a:lnTo>
                  <a:lnTo>
                    <a:pt x="69215" y="69924"/>
                  </a:lnTo>
                  <a:lnTo>
                    <a:pt x="31603" y="69924"/>
                  </a:lnTo>
                  <a:lnTo>
                    <a:pt x="31603" y="47984"/>
                  </a:lnTo>
                  <a:lnTo>
                    <a:pt x="69215" y="47984"/>
                  </a:lnTo>
                  <a:lnTo>
                    <a:pt x="72181" y="46254"/>
                  </a:lnTo>
                  <a:close/>
                </a:path>
                <a:path w="686435" h="118110">
                  <a:moveTo>
                    <a:pt x="72180" y="71654"/>
                  </a:moveTo>
                  <a:lnTo>
                    <a:pt x="25203" y="71654"/>
                  </a:lnTo>
                  <a:lnTo>
                    <a:pt x="72181" y="71654"/>
                  </a:lnTo>
                  <a:close/>
                </a:path>
                <a:path w="686435" h="118110">
                  <a:moveTo>
                    <a:pt x="685858" y="46253"/>
                  </a:moveTo>
                  <a:lnTo>
                    <a:pt x="72181" y="46254"/>
                  </a:lnTo>
                  <a:lnTo>
                    <a:pt x="50409" y="58954"/>
                  </a:lnTo>
                  <a:lnTo>
                    <a:pt x="72180" y="71654"/>
                  </a:lnTo>
                  <a:lnTo>
                    <a:pt x="685858" y="71653"/>
                  </a:lnTo>
                  <a:lnTo>
                    <a:pt x="685858" y="46253"/>
                  </a:lnTo>
                  <a:close/>
                </a:path>
                <a:path w="686435" h="118110">
                  <a:moveTo>
                    <a:pt x="31603" y="47984"/>
                  </a:moveTo>
                  <a:lnTo>
                    <a:pt x="31603" y="69924"/>
                  </a:lnTo>
                  <a:lnTo>
                    <a:pt x="50409" y="58954"/>
                  </a:lnTo>
                  <a:lnTo>
                    <a:pt x="31603" y="47984"/>
                  </a:lnTo>
                  <a:close/>
                </a:path>
                <a:path w="686435" h="118110">
                  <a:moveTo>
                    <a:pt x="50409" y="58954"/>
                  </a:moveTo>
                  <a:lnTo>
                    <a:pt x="31603" y="69924"/>
                  </a:lnTo>
                  <a:lnTo>
                    <a:pt x="69215" y="69924"/>
                  </a:lnTo>
                  <a:lnTo>
                    <a:pt x="50409" y="58954"/>
                  </a:lnTo>
                  <a:close/>
                </a:path>
                <a:path w="686435" h="118110">
                  <a:moveTo>
                    <a:pt x="69215" y="47984"/>
                  </a:moveTo>
                  <a:lnTo>
                    <a:pt x="31603" y="47984"/>
                  </a:lnTo>
                  <a:lnTo>
                    <a:pt x="50409" y="58954"/>
                  </a:lnTo>
                  <a:lnTo>
                    <a:pt x="69215" y="47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7396" y="3560546"/>
              <a:ext cx="4421505" cy="1642110"/>
            </a:xfrm>
            <a:custGeom>
              <a:avLst/>
              <a:gdLst/>
              <a:ahLst/>
              <a:cxnLst/>
              <a:rect l="l" t="t" r="r" b="b"/>
              <a:pathLst>
                <a:path w="4421505" h="1642110">
                  <a:moveTo>
                    <a:pt x="992441" y="58915"/>
                  </a:moveTo>
                  <a:lnTo>
                    <a:pt x="882345" y="98539"/>
                  </a:lnTo>
                  <a:lnTo>
                    <a:pt x="878916" y="105816"/>
                  </a:lnTo>
                  <a:lnTo>
                    <a:pt x="883666" y="119011"/>
                  </a:lnTo>
                  <a:lnTo>
                    <a:pt x="890943" y="122428"/>
                  </a:lnTo>
                  <a:lnTo>
                    <a:pt x="936345" y="106095"/>
                  </a:lnTo>
                  <a:lnTo>
                    <a:pt x="0" y="1223962"/>
                  </a:lnTo>
                  <a:lnTo>
                    <a:pt x="19469" y="1240282"/>
                  </a:lnTo>
                  <a:lnTo>
                    <a:pt x="955827" y="122402"/>
                  </a:lnTo>
                  <a:lnTo>
                    <a:pt x="947699" y="169964"/>
                  </a:lnTo>
                  <a:lnTo>
                    <a:pt x="952347" y="176530"/>
                  </a:lnTo>
                  <a:lnTo>
                    <a:pt x="966177" y="178892"/>
                  </a:lnTo>
                  <a:lnTo>
                    <a:pt x="972731" y="174244"/>
                  </a:lnTo>
                  <a:lnTo>
                    <a:pt x="990523" y="70091"/>
                  </a:lnTo>
                  <a:lnTo>
                    <a:pt x="992441" y="58915"/>
                  </a:lnTo>
                  <a:close/>
                </a:path>
                <a:path w="4421505" h="1642110">
                  <a:moveTo>
                    <a:pt x="992454" y="1582966"/>
                  </a:moveTo>
                  <a:lnTo>
                    <a:pt x="891387" y="1524000"/>
                  </a:lnTo>
                  <a:lnTo>
                    <a:pt x="883615" y="1526057"/>
                  </a:lnTo>
                  <a:lnTo>
                    <a:pt x="876541" y="1538173"/>
                  </a:lnTo>
                  <a:lnTo>
                    <a:pt x="878598" y="1545945"/>
                  </a:lnTo>
                  <a:lnTo>
                    <a:pt x="920280" y="1570266"/>
                  </a:lnTo>
                  <a:lnTo>
                    <a:pt x="154203" y="1570253"/>
                  </a:lnTo>
                  <a:lnTo>
                    <a:pt x="154203" y="1595653"/>
                  </a:lnTo>
                  <a:lnTo>
                    <a:pt x="920280" y="1595653"/>
                  </a:lnTo>
                  <a:lnTo>
                    <a:pt x="942047" y="1582966"/>
                  </a:lnTo>
                  <a:lnTo>
                    <a:pt x="920280" y="1595666"/>
                  </a:lnTo>
                  <a:lnTo>
                    <a:pt x="878598" y="1619973"/>
                  </a:lnTo>
                  <a:lnTo>
                    <a:pt x="876541" y="1627746"/>
                  </a:lnTo>
                  <a:lnTo>
                    <a:pt x="883615" y="1639862"/>
                  </a:lnTo>
                  <a:lnTo>
                    <a:pt x="891387" y="1641919"/>
                  </a:lnTo>
                  <a:lnTo>
                    <a:pt x="970686" y="1595666"/>
                  </a:lnTo>
                  <a:lnTo>
                    <a:pt x="967257" y="1595666"/>
                  </a:lnTo>
                  <a:lnTo>
                    <a:pt x="970686" y="1595653"/>
                  </a:lnTo>
                  <a:lnTo>
                    <a:pt x="992454" y="1582966"/>
                  </a:lnTo>
                  <a:close/>
                </a:path>
                <a:path w="4421505" h="1642110">
                  <a:moveTo>
                    <a:pt x="4421454" y="58966"/>
                  </a:moveTo>
                  <a:lnTo>
                    <a:pt x="4320387" y="0"/>
                  </a:lnTo>
                  <a:lnTo>
                    <a:pt x="4312615" y="2057"/>
                  </a:lnTo>
                  <a:lnTo>
                    <a:pt x="4305541" y="14173"/>
                  </a:lnTo>
                  <a:lnTo>
                    <a:pt x="4307598" y="21945"/>
                  </a:lnTo>
                  <a:lnTo>
                    <a:pt x="4349280" y="46266"/>
                  </a:lnTo>
                  <a:lnTo>
                    <a:pt x="1983003" y="46253"/>
                  </a:lnTo>
                  <a:lnTo>
                    <a:pt x="1983003" y="71653"/>
                  </a:lnTo>
                  <a:lnTo>
                    <a:pt x="4349280" y="71653"/>
                  </a:lnTo>
                  <a:lnTo>
                    <a:pt x="4371048" y="58966"/>
                  </a:lnTo>
                  <a:lnTo>
                    <a:pt x="4349280" y="71666"/>
                  </a:lnTo>
                  <a:lnTo>
                    <a:pt x="4307598" y="95973"/>
                  </a:lnTo>
                  <a:lnTo>
                    <a:pt x="4305541" y="103746"/>
                  </a:lnTo>
                  <a:lnTo>
                    <a:pt x="4312615" y="115862"/>
                  </a:lnTo>
                  <a:lnTo>
                    <a:pt x="4320387" y="117919"/>
                  </a:lnTo>
                  <a:lnTo>
                    <a:pt x="4399686" y="71666"/>
                  </a:lnTo>
                  <a:lnTo>
                    <a:pt x="4396270" y="71666"/>
                  </a:lnTo>
                  <a:lnTo>
                    <a:pt x="4399686" y="71653"/>
                  </a:lnTo>
                  <a:lnTo>
                    <a:pt x="4421454" y="5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7333" y="2036546"/>
              <a:ext cx="3699510" cy="3166110"/>
            </a:xfrm>
            <a:custGeom>
              <a:avLst/>
              <a:gdLst/>
              <a:ahLst/>
              <a:cxnLst/>
              <a:rect l="l" t="t" r="r" b="b"/>
              <a:pathLst>
                <a:path w="3699510" h="3166110">
                  <a:moveTo>
                    <a:pt x="117919" y="655269"/>
                  </a:moveTo>
                  <a:lnTo>
                    <a:pt x="73660" y="579399"/>
                  </a:lnTo>
                  <a:lnTo>
                    <a:pt x="58966" y="554202"/>
                  </a:lnTo>
                  <a:lnTo>
                    <a:pt x="0" y="655269"/>
                  </a:lnTo>
                  <a:lnTo>
                    <a:pt x="2057" y="663041"/>
                  </a:lnTo>
                  <a:lnTo>
                    <a:pt x="14173" y="670115"/>
                  </a:lnTo>
                  <a:lnTo>
                    <a:pt x="21945" y="668058"/>
                  </a:lnTo>
                  <a:lnTo>
                    <a:pt x="46253" y="626376"/>
                  </a:lnTo>
                  <a:lnTo>
                    <a:pt x="46266" y="579399"/>
                  </a:lnTo>
                  <a:lnTo>
                    <a:pt x="46266" y="626376"/>
                  </a:lnTo>
                  <a:lnTo>
                    <a:pt x="46266" y="2539542"/>
                  </a:lnTo>
                  <a:lnTo>
                    <a:pt x="21945" y="2497861"/>
                  </a:lnTo>
                  <a:lnTo>
                    <a:pt x="14173" y="2495804"/>
                  </a:lnTo>
                  <a:lnTo>
                    <a:pt x="2057" y="2502878"/>
                  </a:lnTo>
                  <a:lnTo>
                    <a:pt x="12" y="2510650"/>
                  </a:lnTo>
                  <a:lnTo>
                    <a:pt x="58966" y="2611717"/>
                  </a:lnTo>
                  <a:lnTo>
                    <a:pt x="73660" y="2586507"/>
                  </a:lnTo>
                  <a:lnTo>
                    <a:pt x="117919" y="2510650"/>
                  </a:lnTo>
                  <a:lnTo>
                    <a:pt x="115874" y="2502878"/>
                  </a:lnTo>
                  <a:lnTo>
                    <a:pt x="103746" y="2495804"/>
                  </a:lnTo>
                  <a:lnTo>
                    <a:pt x="95973" y="2497861"/>
                  </a:lnTo>
                  <a:lnTo>
                    <a:pt x="71666" y="2539542"/>
                  </a:lnTo>
                  <a:lnTo>
                    <a:pt x="71653" y="626376"/>
                  </a:lnTo>
                  <a:lnTo>
                    <a:pt x="95973" y="668058"/>
                  </a:lnTo>
                  <a:lnTo>
                    <a:pt x="103746" y="670115"/>
                  </a:lnTo>
                  <a:lnTo>
                    <a:pt x="115862" y="663041"/>
                  </a:lnTo>
                  <a:lnTo>
                    <a:pt x="117919" y="655269"/>
                  </a:lnTo>
                  <a:close/>
                </a:path>
                <a:path w="3699510" h="3166110">
                  <a:moveTo>
                    <a:pt x="1392466" y="46253"/>
                  </a:moveTo>
                  <a:lnTo>
                    <a:pt x="626376" y="46266"/>
                  </a:lnTo>
                  <a:lnTo>
                    <a:pt x="668058" y="21945"/>
                  </a:lnTo>
                  <a:lnTo>
                    <a:pt x="670115" y="14173"/>
                  </a:lnTo>
                  <a:lnTo>
                    <a:pt x="663041" y="2057"/>
                  </a:lnTo>
                  <a:lnTo>
                    <a:pt x="655269" y="0"/>
                  </a:lnTo>
                  <a:lnTo>
                    <a:pt x="554202" y="58966"/>
                  </a:lnTo>
                  <a:lnTo>
                    <a:pt x="655269" y="117919"/>
                  </a:lnTo>
                  <a:lnTo>
                    <a:pt x="663041" y="115862"/>
                  </a:lnTo>
                  <a:lnTo>
                    <a:pt x="670115" y="103746"/>
                  </a:lnTo>
                  <a:lnTo>
                    <a:pt x="668058" y="95973"/>
                  </a:lnTo>
                  <a:lnTo>
                    <a:pt x="626376" y="71666"/>
                  </a:lnTo>
                  <a:lnTo>
                    <a:pt x="1392466" y="71653"/>
                  </a:lnTo>
                  <a:lnTo>
                    <a:pt x="1392466" y="46253"/>
                  </a:lnTo>
                  <a:close/>
                </a:path>
                <a:path w="3699510" h="3166110">
                  <a:moveTo>
                    <a:pt x="1536966" y="1232154"/>
                  </a:moveTo>
                  <a:lnTo>
                    <a:pt x="1534960" y="1227556"/>
                  </a:lnTo>
                  <a:lnTo>
                    <a:pt x="1490078" y="1124966"/>
                  </a:lnTo>
                  <a:lnTo>
                    <a:pt x="1482585" y="1122032"/>
                  </a:lnTo>
                  <a:lnTo>
                    <a:pt x="1469732" y="1127658"/>
                  </a:lnTo>
                  <a:lnTo>
                    <a:pt x="1466799" y="1135151"/>
                  </a:lnTo>
                  <a:lnTo>
                    <a:pt x="1486141" y="1179360"/>
                  </a:lnTo>
                  <a:lnTo>
                    <a:pt x="475551" y="442048"/>
                  </a:lnTo>
                  <a:lnTo>
                    <a:pt x="523544" y="446963"/>
                  </a:lnTo>
                  <a:lnTo>
                    <a:pt x="529793" y="441896"/>
                  </a:lnTo>
                  <a:lnTo>
                    <a:pt x="531215" y="427939"/>
                  </a:lnTo>
                  <a:lnTo>
                    <a:pt x="526148" y="421703"/>
                  </a:lnTo>
                  <a:lnTo>
                    <a:pt x="454533" y="414350"/>
                  </a:lnTo>
                  <a:lnTo>
                    <a:pt x="409752" y="409765"/>
                  </a:lnTo>
                  <a:lnTo>
                    <a:pt x="456653" y="516953"/>
                  </a:lnTo>
                  <a:lnTo>
                    <a:pt x="464134" y="519887"/>
                  </a:lnTo>
                  <a:lnTo>
                    <a:pt x="476986" y="514261"/>
                  </a:lnTo>
                  <a:lnTo>
                    <a:pt x="479920" y="506768"/>
                  </a:lnTo>
                  <a:lnTo>
                    <a:pt x="460578" y="462559"/>
                  </a:lnTo>
                  <a:lnTo>
                    <a:pt x="1471168" y="1199870"/>
                  </a:lnTo>
                  <a:lnTo>
                    <a:pt x="1423174" y="1194943"/>
                  </a:lnTo>
                  <a:lnTo>
                    <a:pt x="1416939" y="1200023"/>
                  </a:lnTo>
                  <a:lnTo>
                    <a:pt x="1415503" y="1213980"/>
                  </a:lnTo>
                  <a:lnTo>
                    <a:pt x="1420583" y="1220216"/>
                  </a:lnTo>
                  <a:lnTo>
                    <a:pt x="1536966" y="1232154"/>
                  </a:lnTo>
                  <a:close/>
                </a:path>
                <a:path w="3699510" h="3166110">
                  <a:moveTo>
                    <a:pt x="3145117" y="3106966"/>
                  </a:moveTo>
                  <a:lnTo>
                    <a:pt x="3044050" y="3048000"/>
                  </a:lnTo>
                  <a:lnTo>
                    <a:pt x="3036278" y="3050057"/>
                  </a:lnTo>
                  <a:lnTo>
                    <a:pt x="3029204" y="3062173"/>
                  </a:lnTo>
                  <a:lnTo>
                    <a:pt x="3031261" y="3069945"/>
                  </a:lnTo>
                  <a:lnTo>
                    <a:pt x="3072942" y="3094266"/>
                  </a:lnTo>
                  <a:lnTo>
                    <a:pt x="2455176" y="3094266"/>
                  </a:lnTo>
                  <a:lnTo>
                    <a:pt x="2408199" y="3094253"/>
                  </a:lnTo>
                  <a:lnTo>
                    <a:pt x="2455176" y="3094253"/>
                  </a:lnTo>
                  <a:lnTo>
                    <a:pt x="2496858" y="3069945"/>
                  </a:lnTo>
                  <a:lnTo>
                    <a:pt x="2498915" y="3062173"/>
                  </a:lnTo>
                  <a:lnTo>
                    <a:pt x="2491841" y="3050057"/>
                  </a:lnTo>
                  <a:lnTo>
                    <a:pt x="2484069" y="3048000"/>
                  </a:lnTo>
                  <a:lnTo>
                    <a:pt x="2383002" y="3106953"/>
                  </a:lnTo>
                  <a:lnTo>
                    <a:pt x="2484069" y="3165919"/>
                  </a:lnTo>
                  <a:lnTo>
                    <a:pt x="2491841" y="3163862"/>
                  </a:lnTo>
                  <a:lnTo>
                    <a:pt x="2498915" y="3151746"/>
                  </a:lnTo>
                  <a:lnTo>
                    <a:pt x="2496858" y="3143974"/>
                  </a:lnTo>
                  <a:lnTo>
                    <a:pt x="2455176" y="3119666"/>
                  </a:lnTo>
                  <a:lnTo>
                    <a:pt x="3072942" y="3119653"/>
                  </a:lnTo>
                  <a:lnTo>
                    <a:pt x="3094710" y="3106953"/>
                  </a:lnTo>
                  <a:lnTo>
                    <a:pt x="3113519" y="3095993"/>
                  </a:lnTo>
                  <a:lnTo>
                    <a:pt x="3094710" y="3106966"/>
                  </a:lnTo>
                  <a:lnTo>
                    <a:pt x="3072942" y="3119666"/>
                  </a:lnTo>
                  <a:lnTo>
                    <a:pt x="3031261" y="3143974"/>
                  </a:lnTo>
                  <a:lnTo>
                    <a:pt x="3029204" y="3151746"/>
                  </a:lnTo>
                  <a:lnTo>
                    <a:pt x="3036278" y="3163862"/>
                  </a:lnTo>
                  <a:lnTo>
                    <a:pt x="3044050" y="3165919"/>
                  </a:lnTo>
                  <a:lnTo>
                    <a:pt x="3123349" y="3119666"/>
                  </a:lnTo>
                  <a:lnTo>
                    <a:pt x="3119920" y="3119666"/>
                  </a:lnTo>
                  <a:lnTo>
                    <a:pt x="3123349" y="3119653"/>
                  </a:lnTo>
                  <a:lnTo>
                    <a:pt x="3145117" y="3106966"/>
                  </a:lnTo>
                  <a:close/>
                </a:path>
                <a:path w="3699510" h="3166110">
                  <a:moveTo>
                    <a:pt x="3145117" y="58966"/>
                  </a:moveTo>
                  <a:lnTo>
                    <a:pt x="3044050" y="0"/>
                  </a:lnTo>
                  <a:lnTo>
                    <a:pt x="3036278" y="2057"/>
                  </a:lnTo>
                  <a:lnTo>
                    <a:pt x="3029204" y="14173"/>
                  </a:lnTo>
                  <a:lnTo>
                    <a:pt x="3031261" y="21945"/>
                  </a:lnTo>
                  <a:lnTo>
                    <a:pt x="3072942" y="46266"/>
                  </a:lnTo>
                  <a:lnTo>
                    <a:pt x="2383066" y="46253"/>
                  </a:lnTo>
                  <a:lnTo>
                    <a:pt x="2383066" y="71653"/>
                  </a:lnTo>
                  <a:lnTo>
                    <a:pt x="3072942" y="71653"/>
                  </a:lnTo>
                  <a:lnTo>
                    <a:pt x="3094710" y="58966"/>
                  </a:lnTo>
                  <a:lnTo>
                    <a:pt x="3072942" y="71666"/>
                  </a:lnTo>
                  <a:lnTo>
                    <a:pt x="3031261" y="95973"/>
                  </a:lnTo>
                  <a:lnTo>
                    <a:pt x="3029204" y="103746"/>
                  </a:lnTo>
                  <a:lnTo>
                    <a:pt x="3036278" y="115862"/>
                  </a:lnTo>
                  <a:lnTo>
                    <a:pt x="3044050" y="117919"/>
                  </a:lnTo>
                  <a:lnTo>
                    <a:pt x="3123349" y="71666"/>
                  </a:lnTo>
                  <a:lnTo>
                    <a:pt x="3119920" y="71666"/>
                  </a:lnTo>
                  <a:lnTo>
                    <a:pt x="3123349" y="71653"/>
                  </a:lnTo>
                  <a:lnTo>
                    <a:pt x="3145117" y="58966"/>
                  </a:lnTo>
                  <a:close/>
                </a:path>
                <a:path w="3699510" h="3166110">
                  <a:moveTo>
                    <a:pt x="3699319" y="655269"/>
                  </a:moveTo>
                  <a:lnTo>
                    <a:pt x="3655060" y="579399"/>
                  </a:lnTo>
                  <a:lnTo>
                    <a:pt x="3640366" y="554202"/>
                  </a:lnTo>
                  <a:lnTo>
                    <a:pt x="3581412" y="655269"/>
                  </a:lnTo>
                  <a:lnTo>
                    <a:pt x="3583457" y="663041"/>
                  </a:lnTo>
                  <a:lnTo>
                    <a:pt x="3595573" y="670115"/>
                  </a:lnTo>
                  <a:lnTo>
                    <a:pt x="3603345" y="668058"/>
                  </a:lnTo>
                  <a:lnTo>
                    <a:pt x="3627666" y="626376"/>
                  </a:lnTo>
                  <a:lnTo>
                    <a:pt x="3627666" y="2611653"/>
                  </a:lnTo>
                  <a:lnTo>
                    <a:pt x="3653066" y="2611653"/>
                  </a:lnTo>
                  <a:lnTo>
                    <a:pt x="3653066" y="626376"/>
                  </a:lnTo>
                  <a:lnTo>
                    <a:pt x="3677374" y="668058"/>
                  </a:lnTo>
                  <a:lnTo>
                    <a:pt x="3685146" y="670115"/>
                  </a:lnTo>
                  <a:lnTo>
                    <a:pt x="3697274" y="663041"/>
                  </a:lnTo>
                  <a:lnTo>
                    <a:pt x="3699319" y="655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0093" y="1837435"/>
            <a:ext cx="17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48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3400" y="1837435"/>
            <a:ext cx="15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11081" y="3361435"/>
            <a:ext cx="12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77306" y="3361435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3268" y="4885435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8743" y="4885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9593" y="4885435"/>
            <a:ext cx="10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4819" y="4410619"/>
            <a:ext cx="237622" cy="23762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565140" y="4580635"/>
            <a:ext cx="2973070" cy="127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5490">
              <a:lnSpc>
                <a:spcPct val="1208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Dequeue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node </a:t>
            </a:r>
            <a:r>
              <a:rPr sz="2400" b="1" dirty="0">
                <a:latin typeface="Calibri"/>
                <a:cs typeface="Calibri"/>
              </a:rPr>
              <a:t> add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unseen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10" dirty="0">
                <a:latin typeface="Calibri"/>
                <a:cs typeface="Calibri"/>
              </a:rPr>
              <a:t>neighbors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queue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928" y="6216756"/>
            <a:ext cx="117221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  <a:tabLst>
                <a:tab pos="1031875" algn="l"/>
              </a:tabLst>
            </a:pPr>
            <a:r>
              <a:rPr sz="2400" b="1" spc="-5" dirty="0">
                <a:latin typeface="Calibri"/>
                <a:cs typeface="Calibri"/>
              </a:rPr>
              <a:t>qu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e:	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93</a:t>
            </a:fld>
            <a:endParaRPr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281" y="224028"/>
            <a:ext cx="108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</a:t>
            </a:r>
            <a:r>
              <a:rPr spc="5" dirty="0"/>
              <a:t>FS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650" y="1593850"/>
            <a:ext cx="6261100" cy="4051300"/>
            <a:chOff x="374650" y="1593850"/>
            <a:chExt cx="6261100" cy="4051300"/>
          </a:xfrm>
        </p:grpSpPr>
        <p:sp>
          <p:nvSpPr>
            <p:cNvPr id="4" name="object 4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2941" y="2036546"/>
              <a:ext cx="686435" cy="118110"/>
            </a:xfrm>
            <a:custGeom>
              <a:avLst/>
              <a:gdLst/>
              <a:ahLst/>
              <a:cxnLst/>
              <a:rect l="l" t="t" r="r" b="b"/>
              <a:pathLst>
                <a:path w="686435" h="118110">
                  <a:moveTo>
                    <a:pt x="101064" y="0"/>
                  </a:moveTo>
                  <a:lnTo>
                    <a:pt x="0" y="58954"/>
                  </a:lnTo>
                  <a:lnTo>
                    <a:pt x="101064" y="117908"/>
                  </a:lnTo>
                  <a:lnTo>
                    <a:pt x="108840" y="115862"/>
                  </a:lnTo>
                  <a:lnTo>
                    <a:pt x="115909" y="103745"/>
                  </a:lnTo>
                  <a:lnTo>
                    <a:pt x="113861" y="95968"/>
                  </a:lnTo>
                  <a:lnTo>
                    <a:pt x="72181" y="71654"/>
                  </a:lnTo>
                  <a:lnTo>
                    <a:pt x="25203" y="71654"/>
                  </a:lnTo>
                  <a:lnTo>
                    <a:pt x="25203" y="46254"/>
                  </a:lnTo>
                  <a:lnTo>
                    <a:pt x="72183" y="46253"/>
                  </a:lnTo>
                  <a:lnTo>
                    <a:pt x="113861" y="21940"/>
                  </a:lnTo>
                  <a:lnTo>
                    <a:pt x="115907" y="14163"/>
                  </a:lnTo>
                  <a:lnTo>
                    <a:pt x="108840" y="2045"/>
                  </a:lnTo>
                  <a:lnTo>
                    <a:pt x="101064" y="0"/>
                  </a:lnTo>
                  <a:close/>
                </a:path>
                <a:path w="686435" h="118110">
                  <a:moveTo>
                    <a:pt x="72181" y="46254"/>
                  </a:moveTo>
                  <a:lnTo>
                    <a:pt x="25203" y="46254"/>
                  </a:lnTo>
                  <a:lnTo>
                    <a:pt x="25203" y="71654"/>
                  </a:lnTo>
                  <a:lnTo>
                    <a:pt x="72180" y="71654"/>
                  </a:lnTo>
                  <a:lnTo>
                    <a:pt x="69215" y="69924"/>
                  </a:lnTo>
                  <a:lnTo>
                    <a:pt x="31603" y="69924"/>
                  </a:lnTo>
                  <a:lnTo>
                    <a:pt x="31603" y="47984"/>
                  </a:lnTo>
                  <a:lnTo>
                    <a:pt x="69215" y="47984"/>
                  </a:lnTo>
                  <a:lnTo>
                    <a:pt x="72181" y="46254"/>
                  </a:lnTo>
                  <a:close/>
                </a:path>
                <a:path w="686435" h="118110">
                  <a:moveTo>
                    <a:pt x="72180" y="71654"/>
                  </a:moveTo>
                  <a:lnTo>
                    <a:pt x="25203" y="71654"/>
                  </a:lnTo>
                  <a:lnTo>
                    <a:pt x="72181" y="71654"/>
                  </a:lnTo>
                  <a:close/>
                </a:path>
                <a:path w="686435" h="118110">
                  <a:moveTo>
                    <a:pt x="685858" y="46253"/>
                  </a:moveTo>
                  <a:lnTo>
                    <a:pt x="72181" y="46254"/>
                  </a:lnTo>
                  <a:lnTo>
                    <a:pt x="50409" y="58954"/>
                  </a:lnTo>
                  <a:lnTo>
                    <a:pt x="72180" y="71654"/>
                  </a:lnTo>
                  <a:lnTo>
                    <a:pt x="685858" y="71653"/>
                  </a:lnTo>
                  <a:lnTo>
                    <a:pt x="685858" y="46253"/>
                  </a:lnTo>
                  <a:close/>
                </a:path>
                <a:path w="686435" h="118110">
                  <a:moveTo>
                    <a:pt x="31603" y="47984"/>
                  </a:moveTo>
                  <a:lnTo>
                    <a:pt x="31603" y="69924"/>
                  </a:lnTo>
                  <a:lnTo>
                    <a:pt x="50409" y="58954"/>
                  </a:lnTo>
                  <a:lnTo>
                    <a:pt x="31603" y="47984"/>
                  </a:lnTo>
                  <a:close/>
                </a:path>
                <a:path w="686435" h="118110">
                  <a:moveTo>
                    <a:pt x="50409" y="58954"/>
                  </a:moveTo>
                  <a:lnTo>
                    <a:pt x="31603" y="69924"/>
                  </a:lnTo>
                  <a:lnTo>
                    <a:pt x="69215" y="69924"/>
                  </a:lnTo>
                  <a:lnTo>
                    <a:pt x="50409" y="58954"/>
                  </a:lnTo>
                  <a:close/>
                </a:path>
                <a:path w="686435" h="118110">
                  <a:moveTo>
                    <a:pt x="69215" y="47984"/>
                  </a:moveTo>
                  <a:lnTo>
                    <a:pt x="31603" y="47984"/>
                  </a:lnTo>
                  <a:lnTo>
                    <a:pt x="50409" y="58954"/>
                  </a:lnTo>
                  <a:lnTo>
                    <a:pt x="69215" y="47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7396" y="3560546"/>
              <a:ext cx="4421505" cy="1642110"/>
            </a:xfrm>
            <a:custGeom>
              <a:avLst/>
              <a:gdLst/>
              <a:ahLst/>
              <a:cxnLst/>
              <a:rect l="l" t="t" r="r" b="b"/>
              <a:pathLst>
                <a:path w="4421505" h="1642110">
                  <a:moveTo>
                    <a:pt x="992441" y="58915"/>
                  </a:moveTo>
                  <a:lnTo>
                    <a:pt x="882345" y="98539"/>
                  </a:lnTo>
                  <a:lnTo>
                    <a:pt x="878916" y="105816"/>
                  </a:lnTo>
                  <a:lnTo>
                    <a:pt x="883666" y="119011"/>
                  </a:lnTo>
                  <a:lnTo>
                    <a:pt x="890943" y="122428"/>
                  </a:lnTo>
                  <a:lnTo>
                    <a:pt x="936345" y="106095"/>
                  </a:lnTo>
                  <a:lnTo>
                    <a:pt x="0" y="1223962"/>
                  </a:lnTo>
                  <a:lnTo>
                    <a:pt x="19469" y="1240282"/>
                  </a:lnTo>
                  <a:lnTo>
                    <a:pt x="955827" y="122402"/>
                  </a:lnTo>
                  <a:lnTo>
                    <a:pt x="947699" y="169964"/>
                  </a:lnTo>
                  <a:lnTo>
                    <a:pt x="952347" y="176530"/>
                  </a:lnTo>
                  <a:lnTo>
                    <a:pt x="966177" y="178892"/>
                  </a:lnTo>
                  <a:lnTo>
                    <a:pt x="972731" y="174244"/>
                  </a:lnTo>
                  <a:lnTo>
                    <a:pt x="990523" y="70091"/>
                  </a:lnTo>
                  <a:lnTo>
                    <a:pt x="992441" y="58915"/>
                  </a:lnTo>
                  <a:close/>
                </a:path>
                <a:path w="4421505" h="1642110">
                  <a:moveTo>
                    <a:pt x="992454" y="1582966"/>
                  </a:moveTo>
                  <a:lnTo>
                    <a:pt x="891387" y="1524000"/>
                  </a:lnTo>
                  <a:lnTo>
                    <a:pt x="883615" y="1526057"/>
                  </a:lnTo>
                  <a:lnTo>
                    <a:pt x="876541" y="1538173"/>
                  </a:lnTo>
                  <a:lnTo>
                    <a:pt x="878598" y="1545945"/>
                  </a:lnTo>
                  <a:lnTo>
                    <a:pt x="920280" y="1570266"/>
                  </a:lnTo>
                  <a:lnTo>
                    <a:pt x="154203" y="1570253"/>
                  </a:lnTo>
                  <a:lnTo>
                    <a:pt x="154203" y="1595653"/>
                  </a:lnTo>
                  <a:lnTo>
                    <a:pt x="920280" y="1595653"/>
                  </a:lnTo>
                  <a:lnTo>
                    <a:pt x="942047" y="1582966"/>
                  </a:lnTo>
                  <a:lnTo>
                    <a:pt x="920280" y="1595666"/>
                  </a:lnTo>
                  <a:lnTo>
                    <a:pt x="878598" y="1619973"/>
                  </a:lnTo>
                  <a:lnTo>
                    <a:pt x="876541" y="1627746"/>
                  </a:lnTo>
                  <a:lnTo>
                    <a:pt x="883615" y="1639862"/>
                  </a:lnTo>
                  <a:lnTo>
                    <a:pt x="891387" y="1641919"/>
                  </a:lnTo>
                  <a:lnTo>
                    <a:pt x="970686" y="1595666"/>
                  </a:lnTo>
                  <a:lnTo>
                    <a:pt x="967257" y="1595666"/>
                  </a:lnTo>
                  <a:lnTo>
                    <a:pt x="970686" y="1595653"/>
                  </a:lnTo>
                  <a:lnTo>
                    <a:pt x="992454" y="1582966"/>
                  </a:lnTo>
                  <a:close/>
                </a:path>
                <a:path w="4421505" h="1642110">
                  <a:moveTo>
                    <a:pt x="4421454" y="58966"/>
                  </a:moveTo>
                  <a:lnTo>
                    <a:pt x="4320387" y="0"/>
                  </a:lnTo>
                  <a:lnTo>
                    <a:pt x="4312615" y="2057"/>
                  </a:lnTo>
                  <a:lnTo>
                    <a:pt x="4305541" y="14173"/>
                  </a:lnTo>
                  <a:lnTo>
                    <a:pt x="4307598" y="21945"/>
                  </a:lnTo>
                  <a:lnTo>
                    <a:pt x="4349280" y="46266"/>
                  </a:lnTo>
                  <a:lnTo>
                    <a:pt x="1983003" y="46253"/>
                  </a:lnTo>
                  <a:lnTo>
                    <a:pt x="1983003" y="71653"/>
                  </a:lnTo>
                  <a:lnTo>
                    <a:pt x="4349280" y="71653"/>
                  </a:lnTo>
                  <a:lnTo>
                    <a:pt x="4371048" y="58966"/>
                  </a:lnTo>
                  <a:lnTo>
                    <a:pt x="4349280" y="71666"/>
                  </a:lnTo>
                  <a:lnTo>
                    <a:pt x="4307598" y="95973"/>
                  </a:lnTo>
                  <a:lnTo>
                    <a:pt x="4305541" y="103746"/>
                  </a:lnTo>
                  <a:lnTo>
                    <a:pt x="4312615" y="115862"/>
                  </a:lnTo>
                  <a:lnTo>
                    <a:pt x="4320387" y="117919"/>
                  </a:lnTo>
                  <a:lnTo>
                    <a:pt x="4399686" y="71666"/>
                  </a:lnTo>
                  <a:lnTo>
                    <a:pt x="4396270" y="71666"/>
                  </a:lnTo>
                  <a:lnTo>
                    <a:pt x="4399686" y="71653"/>
                  </a:lnTo>
                  <a:lnTo>
                    <a:pt x="4421454" y="5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7333" y="2036546"/>
              <a:ext cx="3699510" cy="3166110"/>
            </a:xfrm>
            <a:custGeom>
              <a:avLst/>
              <a:gdLst/>
              <a:ahLst/>
              <a:cxnLst/>
              <a:rect l="l" t="t" r="r" b="b"/>
              <a:pathLst>
                <a:path w="3699510" h="3166110">
                  <a:moveTo>
                    <a:pt x="117919" y="655269"/>
                  </a:moveTo>
                  <a:lnTo>
                    <a:pt x="73660" y="579399"/>
                  </a:lnTo>
                  <a:lnTo>
                    <a:pt x="58966" y="554202"/>
                  </a:lnTo>
                  <a:lnTo>
                    <a:pt x="0" y="655269"/>
                  </a:lnTo>
                  <a:lnTo>
                    <a:pt x="2057" y="663041"/>
                  </a:lnTo>
                  <a:lnTo>
                    <a:pt x="14173" y="670115"/>
                  </a:lnTo>
                  <a:lnTo>
                    <a:pt x="21945" y="668058"/>
                  </a:lnTo>
                  <a:lnTo>
                    <a:pt x="46253" y="626376"/>
                  </a:lnTo>
                  <a:lnTo>
                    <a:pt x="46266" y="579399"/>
                  </a:lnTo>
                  <a:lnTo>
                    <a:pt x="46266" y="626376"/>
                  </a:lnTo>
                  <a:lnTo>
                    <a:pt x="46266" y="2539542"/>
                  </a:lnTo>
                  <a:lnTo>
                    <a:pt x="21945" y="2497861"/>
                  </a:lnTo>
                  <a:lnTo>
                    <a:pt x="14173" y="2495804"/>
                  </a:lnTo>
                  <a:lnTo>
                    <a:pt x="2057" y="2502878"/>
                  </a:lnTo>
                  <a:lnTo>
                    <a:pt x="12" y="2510650"/>
                  </a:lnTo>
                  <a:lnTo>
                    <a:pt x="58966" y="2611717"/>
                  </a:lnTo>
                  <a:lnTo>
                    <a:pt x="73660" y="2586507"/>
                  </a:lnTo>
                  <a:lnTo>
                    <a:pt x="117919" y="2510650"/>
                  </a:lnTo>
                  <a:lnTo>
                    <a:pt x="115874" y="2502878"/>
                  </a:lnTo>
                  <a:lnTo>
                    <a:pt x="103746" y="2495804"/>
                  </a:lnTo>
                  <a:lnTo>
                    <a:pt x="95973" y="2497861"/>
                  </a:lnTo>
                  <a:lnTo>
                    <a:pt x="71666" y="2539542"/>
                  </a:lnTo>
                  <a:lnTo>
                    <a:pt x="71653" y="626376"/>
                  </a:lnTo>
                  <a:lnTo>
                    <a:pt x="95973" y="668058"/>
                  </a:lnTo>
                  <a:lnTo>
                    <a:pt x="103746" y="670115"/>
                  </a:lnTo>
                  <a:lnTo>
                    <a:pt x="115862" y="663041"/>
                  </a:lnTo>
                  <a:lnTo>
                    <a:pt x="117919" y="655269"/>
                  </a:lnTo>
                  <a:close/>
                </a:path>
                <a:path w="3699510" h="3166110">
                  <a:moveTo>
                    <a:pt x="1392466" y="46253"/>
                  </a:moveTo>
                  <a:lnTo>
                    <a:pt x="626376" y="46266"/>
                  </a:lnTo>
                  <a:lnTo>
                    <a:pt x="668058" y="21945"/>
                  </a:lnTo>
                  <a:lnTo>
                    <a:pt x="670115" y="14173"/>
                  </a:lnTo>
                  <a:lnTo>
                    <a:pt x="663041" y="2057"/>
                  </a:lnTo>
                  <a:lnTo>
                    <a:pt x="655269" y="0"/>
                  </a:lnTo>
                  <a:lnTo>
                    <a:pt x="554202" y="58966"/>
                  </a:lnTo>
                  <a:lnTo>
                    <a:pt x="655269" y="117919"/>
                  </a:lnTo>
                  <a:lnTo>
                    <a:pt x="663041" y="115862"/>
                  </a:lnTo>
                  <a:lnTo>
                    <a:pt x="670115" y="103746"/>
                  </a:lnTo>
                  <a:lnTo>
                    <a:pt x="668058" y="95973"/>
                  </a:lnTo>
                  <a:lnTo>
                    <a:pt x="626376" y="71666"/>
                  </a:lnTo>
                  <a:lnTo>
                    <a:pt x="1392466" y="71653"/>
                  </a:lnTo>
                  <a:lnTo>
                    <a:pt x="1392466" y="46253"/>
                  </a:lnTo>
                  <a:close/>
                </a:path>
                <a:path w="3699510" h="3166110">
                  <a:moveTo>
                    <a:pt x="1536966" y="1232154"/>
                  </a:moveTo>
                  <a:lnTo>
                    <a:pt x="1534960" y="1227556"/>
                  </a:lnTo>
                  <a:lnTo>
                    <a:pt x="1490078" y="1124966"/>
                  </a:lnTo>
                  <a:lnTo>
                    <a:pt x="1482585" y="1122032"/>
                  </a:lnTo>
                  <a:lnTo>
                    <a:pt x="1469732" y="1127658"/>
                  </a:lnTo>
                  <a:lnTo>
                    <a:pt x="1466799" y="1135151"/>
                  </a:lnTo>
                  <a:lnTo>
                    <a:pt x="1486141" y="1179360"/>
                  </a:lnTo>
                  <a:lnTo>
                    <a:pt x="475551" y="442048"/>
                  </a:lnTo>
                  <a:lnTo>
                    <a:pt x="523544" y="446963"/>
                  </a:lnTo>
                  <a:lnTo>
                    <a:pt x="529793" y="441896"/>
                  </a:lnTo>
                  <a:lnTo>
                    <a:pt x="531215" y="427939"/>
                  </a:lnTo>
                  <a:lnTo>
                    <a:pt x="526148" y="421703"/>
                  </a:lnTo>
                  <a:lnTo>
                    <a:pt x="454533" y="414350"/>
                  </a:lnTo>
                  <a:lnTo>
                    <a:pt x="409752" y="409765"/>
                  </a:lnTo>
                  <a:lnTo>
                    <a:pt x="456653" y="516953"/>
                  </a:lnTo>
                  <a:lnTo>
                    <a:pt x="464134" y="519887"/>
                  </a:lnTo>
                  <a:lnTo>
                    <a:pt x="476986" y="514261"/>
                  </a:lnTo>
                  <a:lnTo>
                    <a:pt x="479920" y="506768"/>
                  </a:lnTo>
                  <a:lnTo>
                    <a:pt x="460578" y="462559"/>
                  </a:lnTo>
                  <a:lnTo>
                    <a:pt x="1471168" y="1199870"/>
                  </a:lnTo>
                  <a:lnTo>
                    <a:pt x="1423174" y="1194943"/>
                  </a:lnTo>
                  <a:lnTo>
                    <a:pt x="1416939" y="1200023"/>
                  </a:lnTo>
                  <a:lnTo>
                    <a:pt x="1415503" y="1213980"/>
                  </a:lnTo>
                  <a:lnTo>
                    <a:pt x="1420583" y="1220216"/>
                  </a:lnTo>
                  <a:lnTo>
                    <a:pt x="1536966" y="1232154"/>
                  </a:lnTo>
                  <a:close/>
                </a:path>
                <a:path w="3699510" h="3166110">
                  <a:moveTo>
                    <a:pt x="3145117" y="3106966"/>
                  </a:moveTo>
                  <a:lnTo>
                    <a:pt x="3044050" y="3048000"/>
                  </a:lnTo>
                  <a:lnTo>
                    <a:pt x="3036278" y="3050057"/>
                  </a:lnTo>
                  <a:lnTo>
                    <a:pt x="3029204" y="3062173"/>
                  </a:lnTo>
                  <a:lnTo>
                    <a:pt x="3031261" y="3069945"/>
                  </a:lnTo>
                  <a:lnTo>
                    <a:pt x="3072942" y="3094266"/>
                  </a:lnTo>
                  <a:lnTo>
                    <a:pt x="2455176" y="3094266"/>
                  </a:lnTo>
                  <a:lnTo>
                    <a:pt x="2408199" y="3094253"/>
                  </a:lnTo>
                  <a:lnTo>
                    <a:pt x="2455176" y="3094253"/>
                  </a:lnTo>
                  <a:lnTo>
                    <a:pt x="2496858" y="3069945"/>
                  </a:lnTo>
                  <a:lnTo>
                    <a:pt x="2498915" y="3062173"/>
                  </a:lnTo>
                  <a:lnTo>
                    <a:pt x="2491841" y="3050057"/>
                  </a:lnTo>
                  <a:lnTo>
                    <a:pt x="2484069" y="3048000"/>
                  </a:lnTo>
                  <a:lnTo>
                    <a:pt x="2383002" y="3106953"/>
                  </a:lnTo>
                  <a:lnTo>
                    <a:pt x="2484069" y="3165919"/>
                  </a:lnTo>
                  <a:lnTo>
                    <a:pt x="2491841" y="3163862"/>
                  </a:lnTo>
                  <a:lnTo>
                    <a:pt x="2498915" y="3151746"/>
                  </a:lnTo>
                  <a:lnTo>
                    <a:pt x="2496858" y="3143974"/>
                  </a:lnTo>
                  <a:lnTo>
                    <a:pt x="2455176" y="3119666"/>
                  </a:lnTo>
                  <a:lnTo>
                    <a:pt x="3072942" y="3119653"/>
                  </a:lnTo>
                  <a:lnTo>
                    <a:pt x="3094710" y="3106953"/>
                  </a:lnTo>
                  <a:lnTo>
                    <a:pt x="3113519" y="3095993"/>
                  </a:lnTo>
                  <a:lnTo>
                    <a:pt x="3094710" y="3106966"/>
                  </a:lnTo>
                  <a:lnTo>
                    <a:pt x="3072942" y="3119666"/>
                  </a:lnTo>
                  <a:lnTo>
                    <a:pt x="3031261" y="3143974"/>
                  </a:lnTo>
                  <a:lnTo>
                    <a:pt x="3029204" y="3151746"/>
                  </a:lnTo>
                  <a:lnTo>
                    <a:pt x="3036278" y="3163862"/>
                  </a:lnTo>
                  <a:lnTo>
                    <a:pt x="3044050" y="3165919"/>
                  </a:lnTo>
                  <a:lnTo>
                    <a:pt x="3123349" y="3119666"/>
                  </a:lnTo>
                  <a:lnTo>
                    <a:pt x="3119920" y="3119666"/>
                  </a:lnTo>
                  <a:lnTo>
                    <a:pt x="3123349" y="3119653"/>
                  </a:lnTo>
                  <a:lnTo>
                    <a:pt x="3145117" y="3106966"/>
                  </a:lnTo>
                  <a:close/>
                </a:path>
                <a:path w="3699510" h="3166110">
                  <a:moveTo>
                    <a:pt x="3145117" y="58966"/>
                  </a:moveTo>
                  <a:lnTo>
                    <a:pt x="3044050" y="0"/>
                  </a:lnTo>
                  <a:lnTo>
                    <a:pt x="3036278" y="2057"/>
                  </a:lnTo>
                  <a:lnTo>
                    <a:pt x="3029204" y="14173"/>
                  </a:lnTo>
                  <a:lnTo>
                    <a:pt x="3031261" y="21945"/>
                  </a:lnTo>
                  <a:lnTo>
                    <a:pt x="3072942" y="46266"/>
                  </a:lnTo>
                  <a:lnTo>
                    <a:pt x="2383066" y="46253"/>
                  </a:lnTo>
                  <a:lnTo>
                    <a:pt x="2383066" y="71653"/>
                  </a:lnTo>
                  <a:lnTo>
                    <a:pt x="3072942" y="71653"/>
                  </a:lnTo>
                  <a:lnTo>
                    <a:pt x="3094710" y="58966"/>
                  </a:lnTo>
                  <a:lnTo>
                    <a:pt x="3072942" y="71666"/>
                  </a:lnTo>
                  <a:lnTo>
                    <a:pt x="3031261" y="95973"/>
                  </a:lnTo>
                  <a:lnTo>
                    <a:pt x="3029204" y="103746"/>
                  </a:lnTo>
                  <a:lnTo>
                    <a:pt x="3036278" y="115862"/>
                  </a:lnTo>
                  <a:lnTo>
                    <a:pt x="3044050" y="117919"/>
                  </a:lnTo>
                  <a:lnTo>
                    <a:pt x="3123349" y="71666"/>
                  </a:lnTo>
                  <a:lnTo>
                    <a:pt x="3119920" y="71666"/>
                  </a:lnTo>
                  <a:lnTo>
                    <a:pt x="3123349" y="71653"/>
                  </a:lnTo>
                  <a:lnTo>
                    <a:pt x="3145117" y="58966"/>
                  </a:lnTo>
                  <a:close/>
                </a:path>
                <a:path w="3699510" h="3166110">
                  <a:moveTo>
                    <a:pt x="3699319" y="655269"/>
                  </a:moveTo>
                  <a:lnTo>
                    <a:pt x="3655060" y="579399"/>
                  </a:lnTo>
                  <a:lnTo>
                    <a:pt x="3640366" y="554202"/>
                  </a:lnTo>
                  <a:lnTo>
                    <a:pt x="3581412" y="655269"/>
                  </a:lnTo>
                  <a:lnTo>
                    <a:pt x="3583457" y="663041"/>
                  </a:lnTo>
                  <a:lnTo>
                    <a:pt x="3595573" y="670115"/>
                  </a:lnTo>
                  <a:lnTo>
                    <a:pt x="3603345" y="668058"/>
                  </a:lnTo>
                  <a:lnTo>
                    <a:pt x="3627666" y="626376"/>
                  </a:lnTo>
                  <a:lnTo>
                    <a:pt x="3627666" y="2611653"/>
                  </a:lnTo>
                  <a:lnTo>
                    <a:pt x="3653066" y="2611653"/>
                  </a:lnTo>
                  <a:lnTo>
                    <a:pt x="3653066" y="626376"/>
                  </a:lnTo>
                  <a:lnTo>
                    <a:pt x="3677374" y="668058"/>
                  </a:lnTo>
                  <a:lnTo>
                    <a:pt x="3685146" y="670115"/>
                  </a:lnTo>
                  <a:lnTo>
                    <a:pt x="3697274" y="663041"/>
                  </a:lnTo>
                  <a:lnTo>
                    <a:pt x="3699319" y="655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0093" y="1837435"/>
            <a:ext cx="17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48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3400" y="1837435"/>
            <a:ext cx="15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11081" y="3361435"/>
            <a:ext cx="12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77306" y="3361435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3268" y="4885435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8743" y="4885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9593" y="4885435"/>
            <a:ext cx="10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4819" y="1438819"/>
            <a:ext cx="237622" cy="23762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565140" y="4580635"/>
            <a:ext cx="2973070" cy="127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5490">
              <a:lnSpc>
                <a:spcPct val="1208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Dequeue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node </a:t>
            </a:r>
            <a:r>
              <a:rPr sz="2400" b="1" dirty="0">
                <a:latin typeface="Calibri"/>
                <a:cs typeface="Calibri"/>
              </a:rPr>
              <a:t> add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unseen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10" dirty="0">
                <a:latin typeface="Calibri"/>
                <a:cs typeface="Calibri"/>
              </a:rPr>
              <a:t>neighbors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queue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928" y="6216756"/>
            <a:ext cx="117221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  <a:tabLst>
                <a:tab pos="1031875" algn="l"/>
              </a:tabLst>
            </a:pPr>
            <a:r>
              <a:rPr sz="2400" b="1" spc="-5" dirty="0">
                <a:latin typeface="Calibri"/>
                <a:cs typeface="Calibri"/>
              </a:rPr>
              <a:t>qu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e:	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94</a:t>
            </a:fld>
            <a:endParaRPr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281" y="224028"/>
            <a:ext cx="108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</a:t>
            </a:r>
            <a:r>
              <a:rPr spc="5" dirty="0"/>
              <a:t>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5140" y="4580635"/>
            <a:ext cx="2973070" cy="127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5490">
              <a:lnSpc>
                <a:spcPct val="1208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Dequeue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node </a:t>
            </a:r>
            <a:r>
              <a:rPr sz="2400" b="1" dirty="0">
                <a:latin typeface="Calibri"/>
                <a:cs typeface="Calibri"/>
              </a:rPr>
              <a:t> add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unseen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10" dirty="0">
                <a:latin typeface="Calibri"/>
                <a:cs typeface="Calibri"/>
              </a:rPr>
              <a:t>neighbors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queue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650" y="1593850"/>
            <a:ext cx="6261100" cy="4051300"/>
            <a:chOff x="374650" y="1593850"/>
            <a:chExt cx="6261100" cy="4051300"/>
          </a:xfrm>
        </p:grpSpPr>
        <p:sp>
          <p:nvSpPr>
            <p:cNvPr id="5" name="object 5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09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24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38800" y="1600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2941" y="2036546"/>
              <a:ext cx="686435" cy="118110"/>
            </a:xfrm>
            <a:custGeom>
              <a:avLst/>
              <a:gdLst/>
              <a:ahLst/>
              <a:cxnLst/>
              <a:rect l="l" t="t" r="r" b="b"/>
              <a:pathLst>
                <a:path w="686435" h="118110">
                  <a:moveTo>
                    <a:pt x="101064" y="0"/>
                  </a:moveTo>
                  <a:lnTo>
                    <a:pt x="0" y="58954"/>
                  </a:lnTo>
                  <a:lnTo>
                    <a:pt x="101064" y="117908"/>
                  </a:lnTo>
                  <a:lnTo>
                    <a:pt x="108840" y="115862"/>
                  </a:lnTo>
                  <a:lnTo>
                    <a:pt x="115909" y="103745"/>
                  </a:lnTo>
                  <a:lnTo>
                    <a:pt x="113861" y="95968"/>
                  </a:lnTo>
                  <a:lnTo>
                    <a:pt x="72181" y="71654"/>
                  </a:lnTo>
                  <a:lnTo>
                    <a:pt x="25203" y="71654"/>
                  </a:lnTo>
                  <a:lnTo>
                    <a:pt x="25203" y="46254"/>
                  </a:lnTo>
                  <a:lnTo>
                    <a:pt x="72183" y="46253"/>
                  </a:lnTo>
                  <a:lnTo>
                    <a:pt x="113861" y="21940"/>
                  </a:lnTo>
                  <a:lnTo>
                    <a:pt x="115907" y="14163"/>
                  </a:lnTo>
                  <a:lnTo>
                    <a:pt x="108840" y="2045"/>
                  </a:lnTo>
                  <a:lnTo>
                    <a:pt x="101064" y="0"/>
                  </a:lnTo>
                  <a:close/>
                </a:path>
                <a:path w="686435" h="118110">
                  <a:moveTo>
                    <a:pt x="72181" y="46254"/>
                  </a:moveTo>
                  <a:lnTo>
                    <a:pt x="25203" y="46254"/>
                  </a:lnTo>
                  <a:lnTo>
                    <a:pt x="25203" y="71654"/>
                  </a:lnTo>
                  <a:lnTo>
                    <a:pt x="72180" y="71654"/>
                  </a:lnTo>
                  <a:lnTo>
                    <a:pt x="69215" y="69924"/>
                  </a:lnTo>
                  <a:lnTo>
                    <a:pt x="31603" y="69924"/>
                  </a:lnTo>
                  <a:lnTo>
                    <a:pt x="31603" y="47984"/>
                  </a:lnTo>
                  <a:lnTo>
                    <a:pt x="69215" y="47984"/>
                  </a:lnTo>
                  <a:lnTo>
                    <a:pt x="72181" y="46254"/>
                  </a:lnTo>
                  <a:close/>
                </a:path>
                <a:path w="686435" h="118110">
                  <a:moveTo>
                    <a:pt x="72180" y="71654"/>
                  </a:moveTo>
                  <a:lnTo>
                    <a:pt x="25203" y="71654"/>
                  </a:lnTo>
                  <a:lnTo>
                    <a:pt x="72181" y="71654"/>
                  </a:lnTo>
                  <a:close/>
                </a:path>
                <a:path w="686435" h="118110">
                  <a:moveTo>
                    <a:pt x="685858" y="46253"/>
                  </a:moveTo>
                  <a:lnTo>
                    <a:pt x="72181" y="46254"/>
                  </a:lnTo>
                  <a:lnTo>
                    <a:pt x="50409" y="58954"/>
                  </a:lnTo>
                  <a:lnTo>
                    <a:pt x="72180" y="71654"/>
                  </a:lnTo>
                  <a:lnTo>
                    <a:pt x="685858" y="71653"/>
                  </a:lnTo>
                  <a:lnTo>
                    <a:pt x="685858" y="46253"/>
                  </a:lnTo>
                  <a:close/>
                </a:path>
                <a:path w="686435" h="118110">
                  <a:moveTo>
                    <a:pt x="31603" y="47984"/>
                  </a:moveTo>
                  <a:lnTo>
                    <a:pt x="31603" y="69924"/>
                  </a:lnTo>
                  <a:lnTo>
                    <a:pt x="50409" y="58954"/>
                  </a:lnTo>
                  <a:lnTo>
                    <a:pt x="31603" y="47984"/>
                  </a:lnTo>
                  <a:close/>
                </a:path>
                <a:path w="686435" h="118110">
                  <a:moveTo>
                    <a:pt x="50409" y="58954"/>
                  </a:moveTo>
                  <a:lnTo>
                    <a:pt x="31603" y="69924"/>
                  </a:lnTo>
                  <a:lnTo>
                    <a:pt x="69215" y="69924"/>
                  </a:lnTo>
                  <a:lnTo>
                    <a:pt x="50409" y="58954"/>
                  </a:lnTo>
                  <a:close/>
                </a:path>
                <a:path w="686435" h="118110">
                  <a:moveTo>
                    <a:pt x="69215" y="47984"/>
                  </a:moveTo>
                  <a:lnTo>
                    <a:pt x="31603" y="47984"/>
                  </a:lnTo>
                  <a:lnTo>
                    <a:pt x="50409" y="58954"/>
                  </a:lnTo>
                  <a:lnTo>
                    <a:pt x="69215" y="47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38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9800" y="3124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098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7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6" y="313024"/>
                  </a:lnTo>
                  <a:lnTo>
                    <a:pt x="19783" y="356254"/>
                  </a:lnTo>
                  <a:lnTo>
                    <a:pt x="8930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0" y="589418"/>
                  </a:lnTo>
                  <a:lnTo>
                    <a:pt x="19783" y="634345"/>
                  </a:lnTo>
                  <a:lnTo>
                    <a:pt x="34616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7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10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7396" y="3560546"/>
              <a:ext cx="4421505" cy="1642110"/>
            </a:xfrm>
            <a:custGeom>
              <a:avLst/>
              <a:gdLst/>
              <a:ahLst/>
              <a:cxnLst/>
              <a:rect l="l" t="t" r="r" b="b"/>
              <a:pathLst>
                <a:path w="4421505" h="1642110">
                  <a:moveTo>
                    <a:pt x="992441" y="58915"/>
                  </a:moveTo>
                  <a:lnTo>
                    <a:pt x="882345" y="98539"/>
                  </a:lnTo>
                  <a:lnTo>
                    <a:pt x="878916" y="105816"/>
                  </a:lnTo>
                  <a:lnTo>
                    <a:pt x="883666" y="119011"/>
                  </a:lnTo>
                  <a:lnTo>
                    <a:pt x="890943" y="122428"/>
                  </a:lnTo>
                  <a:lnTo>
                    <a:pt x="936345" y="106095"/>
                  </a:lnTo>
                  <a:lnTo>
                    <a:pt x="0" y="1223962"/>
                  </a:lnTo>
                  <a:lnTo>
                    <a:pt x="19469" y="1240282"/>
                  </a:lnTo>
                  <a:lnTo>
                    <a:pt x="955827" y="122402"/>
                  </a:lnTo>
                  <a:lnTo>
                    <a:pt x="947699" y="169964"/>
                  </a:lnTo>
                  <a:lnTo>
                    <a:pt x="952347" y="176530"/>
                  </a:lnTo>
                  <a:lnTo>
                    <a:pt x="966177" y="178892"/>
                  </a:lnTo>
                  <a:lnTo>
                    <a:pt x="972731" y="174244"/>
                  </a:lnTo>
                  <a:lnTo>
                    <a:pt x="990523" y="70091"/>
                  </a:lnTo>
                  <a:lnTo>
                    <a:pt x="992441" y="58915"/>
                  </a:lnTo>
                  <a:close/>
                </a:path>
                <a:path w="4421505" h="1642110">
                  <a:moveTo>
                    <a:pt x="992454" y="1582966"/>
                  </a:moveTo>
                  <a:lnTo>
                    <a:pt x="891387" y="1524000"/>
                  </a:lnTo>
                  <a:lnTo>
                    <a:pt x="883615" y="1526057"/>
                  </a:lnTo>
                  <a:lnTo>
                    <a:pt x="876541" y="1538173"/>
                  </a:lnTo>
                  <a:lnTo>
                    <a:pt x="878598" y="1545945"/>
                  </a:lnTo>
                  <a:lnTo>
                    <a:pt x="920280" y="1570266"/>
                  </a:lnTo>
                  <a:lnTo>
                    <a:pt x="154203" y="1570253"/>
                  </a:lnTo>
                  <a:lnTo>
                    <a:pt x="154203" y="1595653"/>
                  </a:lnTo>
                  <a:lnTo>
                    <a:pt x="920280" y="1595653"/>
                  </a:lnTo>
                  <a:lnTo>
                    <a:pt x="942047" y="1582966"/>
                  </a:lnTo>
                  <a:lnTo>
                    <a:pt x="920280" y="1595666"/>
                  </a:lnTo>
                  <a:lnTo>
                    <a:pt x="878598" y="1619973"/>
                  </a:lnTo>
                  <a:lnTo>
                    <a:pt x="876541" y="1627746"/>
                  </a:lnTo>
                  <a:lnTo>
                    <a:pt x="883615" y="1639862"/>
                  </a:lnTo>
                  <a:lnTo>
                    <a:pt x="891387" y="1641919"/>
                  </a:lnTo>
                  <a:lnTo>
                    <a:pt x="970686" y="1595666"/>
                  </a:lnTo>
                  <a:lnTo>
                    <a:pt x="967257" y="1595666"/>
                  </a:lnTo>
                  <a:lnTo>
                    <a:pt x="970686" y="1595653"/>
                  </a:lnTo>
                  <a:lnTo>
                    <a:pt x="992454" y="1582966"/>
                  </a:lnTo>
                  <a:close/>
                </a:path>
                <a:path w="4421505" h="1642110">
                  <a:moveTo>
                    <a:pt x="4421454" y="58966"/>
                  </a:moveTo>
                  <a:lnTo>
                    <a:pt x="4320387" y="0"/>
                  </a:lnTo>
                  <a:lnTo>
                    <a:pt x="4312615" y="2057"/>
                  </a:lnTo>
                  <a:lnTo>
                    <a:pt x="4305541" y="14173"/>
                  </a:lnTo>
                  <a:lnTo>
                    <a:pt x="4307598" y="21945"/>
                  </a:lnTo>
                  <a:lnTo>
                    <a:pt x="4349280" y="46266"/>
                  </a:lnTo>
                  <a:lnTo>
                    <a:pt x="1983003" y="46253"/>
                  </a:lnTo>
                  <a:lnTo>
                    <a:pt x="1983003" y="71653"/>
                  </a:lnTo>
                  <a:lnTo>
                    <a:pt x="4349280" y="71653"/>
                  </a:lnTo>
                  <a:lnTo>
                    <a:pt x="4371048" y="58966"/>
                  </a:lnTo>
                  <a:lnTo>
                    <a:pt x="4349280" y="71666"/>
                  </a:lnTo>
                  <a:lnTo>
                    <a:pt x="4307598" y="95973"/>
                  </a:lnTo>
                  <a:lnTo>
                    <a:pt x="4305541" y="103746"/>
                  </a:lnTo>
                  <a:lnTo>
                    <a:pt x="4312615" y="115862"/>
                  </a:lnTo>
                  <a:lnTo>
                    <a:pt x="4320387" y="117919"/>
                  </a:lnTo>
                  <a:lnTo>
                    <a:pt x="4399686" y="71666"/>
                  </a:lnTo>
                  <a:lnTo>
                    <a:pt x="4396270" y="71666"/>
                  </a:lnTo>
                  <a:lnTo>
                    <a:pt x="4399686" y="71653"/>
                  </a:lnTo>
                  <a:lnTo>
                    <a:pt x="4421454" y="5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1"/>
                  </a:lnTo>
                  <a:lnTo>
                    <a:pt x="356254" y="19783"/>
                  </a:lnTo>
                  <a:lnTo>
                    <a:pt x="313024" y="34617"/>
                  </a:lnTo>
                  <a:lnTo>
                    <a:pt x="271700" y="53224"/>
                  </a:lnTo>
                  <a:lnTo>
                    <a:pt x="232489" y="75397"/>
                  </a:lnTo>
                  <a:lnTo>
                    <a:pt x="195599" y="100929"/>
                  </a:lnTo>
                  <a:lnTo>
                    <a:pt x="161238" y="129611"/>
                  </a:lnTo>
                  <a:lnTo>
                    <a:pt x="129611" y="161238"/>
                  </a:lnTo>
                  <a:lnTo>
                    <a:pt x="100929" y="195599"/>
                  </a:lnTo>
                  <a:lnTo>
                    <a:pt x="75397" y="232489"/>
                  </a:lnTo>
                  <a:lnTo>
                    <a:pt x="53224" y="271700"/>
                  </a:lnTo>
                  <a:lnTo>
                    <a:pt x="34617" y="313024"/>
                  </a:lnTo>
                  <a:lnTo>
                    <a:pt x="19783" y="356254"/>
                  </a:lnTo>
                  <a:lnTo>
                    <a:pt x="8931" y="401181"/>
                  </a:lnTo>
                  <a:lnTo>
                    <a:pt x="2267" y="447599"/>
                  </a:lnTo>
                  <a:lnTo>
                    <a:pt x="0" y="495300"/>
                  </a:lnTo>
                  <a:lnTo>
                    <a:pt x="2267" y="543000"/>
                  </a:lnTo>
                  <a:lnTo>
                    <a:pt x="8931" y="589418"/>
                  </a:lnTo>
                  <a:lnTo>
                    <a:pt x="19783" y="634345"/>
                  </a:lnTo>
                  <a:lnTo>
                    <a:pt x="34617" y="677575"/>
                  </a:lnTo>
                  <a:lnTo>
                    <a:pt x="53224" y="718899"/>
                  </a:lnTo>
                  <a:lnTo>
                    <a:pt x="75397" y="758110"/>
                  </a:lnTo>
                  <a:lnTo>
                    <a:pt x="100929" y="795000"/>
                  </a:lnTo>
                  <a:lnTo>
                    <a:pt x="129611" y="829361"/>
                  </a:lnTo>
                  <a:lnTo>
                    <a:pt x="161238" y="860988"/>
                  </a:lnTo>
                  <a:lnTo>
                    <a:pt x="195599" y="889670"/>
                  </a:lnTo>
                  <a:lnTo>
                    <a:pt x="232489" y="915202"/>
                  </a:lnTo>
                  <a:lnTo>
                    <a:pt x="271700" y="937375"/>
                  </a:lnTo>
                  <a:lnTo>
                    <a:pt x="313024" y="955982"/>
                  </a:lnTo>
                  <a:lnTo>
                    <a:pt x="356254" y="970816"/>
                  </a:lnTo>
                  <a:lnTo>
                    <a:pt x="401181" y="981668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0" y="988332"/>
                  </a:lnTo>
                  <a:lnTo>
                    <a:pt x="589418" y="981668"/>
                  </a:lnTo>
                  <a:lnTo>
                    <a:pt x="634345" y="970816"/>
                  </a:lnTo>
                  <a:lnTo>
                    <a:pt x="677575" y="955982"/>
                  </a:lnTo>
                  <a:lnTo>
                    <a:pt x="718899" y="937375"/>
                  </a:lnTo>
                  <a:lnTo>
                    <a:pt x="758110" y="915202"/>
                  </a:lnTo>
                  <a:lnTo>
                    <a:pt x="795000" y="889670"/>
                  </a:lnTo>
                  <a:lnTo>
                    <a:pt x="829361" y="860988"/>
                  </a:lnTo>
                  <a:lnTo>
                    <a:pt x="860988" y="829361"/>
                  </a:lnTo>
                  <a:lnTo>
                    <a:pt x="889670" y="795000"/>
                  </a:lnTo>
                  <a:lnTo>
                    <a:pt x="915202" y="758110"/>
                  </a:lnTo>
                  <a:lnTo>
                    <a:pt x="937375" y="718899"/>
                  </a:lnTo>
                  <a:lnTo>
                    <a:pt x="955982" y="677575"/>
                  </a:lnTo>
                  <a:lnTo>
                    <a:pt x="970816" y="634345"/>
                  </a:lnTo>
                  <a:lnTo>
                    <a:pt x="981668" y="589418"/>
                  </a:lnTo>
                  <a:lnTo>
                    <a:pt x="988332" y="543000"/>
                  </a:lnTo>
                  <a:lnTo>
                    <a:pt x="990600" y="495300"/>
                  </a:lnTo>
                  <a:lnTo>
                    <a:pt x="988332" y="447599"/>
                  </a:lnTo>
                  <a:lnTo>
                    <a:pt x="981668" y="401181"/>
                  </a:lnTo>
                  <a:lnTo>
                    <a:pt x="970816" y="356254"/>
                  </a:lnTo>
                  <a:lnTo>
                    <a:pt x="955982" y="313024"/>
                  </a:lnTo>
                  <a:lnTo>
                    <a:pt x="937375" y="271700"/>
                  </a:lnTo>
                  <a:lnTo>
                    <a:pt x="915202" y="232489"/>
                  </a:lnTo>
                  <a:lnTo>
                    <a:pt x="889670" y="195599"/>
                  </a:lnTo>
                  <a:lnTo>
                    <a:pt x="860988" y="161238"/>
                  </a:lnTo>
                  <a:lnTo>
                    <a:pt x="829361" y="129611"/>
                  </a:lnTo>
                  <a:lnTo>
                    <a:pt x="795000" y="100929"/>
                  </a:lnTo>
                  <a:lnTo>
                    <a:pt x="758110" y="75397"/>
                  </a:lnTo>
                  <a:lnTo>
                    <a:pt x="718899" y="53224"/>
                  </a:lnTo>
                  <a:lnTo>
                    <a:pt x="677575" y="34617"/>
                  </a:lnTo>
                  <a:lnTo>
                    <a:pt x="634345" y="19783"/>
                  </a:lnTo>
                  <a:lnTo>
                    <a:pt x="589418" y="8931"/>
                  </a:lnTo>
                  <a:lnTo>
                    <a:pt x="543000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2400" y="46482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9"/>
                  </a:lnTo>
                  <a:lnTo>
                    <a:pt x="8931" y="401181"/>
                  </a:lnTo>
                  <a:lnTo>
                    <a:pt x="19783" y="356254"/>
                  </a:lnTo>
                  <a:lnTo>
                    <a:pt x="34617" y="313024"/>
                  </a:lnTo>
                  <a:lnTo>
                    <a:pt x="53224" y="271700"/>
                  </a:lnTo>
                  <a:lnTo>
                    <a:pt x="75397" y="232489"/>
                  </a:lnTo>
                  <a:lnTo>
                    <a:pt x="100929" y="195599"/>
                  </a:lnTo>
                  <a:lnTo>
                    <a:pt x="129611" y="161238"/>
                  </a:lnTo>
                  <a:lnTo>
                    <a:pt x="161238" y="129611"/>
                  </a:lnTo>
                  <a:lnTo>
                    <a:pt x="195599" y="100929"/>
                  </a:lnTo>
                  <a:lnTo>
                    <a:pt x="232489" y="75397"/>
                  </a:lnTo>
                  <a:lnTo>
                    <a:pt x="271700" y="53224"/>
                  </a:lnTo>
                  <a:lnTo>
                    <a:pt x="313024" y="34617"/>
                  </a:lnTo>
                  <a:lnTo>
                    <a:pt x="356254" y="19783"/>
                  </a:lnTo>
                  <a:lnTo>
                    <a:pt x="401181" y="8931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0" y="2267"/>
                  </a:lnTo>
                  <a:lnTo>
                    <a:pt x="589418" y="8931"/>
                  </a:lnTo>
                  <a:lnTo>
                    <a:pt x="634345" y="19783"/>
                  </a:lnTo>
                  <a:lnTo>
                    <a:pt x="677575" y="34617"/>
                  </a:lnTo>
                  <a:lnTo>
                    <a:pt x="718899" y="53224"/>
                  </a:lnTo>
                  <a:lnTo>
                    <a:pt x="758110" y="75397"/>
                  </a:lnTo>
                  <a:lnTo>
                    <a:pt x="795000" y="100929"/>
                  </a:lnTo>
                  <a:lnTo>
                    <a:pt x="829362" y="129611"/>
                  </a:lnTo>
                  <a:lnTo>
                    <a:pt x="860988" y="161238"/>
                  </a:lnTo>
                  <a:lnTo>
                    <a:pt x="889670" y="195599"/>
                  </a:lnTo>
                  <a:lnTo>
                    <a:pt x="915202" y="232489"/>
                  </a:lnTo>
                  <a:lnTo>
                    <a:pt x="937375" y="271700"/>
                  </a:lnTo>
                  <a:lnTo>
                    <a:pt x="955983" y="313024"/>
                  </a:lnTo>
                  <a:lnTo>
                    <a:pt x="970816" y="356254"/>
                  </a:lnTo>
                  <a:lnTo>
                    <a:pt x="981669" y="401181"/>
                  </a:lnTo>
                  <a:lnTo>
                    <a:pt x="988332" y="447599"/>
                  </a:lnTo>
                  <a:lnTo>
                    <a:pt x="990600" y="495300"/>
                  </a:lnTo>
                  <a:lnTo>
                    <a:pt x="988332" y="543000"/>
                  </a:lnTo>
                  <a:lnTo>
                    <a:pt x="981669" y="589418"/>
                  </a:lnTo>
                  <a:lnTo>
                    <a:pt x="970816" y="634345"/>
                  </a:lnTo>
                  <a:lnTo>
                    <a:pt x="955983" y="677575"/>
                  </a:lnTo>
                  <a:lnTo>
                    <a:pt x="937375" y="718899"/>
                  </a:lnTo>
                  <a:lnTo>
                    <a:pt x="915202" y="758110"/>
                  </a:lnTo>
                  <a:lnTo>
                    <a:pt x="889670" y="795000"/>
                  </a:lnTo>
                  <a:lnTo>
                    <a:pt x="860988" y="829362"/>
                  </a:lnTo>
                  <a:lnTo>
                    <a:pt x="829362" y="860988"/>
                  </a:lnTo>
                  <a:lnTo>
                    <a:pt x="795000" y="889670"/>
                  </a:lnTo>
                  <a:lnTo>
                    <a:pt x="758110" y="915202"/>
                  </a:lnTo>
                  <a:lnTo>
                    <a:pt x="718899" y="937375"/>
                  </a:lnTo>
                  <a:lnTo>
                    <a:pt x="677575" y="955983"/>
                  </a:lnTo>
                  <a:lnTo>
                    <a:pt x="634345" y="970816"/>
                  </a:lnTo>
                  <a:lnTo>
                    <a:pt x="589418" y="981669"/>
                  </a:lnTo>
                  <a:lnTo>
                    <a:pt x="543000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6"/>
                  </a:lnTo>
                  <a:lnTo>
                    <a:pt x="313024" y="955983"/>
                  </a:lnTo>
                  <a:lnTo>
                    <a:pt x="271700" y="937375"/>
                  </a:lnTo>
                  <a:lnTo>
                    <a:pt x="232489" y="915202"/>
                  </a:lnTo>
                  <a:lnTo>
                    <a:pt x="195599" y="889670"/>
                  </a:lnTo>
                  <a:lnTo>
                    <a:pt x="161238" y="860988"/>
                  </a:lnTo>
                  <a:lnTo>
                    <a:pt x="129611" y="829362"/>
                  </a:lnTo>
                  <a:lnTo>
                    <a:pt x="100929" y="795000"/>
                  </a:lnTo>
                  <a:lnTo>
                    <a:pt x="75397" y="758110"/>
                  </a:lnTo>
                  <a:lnTo>
                    <a:pt x="53224" y="718899"/>
                  </a:lnTo>
                  <a:lnTo>
                    <a:pt x="34617" y="677575"/>
                  </a:lnTo>
                  <a:lnTo>
                    <a:pt x="19783" y="634345"/>
                  </a:lnTo>
                  <a:lnTo>
                    <a:pt x="8931" y="589418"/>
                  </a:lnTo>
                  <a:lnTo>
                    <a:pt x="2267" y="54300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7333" y="2036546"/>
              <a:ext cx="3699510" cy="3166110"/>
            </a:xfrm>
            <a:custGeom>
              <a:avLst/>
              <a:gdLst/>
              <a:ahLst/>
              <a:cxnLst/>
              <a:rect l="l" t="t" r="r" b="b"/>
              <a:pathLst>
                <a:path w="3699510" h="3166110">
                  <a:moveTo>
                    <a:pt x="117919" y="655269"/>
                  </a:moveTo>
                  <a:lnTo>
                    <a:pt x="73660" y="579399"/>
                  </a:lnTo>
                  <a:lnTo>
                    <a:pt x="58966" y="554202"/>
                  </a:lnTo>
                  <a:lnTo>
                    <a:pt x="0" y="655269"/>
                  </a:lnTo>
                  <a:lnTo>
                    <a:pt x="2057" y="663041"/>
                  </a:lnTo>
                  <a:lnTo>
                    <a:pt x="14173" y="670115"/>
                  </a:lnTo>
                  <a:lnTo>
                    <a:pt x="21945" y="668058"/>
                  </a:lnTo>
                  <a:lnTo>
                    <a:pt x="46253" y="626376"/>
                  </a:lnTo>
                  <a:lnTo>
                    <a:pt x="46266" y="579399"/>
                  </a:lnTo>
                  <a:lnTo>
                    <a:pt x="46266" y="626376"/>
                  </a:lnTo>
                  <a:lnTo>
                    <a:pt x="46266" y="2539542"/>
                  </a:lnTo>
                  <a:lnTo>
                    <a:pt x="21945" y="2497861"/>
                  </a:lnTo>
                  <a:lnTo>
                    <a:pt x="14173" y="2495804"/>
                  </a:lnTo>
                  <a:lnTo>
                    <a:pt x="2057" y="2502878"/>
                  </a:lnTo>
                  <a:lnTo>
                    <a:pt x="12" y="2510650"/>
                  </a:lnTo>
                  <a:lnTo>
                    <a:pt x="58966" y="2611717"/>
                  </a:lnTo>
                  <a:lnTo>
                    <a:pt x="73660" y="2586507"/>
                  </a:lnTo>
                  <a:lnTo>
                    <a:pt x="117919" y="2510650"/>
                  </a:lnTo>
                  <a:lnTo>
                    <a:pt x="115874" y="2502878"/>
                  </a:lnTo>
                  <a:lnTo>
                    <a:pt x="103746" y="2495804"/>
                  </a:lnTo>
                  <a:lnTo>
                    <a:pt x="95973" y="2497861"/>
                  </a:lnTo>
                  <a:lnTo>
                    <a:pt x="71666" y="2539542"/>
                  </a:lnTo>
                  <a:lnTo>
                    <a:pt x="71653" y="626376"/>
                  </a:lnTo>
                  <a:lnTo>
                    <a:pt x="95973" y="668058"/>
                  </a:lnTo>
                  <a:lnTo>
                    <a:pt x="103746" y="670115"/>
                  </a:lnTo>
                  <a:lnTo>
                    <a:pt x="115862" y="663041"/>
                  </a:lnTo>
                  <a:lnTo>
                    <a:pt x="117919" y="655269"/>
                  </a:lnTo>
                  <a:close/>
                </a:path>
                <a:path w="3699510" h="3166110">
                  <a:moveTo>
                    <a:pt x="1392466" y="46253"/>
                  </a:moveTo>
                  <a:lnTo>
                    <a:pt x="626376" y="46266"/>
                  </a:lnTo>
                  <a:lnTo>
                    <a:pt x="668058" y="21945"/>
                  </a:lnTo>
                  <a:lnTo>
                    <a:pt x="670115" y="14173"/>
                  </a:lnTo>
                  <a:lnTo>
                    <a:pt x="663041" y="2057"/>
                  </a:lnTo>
                  <a:lnTo>
                    <a:pt x="655269" y="0"/>
                  </a:lnTo>
                  <a:lnTo>
                    <a:pt x="554202" y="58966"/>
                  </a:lnTo>
                  <a:lnTo>
                    <a:pt x="655269" y="117919"/>
                  </a:lnTo>
                  <a:lnTo>
                    <a:pt x="663041" y="115862"/>
                  </a:lnTo>
                  <a:lnTo>
                    <a:pt x="670115" y="103746"/>
                  </a:lnTo>
                  <a:lnTo>
                    <a:pt x="668058" y="95973"/>
                  </a:lnTo>
                  <a:lnTo>
                    <a:pt x="626376" y="71666"/>
                  </a:lnTo>
                  <a:lnTo>
                    <a:pt x="1392466" y="71653"/>
                  </a:lnTo>
                  <a:lnTo>
                    <a:pt x="1392466" y="46253"/>
                  </a:lnTo>
                  <a:close/>
                </a:path>
                <a:path w="3699510" h="3166110">
                  <a:moveTo>
                    <a:pt x="1536966" y="1232154"/>
                  </a:moveTo>
                  <a:lnTo>
                    <a:pt x="1534960" y="1227556"/>
                  </a:lnTo>
                  <a:lnTo>
                    <a:pt x="1490078" y="1124966"/>
                  </a:lnTo>
                  <a:lnTo>
                    <a:pt x="1482585" y="1122032"/>
                  </a:lnTo>
                  <a:lnTo>
                    <a:pt x="1469732" y="1127658"/>
                  </a:lnTo>
                  <a:lnTo>
                    <a:pt x="1466799" y="1135151"/>
                  </a:lnTo>
                  <a:lnTo>
                    <a:pt x="1486141" y="1179360"/>
                  </a:lnTo>
                  <a:lnTo>
                    <a:pt x="475551" y="442048"/>
                  </a:lnTo>
                  <a:lnTo>
                    <a:pt x="523544" y="446963"/>
                  </a:lnTo>
                  <a:lnTo>
                    <a:pt x="529793" y="441896"/>
                  </a:lnTo>
                  <a:lnTo>
                    <a:pt x="531215" y="427939"/>
                  </a:lnTo>
                  <a:lnTo>
                    <a:pt x="526148" y="421703"/>
                  </a:lnTo>
                  <a:lnTo>
                    <a:pt x="454533" y="414350"/>
                  </a:lnTo>
                  <a:lnTo>
                    <a:pt x="409752" y="409765"/>
                  </a:lnTo>
                  <a:lnTo>
                    <a:pt x="456653" y="516953"/>
                  </a:lnTo>
                  <a:lnTo>
                    <a:pt x="464134" y="519887"/>
                  </a:lnTo>
                  <a:lnTo>
                    <a:pt x="476986" y="514261"/>
                  </a:lnTo>
                  <a:lnTo>
                    <a:pt x="479920" y="506768"/>
                  </a:lnTo>
                  <a:lnTo>
                    <a:pt x="460578" y="462559"/>
                  </a:lnTo>
                  <a:lnTo>
                    <a:pt x="1471168" y="1199870"/>
                  </a:lnTo>
                  <a:lnTo>
                    <a:pt x="1423174" y="1194943"/>
                  </a:lnTo>
                  <a:lnTo>
                    <a:pt x="1416939" y="1200023"/>
                  </a:lnTo>
                  <a:lnTo>
                    <a:pt x="1415503" y="1213980"/>
                  </a:lnTo>
                  <a:lnTo>
                    <a:pt x="1420583" y="1220216"/>
                  </a:lnTo>
                  <a:lnTo>
                    <a:pt x="1536966" y="1232154"/>
                  </a:lnTo>
                  <a:close/>
                </a:path>
                <a:path w="3699510" h="3166110">
                  <a:moveTo>
                    <a:pt x="3145117" y="3106966"/>
                  </a:moveTo>
                  <a:lnTo>
                    <a:pt x="3044050" y="3048000"/>
                  </a:lnTo>
                  <a:lnTo>
                    <a:pt x="3036278" y="3050057"/>
                  </a:lnTo>
                  <a:lnTo>
                    <a:pt x="3029204" y="3062173"/>
                  </a:lnTo>
                  <a:lnTo>
                    <a:pt x="3031261" y="3069945"/>
                  </a:lnTo>
                  <a:lnTo>
                    <a:pt x="3072942" y="3094266"/>
                  </a:lnTo>
                  <a:lnTo>
                    <a:pt x="2455176" y="3094266"/>
                  </a:lnTo>
                  <a:lnTo>
                    <a:pt x="2408199" y="3094253"/>
                  </a:lnTo>
                  <a:lnTo>
                    <a:pt x="2455176" y="3094253"/>
                  </a:lnTo>
                  <a:lnTo>
                    <a:pt x="2496858" y="3069945"/>
                  </a:lnTo>
                  <a:lnTo>
                    <a:pt x="2498915" y="3062173"/>
                  </a:lnTo>
                  <a:lnTo>
                    <a:pt x="2491841" y="3050057"/>
                  </a:lnTo>
                  <a:lnTo>
                    <a:pt x="2484069" y="3048000"/>
                  </a:lnTo>
                  <a:lnTo>
                    <a:pt x="2383002" y="3106953"/>
                  </a:lnTo>
                  <a:lnTo>
                    <a:pt x="2484069" y="3165919"/>
                  </a:lnTo>
                  <a:lnTo>
                    <a:pt x="2491841" y="3163862"/>
                  </a:lnTo>
                  <a:lnTo>
                    <a:pt x="2498915" y="3151746"/>
                  </a:lnTo>
                  <a:lnTo>
                    <a:pt x="2496858" y="3143974"/>
                  </a:lnTo>
                  <a:lnTo>
                    <a:pt x="2455176" y="3119666"/>
                  </a:lnTo>
                  <a:lnTo>
                    <a:pt x="3072942" y="3119653"/>
                  </a:lnTo>
                  <a:lnTo>
                    <a:pt x="3094710" y="3106953"/>
                  </a:lnTo>
                  <a:lnTo>
                    <a:pt x="3113519" y="3095993"/>
                  </a:lnTo>
                  <a:lnTo>
                    <a:pt x="3094710" y="3106966"/>
                  </a:lnTo>
                  <a:lnTo>
                    <a:pt x="3072942" y="3119666"/>
                  </a:lnTo>
                  <a:lnTo>
                    <a:pt x="3031261" y="3143974"/>
                  </a:lnTo>
                  <a:lnTo>
                    <a:pt x="3029204" y="3151746"/>
                  </a:lnTo>
                  <a:lnTo>
                    <a:pt x="3036278" y="3163862"/>
                  </a:lnTo>
                  <a:lnTo>
                    <a:pt x="3044050" y="3165919"/>
                  </a:lnTo>
                  <a:lnTo>
                    <a:pt x="3123349" y="3119666"/>
                  </a:lnTo>
                  <a:lnTo>
                    <a:pt x="3119920" y="3119666"/>
                  </a:lnTo>
                  <a:lnTo>
                    <a:pt x="3123349" y="3119653"/>
                  </a:lnTo>
                  <a:lnTo>
                    <a:pt x="3145117" y="3106966"/>
                  </a:lnTo>
                  <a:close/>
                </a:path>
                <a:path w="3699510" h="3166110">
                  <a:moveTo>
                    <a:pt x="3145117" y="58966"/>
                  </a:moveTo>
                  <a:lnTo>
                    <a:pt x="3044050" y="0"/>
                  </a:lnTo>
                  <a:lnTo>
                    <a:pt x="3036278" y="2057"/>
                  </a:lnTo>
                  <a:lnTo>
                    <a:pt x="3029204" y="14173"/>
                  </a:lnTo>
                  <a:lnTo>
                    <a:pt x="3031261" y="21945"/>
                  </a:lnTo>
                  <a:lnTo>
                    <a:pt x="3072942" y="46266"/>
                  </a:lnTo>
                  <a:lnTo>
                    <a:pt x="2383066" y="46253"/>
                  </a:lnTo>
                  <a:lnTo>
                    <a:pt x="2383066" y="71653"/>
                  </a:lnTo>
                  <a:lnTo>
                    <a:pt x="3072942" y="71653"/>
                  </a:lnTo>
                  <a:lnTo>
                    <a:pt x="3094710" y="58966"/>
                  </a:lnTo>
                  <a:lnTo>
                    <a:pt x="3072942" y="71666"/>
                  </a:lnTo>
                  <a:lnTo>
                    <a:pt x="3031261" y="95973"/>
                  </a:lnTo>
                  <a:lnTo>
                    <a:pt x="3029204" y="103746"/>
                  </a:lnTo>
                  <a:lnTo>
                    <a:pt x="3036278" y="115862"/>
                  </a:lnTo>
                  <a:lnTo>
                    <a:pt x="3044050" y="117919"/>
                  </a:lnTo>
                  <a:lnTo>
                    <a:pt x="3123349" y="71666"/>
                  </a:lnTo>
                  <a:lnTo>
                    <a:pt x="3119920" y="71666"/>
                  </a:lnTo>
                  <a:lnTo>
                    <a:pt x="3123349" y="71653"/>
                  </a:lnTo>
                  <a:lnTo>
                    <a:pt x="3145117" y="58966"/>
                  </a:lnTo>
                  <a:close/>
                </a:path>
                <a:path w="3699510" h="3166110">
                  <a:moveTo>
                    <a:pt x="3699319" y="655269"/>
                  </a:moveTo>
                  <a:lnTo>
                    <a:pt x="3655060" y="579399"/>
                  </a:lnTo>
                  <a:lnTo>
                    <a:pt x="3640366" y="554202"/>
                  </a:lnTo>
                  <a:lnTo>
                    <a:pt x="3581412" y="655269"/>
                  </a:lnTo>
                  <a:lnTo>
                    <a:pt x="3583457" y="663041"/>
                  </a:lnTo>
                  <a:lnTo>
                    <a:pt x="3595573" y="670115"/>
                  </a:lnTo>
                  <a:lnTo>
                    <a:pt x="3603345" y="668058"/>
                  </a:lnTo>
                  <a:lnTo>
                    <a:pt x="3627666" y="626376"/>
                  </a:lnTo>
                  <a:lnTo>
                    <a:pt x="3627666" y="2611653"/>
                  </a:lnTo>
                  <a:lnTo>
                    <a:pt x="3653066" y="2611653"/>
                  </a:lnTo>
                  <a:lnTo>
                    <a:pt x="3653066" y="626376"/>
                  </a:lnTo>
                  <a:lnTo>
                    <a:pt x="3677374" y="668058"/>
                  </a:lnTo>
                  <a:lnTo>
                    <a:pt x="3685146" y="670115"/>
                  </a:lnTo>
                  <a:lnTo>
                    <a:pt x="3697274" y="663041"/>
                  </a:lnTo>
                  <a:lnTo>
                    <a:pt x="3699319" y="655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50093" y="1837435"/>
            <a:ext cx="17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48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43400" y="1837435"/>
            <a:ext cx="15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77743" y="1837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11081" y="3361435"/>
            <a:ext cx="12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77306" y="3361435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3268" y="4885435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48743" y="4885435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69593" y="4885435"/>
            <a:ext cx="10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4819" y="1438819"/>
            <a:ext cx="237622" cy="237622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81928" y="6216756"/>
            <a:ext cx="117221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  <a:tabLst>
                <a:tab pos="1031875" algn="l"/>
              </a:tabLst>
            </a:pPr>
            <a:r>
              <a:rPr sz="2400" b="1" spc="-5" dirty="0">
                <a:latin typeface="Calibri"/>
                <a:cs typeface="Calibri"/>
              </a:rPr>
              <a:t>qu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e:	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95</a:t>
            </a:fld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3387" y="224028"/>
            <a:ext cx="3197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BFS</a:t>
            </a:r>
            <a:r>
              <a:rPr spc="-75" dirty="0"/>
              <a:t> </a:t>
            </a:r>
            <a:r>
              <a:rPr spc="-5" dirty="0"/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5225" y="6524441"/>
            <a:ext cx="21907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solidFill>
                  <a:srgbClr val="424242"/>
                </a:solidFill>
                <a:latin typeface="Verdana"/>
                <a:cs typeface="Verdana"/>
              </a:rPr>
              <a:t>76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940" y="1304035"/>
            <a:ext cx="8591550" cy="524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30480" indent="-230504">
              <a:lnSpc>
                <a:spcPct val="100000"/>
              </a:lnSpc>
              <a:spcBef>
                <a:spcPts val="100"/>
              </a:spcBef>
              <a:buChar char="•"/>
              <a:tabLst>
                <a:tab pos="268605" algn="l"/>
              </a:tabLst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i="1" dirty="0">
                <a:latin typeface="Calibri"/>
                <a:cs typeface="Calibri"/>
              </a:rPr>
              <a:t>n-</a:t>
            </a:r>
            <a:r>
              <a:rPr sz="2400" dirty="0">
                <a:latin typeface="Calibri"/>
                <a:cs typeface="Calibri"/>
              </a:rPr>
              <a:t>node, </a:t>
            </a:r>
            <a:r>
              <a:rPr sz="2400" i="1" spc="-5" dirty="0">
                <a:latin typeface="Calibri"/>
                <a:cs typeface="Calibri"/>
              </a:rPr>
              <a:t>m-</a:t>
            </a:r>
            <a:r>
              <a:rPr sz="2400" spc="-5" dirty="0">
                <a:latin typeface="Calibri"/>
                <a:cs typeface="Calibri"/>
              </a:rPr>
              <a:t>edge </a:t>
            </a:r>
            <a:r>
              <a:rPr sz="2400" spc="-10" dirty="0">
                <a:latin typeface="Calibri"/>
                <a:cs typeface="Calibri"/>
              </a:rPr>
              <a:t>graph, </a:t>
            </a:r>
            <a:r>
              <a:rPr sz="2400" spc="-25" dirty="0">
                <a:latin typeface="Calibri"/>
                <a:cs typeface="Calibri"/>
              </a:rPr>
              <a:t>takes </a:t>
            </a:r>
            <a:r>
              <a:rPr sz="2400" spc="-5" dirty="0">
                <a:latin typeface="Calibri"/>
                <a:cs typeface="Calibri"/>
              </a:rPr>
              <a:t>O(</a:t>
            </a:r>
            <a:r>
              <a:rPr sz="2400" i="1" spc="-5" dirty="0">
                <a:latin typeface="Calibri"/>
                <a:cs typeface="Calibri"/>
              </a:rPr>
              <a:t>m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time with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adjacency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381635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latin typeface="Calibri"/>
                <a:cs typeface="Calibri"/>
              </a:rPr>
              <a:t>–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Visit each </a:t>
            </a:r>
            <a:r>
              <a:rPr sz="2200" spc="-10" dirty="0">
                <a:latin typeface="Calibri"/>
                <a:cs typeface="Calibri"/>
              </a:rPr>
              <a:t>edge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once,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visit each node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most once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381635">
              <a:lnSpc>
                <a:spcPts val="2615"/>
              </a:lnSpc>
              <a:spcBef>
                <a:spcPts val="5"/>
              </a:spcBef>
            </a:pPr>
            <a:r>
              <a:rPr sz="2200" b="1" spc="-15" dirty="0">
                <a:latin typeface="Calibri"/>
                <a:cs typeface="Calibri"/>
              </a:rPr>
              <a:t>bfs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v</a:t>
            </a:r>
            <a:r>
              <a:rPr sz="2250" i="1" spc="-7" baseline="-18518" dirty="0">
                <a:latin typeface="Calibri"/>
                <a:cs typeface="Calibri"/>
              </a:rPr>
              <a:t>1</a:t>
            </a:r>
            <a:r>
              <a:rPr sz="2250" i="1" spc="179" baseline="-18518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v</a:t>
            </a:r>
            <a:r>
              <a:rPr sz="2250" i="1" spc="-22" baseline="-18518" dirty="0">
                <a:latin typeface="Calibri"/>
                <a:cs typeface="Calibri"/>
              </a:rPr>
              <a:t>2</a:t>
            </a:r>
            <a:r>
              <a:rPr sz="2200" spc="-15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889635" marR="4081145" indent="-254000">
              <a:lnSpc>
                <a:spcPts val="2710"/>
              </a:lnSpc>
              <a:spcBef>
                <a:spcPts val="5"/>
              </a:spcBef>
            </a:pPr>
            <a:r>
              <a:rPr sz="2200" spc="-20" dirty="0">
                <a:latin typeface="Calibri"/>
                <a:cs typeface="Calibri"/>
              </a:rPr>
              <a:t>create</a:t>
            </a:r>
            <a:r>
              <a:rPr sz="2200" dirty="0">
                <a:latin typeface="Calibri"/>
                <a:cs typeface="Calibri"/>
              </a:rPr>
              <a:t> 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queue</a:t>
            </a:r>
            <a:r>
              <a:rPr sz="2200" i="1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vertexes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visit,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initially </a:t>
            </a:r>
            <a:r>
              <a:rPr sz="2200" spc="-15" dirty="0">
                <a:latin typeface="Calibri"/>
                <a:cs typeface="Calibri"/>
              </a:rPr>
              <a:t>storing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just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v</a:t>
            </a:r>
            <a:r>
              <a:rPr sz="2250" i="1" spc="-22" baseline="-18518" dirty="0">
                <a:latin typeface="Calibri"/>
                <a:cs typeface="Calibri"/>
              </a:rPr>
              <a:t>1</a:t>
            </a:r>
            <a:r>
              <a:rPr sz="2200" spc="-1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635635">
              <a:lnSpc>
                <a:spcPts val="2490"/>
              </a:lnSpc>
            </a:pPr>
            <a:r>
              <a:rPr sz="2200" spc="-5" dirty="0">
                <a:latin typeface="Calibri"/>
                <a:cs typeface="Calibri"/>
              </a:rPr>
              <a:t>mark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v</a:t>
            </a:r>
            <a:r>
              <a:rPr sz="2250" i="1" spc="-7" baseline="-18518" dirty="0">
                <a:latin typeface="Calibri"/>
                <a:cs typeface="Calibri"/>
              </a:rPr>
              <a:t>1</a:t>
            </a:r>
            <a:r>
              <a:rPr sz="2250" i="1" spc="179" baseline="-18518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8000"/>
                </a:solidFill>
                <a:latin typeface="Calibri"/>
                <a:cs typeface="Calibri"/>
              </a:rPr>
              <a:t>visited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889635" marR="2965450" indent="-254000">
              <a:lnSpc>
                <a:spcPts val="2590"/>
              </a:lnSpc>
              <a:spcBef>
                <a:spcPts val="1595"/>
              </a:spcBef>
            </a:pPr>
            <a:r>
              <a:rPr sz="2200" spc="-5" dirty="0">
                <a:latin typeface="Calibri"/>
                <a:cs typeface="Calibri"/>
              </a:rPr>
              <a:t>while </a:t>
            </a:r>
            <a:r>
              <a:rPr sz="2200" i="1" spc="-10" dirty="0">
                <a:latin typeface="Calibri"/>
                <a:cs typeface="Calibri"/>
              </a:rPr>
              <a:t>queue</a:t>
            </a:r>
            <a:r>
              <a:rPr sz="2200" i="1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not empty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v</a:t>
            </a:r>
            <a:r>
              <a:rPr sz="2250" i="1" spc="-7" baseline="-18518" dirty="0">
                <a:latin typeface="Calibri"/>
                <a:cs typeface="Calibri"/>
              </a:rPr>
              <a:t>2</a:t>
            </a:r>
            <a:r>
              <a:rPr sz="2250" i="1" spc="195" baseline="-18518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not </a:t>
            </a:r>
            <a:r>
              <a:rPr sz="2200" dirty="0">
                <a:latin typeface="Calibri"/>
                <a:cs typeface="Calibri"/>
              </a:rPr>
              <a:t>seen: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dequeue</a:t>
            </a:r>
            <a:r>
              <a:rPr sz="2200" dirty="0">
                <a:latin typeface="Calibri"/>
                <a:cs typeface="Calibri"/>
              </a:rPr>
              <a:t> a </a:t>
            </a:r>
            <a:r>
              <a:rPr sz="2200" spc="-15" dirty="0">
                <a:latin typeface="Calibri"/>
                <a:cs typeface="Calibri"/>
              </a:rPr>
              <a:t>vertex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v</a:t>
            </a:r>
            <a:r>
              <a:rPr sz="2200" i="1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it,</a:t>
            </a:r>
            <a:endParaRPr sz="2200">
              <a:latin typeface="Calibri"/>
              <a:cs typeface="Calibri"/>
            </a:endParaRPr>
          </a:p>
          <a:p>
            <a:pPr marL="889635">
              <a:lnSpc>
                <a:spcPts val="2610"/>
              </a:lnSpc>
            </a:pPr>
            <a:r>
              <a:rPr sz="2200" spc="-5" dirty="0">
                <a:latin typeface="Calibri"/>
                <a:cs typeface="Calibri"/>
              </a:rPr>
              <a:t>mark</a:t>
            </a:r>
            <a:r>
              <a:rPr sz="2200" spc="-10" dirty="0">
                <a:latin typeface="Calibri"/>
                <a:cs typeface="Calibri"/>
              </a:rPr>
              <a:t> that </a:t>
            </a:r>
            <a:r>
              <a:rPr sz="2200" spc="-15" dirty="0">
                <a:latin typeface="Calibri"/>
                <a:cs typeface="Calibri"/>
              </a:rPr>
              <a:t>vertex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v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b="1" spc="-10" dirty="0">
                <a:solidFill>
                  <a:srgbClr val="008000"/>
                </a:solidFill>
                <a:latin typeface="Calibri"/>
                <a:cs typeface="Calibri"/>
              </a:rPr>
              <a:t>visited</a:t>
            </a:r>
            <a:r>
              <a:rPr sz="2200" spc="-10" dirty="0">
                <a:latin typeface="Calibri"/>
                <a:cs typeface="Calibri"/>
              </a:rPr>
              <a:t>,</a:t>
            </a:r>
            <a:endParaRPr sz="2200">
              <a:latin typeface="Calibri"/>
              <a:cs typeface="Calibri"/>
            </a:endParaRPr>
          </a:p>
          <a:p>
            <a:pPr marL="889635">
              <a:lnSpc>
                <a:spcPts val="2615"/>
              </a:lnSpc>
            </a:pP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 each </a:t>
            </a:r>
            <a:r>
              <a:rPr sz="2200" spc="-15" dirty="0">
                <a:latin typeface="Calibri"/>
                <a:cs typeface="Calibri"/>
              </a:rPr>
              <a:t>unvisited</a:t>
            </a:r>
            <a:r>
              <a:rPr sz="2200" spc="-5" dirty="0">
                <a:latin typeface="Calibri"/>
                <a:cs typeface="Calibri"/>
              </a:rPr>
              <a:t> neighbor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CCCC00"/>
                </a:solidFill>
                <a:latin typeface="Calibri"/>
                <a:cs typeface="Calibri"/>
              </a:rPr>
              <a:t>n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v</a:t>
            </a:r>
            <a:r>
              <a:rPr sz="2200" i="1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queue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Calibri"/>
              <a:cs typeface="Calibri"/>
            </a:endParaRPr>
          </a:p>
          <a:p>
            <a:pPr marL="268605" indent="-230504">
              <a:lnSpc>
                <a:spcPct val="100000"/>
              </a:lnSpc>
              <a:buChar char="•"/>
              <a:tabLst>
                <a:tab pos="268605" algn="l"/>
              </a:tabLst>
            </a:pP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could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modify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pseudocode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look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specific</a:t>
            </a:r>
            <a:r>
              <a:rPr sz="2400" spc="-10" dirty="0">
                <a:latin typeface="Calibri"/>
                <a:cs typeface="Calibri"/>
              </a:rPr>
              <a:t> path?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95504"/>
            <a:ext cx="16541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Exercises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041" y="1238399"/>
            <a:ext cx="8530590" cy="2462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4</a:t>
            </a:r>
            <a:r>
              <a:rPr sz="3200" spc="-5" dirty="0">
                <a:latin typeface="Times New Roman"/>
                <a:cs typeface="Times New Roman"/>
              </a:rPr>
              <a:t>. List the order in which the nodes of the  undirected graph shown in the figure below are  visited by a depth-first traversal that starts from  vertex 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. Repeat this exercise for a depth-first  traversal starting from vertex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d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0" y="3822191"/>
            <a:ext cx="2895600" cy="2887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97</a:t>
            </a:fld>
            <a:endParaRPr spc="-5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95504"/>
            <a:ext cx="16541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Exercises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041" y="1238399"/>
            <a:ext cx="8529955" cy="2462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5</a:t>
            </a:r>
            <a:r>
              <a:rPr sz="3200" spc="-5" dirty="0">
                <a:latin typeface="Times New Roman"/>
                <a:cs typeface="Times New Roman"/>
              </a:rPr>
              <a:t>. List the order in which the nodes of the  undirected graph shown in the figure below are  visited by a breadth-first traversal that starts from  vertex 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. Repeat this exercise for a breadth-first  traversal starting from vertex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d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0" y="3822191"/>
            <a:ext cx="2895600" cy="2887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98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66"/>
      </a:dk2>
      <a:lt2>
        <a:srgbClr val="FFFF00"/>
      </a:lt2>
      <a:accent1>
        <a:srgbClr val="FF9900"/>
      </a:accent1>
      <a:accent2>
        <a:srgbClr val="00FFFF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3459</Words>
  <Application>Microsoft Macintosh PowerPoint</Application>
  <PresentationFormat>On-screen Show (4:3)</PresentationFormat>
  <Paragraphs>921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98</vt:i4>
      </vt:variant>
    </vt:vector>
  </HeadingPairs>
  <TitlesOfParts>
    <vt:vector size="108" baseType="lpstr">
      <vt:lpstr>Arial</vt:lpstr>
      <vt:lpstr>Calibri</vt:lpstr>
      <vt:lpstr>Comic Sans MS</vt:lpstr>
      <vt:lpstr>Courier New</vt:lpstr>
      <vt:lpstr>Symbol</vt:lpstr>
      <vt:lpstr>Times New Roman</vt:lpstr>
      <vt:lpstr>Verdana</vt:lpstr>
      <vt:lpstr>Wingdings</vt:lpstr>
      <vt:lpstr>Office Theme</vt:lpstr>
      <vt:lpstr>Default Design</vt:lpstr>
      <vt:lpstr>PowerPoint Presentation</vt:lpstr>
      <vt:lpstr>Lecture Content</vt:lpstr>
      <vt:lpstr>Lecture Content</vt:lpstr>
      <vt:lpstr>1. Graph Basics</vt:lpstr>
      <vt:lpstr>1. Graph Basics</vt:lpstr>
      <vt:lpstr>1. Graph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Adjacency Matrix</vt:lpstr>
      <vt:lpstr>Adjacency Matrix</vt:lpstr>
      <vt:lpstr>Adjacency Matrix</vt:lpstr>
      <vt:lpstr>Adjacency List</vt:lpstr>
      <vt:lpstr>Lecture Content</vt:lpstr>
      <vt:lpstr>2. Graph Traversal</vt:lpstr>
      <vt:lpstr>Depth-first search</vt:lpstr>
      <vt:lpstr>DFS(graph g, vertex s) Assume all vertices initially unmarked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2.1 Depth-First Search (DFS)</vt:lpstr>
      <vt:lpstr>2.1 Depth-First Search (DFS)</vt:lpstr>
      <vt:lpstr>2.1 Depth-First Search (DFS)</vt:lpstr>
      <vt:lpstr>2.1 Depth-First Search (DFS)</vt:lpstr>
      <vt:lpstr>PowerPoint Presentation</vt:lpstr>
      <vt:lpstr>PowerPoint Presentation</vt:lpstr>
      <vt:lpstr>Depth-First Traversal</vt:lpstr>
      <vt:lpstr>Depth-First Traversal</vt:lpstr>
      <vt:lpstr>Depth-First Traversal</vt:lpstr>
      <vt:lpstr>Depth-First Traversal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Depth-First Traversal</vt:lpstr>
      <vt:lpstr>2.1 Depth-First Search (DFS)</vt:lpstr>
      <vt:lpstr>PowerPoint Presentation</vt:lpstr>
      <vt:lpstr>PowerPoint Presentation</vt:lpstr>
      <vt:lpstr>2.2 Breadth-First Search (BFS)</vt:lpstr>
      <vt:lpstr>2.2 Breadth-First Search (BFS)</vt:lpstr>
      <vt:lpstr>2.2 Breadth-First Search (BFS)</vt:lpstr>
      <vt:lpstr>2.2 Breadth-First Search (BFS)</vt:lpstr>
      <vt:lpstr>PowerPoint Presentation</vt:lpstr>
      <vt:lpstr>PowerPoint Presentation</vt:lpstr>
      <vt:lpstr>Breadth-First Search (BFS)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 Details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thebasant thebasant</cp:lastModifiedBy>
  <cp:revision>7</cp:revision>
  <dcterms:created xsi:type="dcterms:W3CDTF">2021-07-01T15:36:12Z</dcterms:created>
  <dcterms:modified xsi:type="dcterms:W3CDTF">2021-07-05T05:37:15Z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2016-02-28T00:00:00Z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2021-07-01T00:00:00Z</vt:filetime>
  </property>
</Properties>
</file>