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Marianne Montei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trocar grafico!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Destacar que o principal de nuvem é a não necessidade de manter sua própria infraestrutura, pagando apenas pelo que você de fato usa (por exemplo, horas de CPU ou Gigabytes de disco).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importante: código aberto + a plataforma mais usada no mundo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818026"/>
            <a:ext cx="8222100" cy="133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PulsarOpenStack-AD -- Introdução ao processamento distribuído de dados utilizando o Hadoop e OpenStack (Sahara): uma visão do usuário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98100" y="3268385"/>
            <a:ext cx="8222100" cy="8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Aluna bolsista: Marianne Linhares Monteiro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 Orientador: Andrey Elisio Monteiro Brito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218350" y="255325"/>
            <a:ext cx="43062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XII Congresso de iniciação científica da UFCG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24, 25 e 26 de novembro de 2015, </a:t>
            </a:r>
            <a:br>
              <a:rPr lang="en"/>
            </a:br>
            <a:r>
              <a:rPr lang="en"/>
              <a:t>Campus de Campina Grande - PB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10470" r="59223" t="0"/>
          <a:stretch/>
        </p:blipFill>
        <p:spPr>
          <a:xfrm>
            <a:off x="521949" y="95500"/>
            <a:ext cx="1587624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800" y="4257629"/>
            <a:ext cx="4306200" cy="88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599" cy="7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Materiais e Métodos</a:t>
            </a:r>
            <a:br>
              <a:rPr lang="en"/>
            </a:br>
            <a:r>
              <a:rPr lang="en" sz="1800"/>
              <a:t>Tutorial Sahara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25" y="1262800"/>
            <a:ext cx="4362250" cy="327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Resultados e Discussões	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Com este trabalho foi obtida uma introdução breve, porém eficaz ao Hadoop e OpenStack Sahara, além da execução de um modelo de aplicação para recebimento e armazenamento contínuo de dados para um futuro processamento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Exemplo de coleta de dados automatizada com o Kafka e inserção destes na nuvem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Exemplos documentados de tarefas utilizando o Hadoop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Tutoriais para a execução de tarefas Hadoop no OpenStack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84125"/>
            <a:ext cx="8520599" cy="78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Resultados e Discussões	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05850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1392" l="3162" r="11375" t="9602"/>
          <a:stretch/>
        </p:blipFill>
        <p:spPr>
          <a:xfrm>
            <a:off x="311700" y="953687"/>
            <a:ext cx="6168875" cy="364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Resultados e Discussões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975" y="1067350"/>
            <a:ext cx="5482925" cy="36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Tanto o Hadoop quanto o OpenStack Sahara são tecnologias em ascenção que reduzem o custo de construção e operação de aplicações de processamento de dados para Big Data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No entanto, ainda são necessários materiais avançados de usabilidade e documentação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Os resultados alcançados serão utilizados no Laboratório de Sistemas Distribuídos, assim como parceiros de pesquisa, em especial nos projetos de colaboração Brasil-Europa em Big Data (SecureCloud e BigSea, ambos com começo em Janeiro de 2016)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Obrigada.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61825" y="1469075"/>
            <a:ext cx="2352600" cy="9557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Tecnologia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Comunicação</a:t>
            </a:r>
          </a:p>
        </p:txBody>
      </p:sp>
      <p:cxnSp>
        <p:nvCxnSpPr>
          <p:cNvPr id="95" name="Shape 95"/>
          <p:cNvCxnSpPr>
            <a:stCxn id="94" idx="3"/>
            <a:endCxn id="96" idx="1"/>
          </p:cNvCxnSpPr>
          <p:nvPr/>
        </p:nvCxnSpPr>
        <p:spPr>
          <a:xfrm>
            <a:off x="2914425" y="1946974"/>
            <a:ext cx="167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>
            <p:ph idx="2" type="body"/>
          </p:nvPr>
        </p:nvSpPr>
        <p:spPr>
          <a:xfrm>
            <a:off x="4585475" y="1469075"/>
            <a:ext cx="2352600" cy="9557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Dados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Informação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956925" y="2511950"/>
            <a:ext cx="10799" cy="957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967650" y="3468950"/>
            <a:ext cx="125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 rot="10800000">
            <a:off x="2207550" y="2479250"/>
            <a:ext cx="10799" cy="989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>
            <p:ph idx="3" type="body"/>
          </p:nvPr>
        </p:nvSpPr>
        <p:spPr>
          <a:xfrm>
            <a:off x="4585475" y="2876150"/>
            <a:ext cx="2352600" cy="9557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Análise e uso de dados</a:t>
            </a:r>
          </a:p>
        </p:txBody>
      </p:sp>
      <p:cxnSp>
        <p:nvCxnSpPr>
          <p:cNvPr id="101" name="Shape 101"/>
          <p:cNvCxnSpPr>
            <a:stCxn id="100" idx="0"/>
            <a:endCxn id="96" idx="2"/>
          </p:cNvCxnSpPr>
          <p:nvPr/>
        </p:nvCxnSpPr>
        <p:spPr>
          <a:xfrm rot="10800000">
            <a:off x="5761775" y="2424950"/>
            <a:ext cx="0" cy="45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400">
                <a:solidFill>
                  <a:srgbClr val="000000"/>
                </a:solidFill>
              </a:rPr>
              <a:t>Surge o conceito de Big Data e com ele uma grande questão: como processar esses dados?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400">
                <a:solidFill>
                  <a:srgbClr val="000000"/>
                </a:solidFill>
              </a:rPr>
              <a:t>Surge o conceito de Big Data e com ele uma grande questão: como processar esses dados?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00" y="2490675"/>
            <a:ext cx="4144300" cy="20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400">
                <a:solidFill>
                  <a:srgbClr val="000000"/>
                </a:solidFill>
              </a:rPr>
              <a:t>A Computação na nuvem mostra-se como uma tecnologia poderosa no mesmo contexto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400">
                <a:solidFill>
                  <a:srgbClr val="000000"/>
                </a:solidFill>
              </a:rPr>
              <a:t>A Computação na nuvem mostra-se como uma tecnologia poderosa no mesmo contexto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400">
                <a:solidFill>
                  <a:srgbClr val="000000"/>
                </a:solidFill>
              </a:rPr>
              <a:t>OpenStack é uma iniciativa recente com grande potencial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100" y="2501525"/>
            <a:ext cx="2382649" cy="23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400">
                <a:solidFill>
                  <a:srgbClr val="000000"/>
                </a:solidFill>
              </a:rPr>
              <a:t>OpenStack + Hadoop = Sahara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5" y="1858225"/>
            <a:ext cx="5536200" cy="27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Tecnologia muito recente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Poucos materiais disponíveis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en">
                <a:solidFill>
                  <a:srgbClr val="000000"/>
                </a:solidFill>
              </a:rPr>
              <a:t>Curva de aprendizado para uso ainda muito elevada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Este trabalho tem como objetivo facilitar a introdução de um futuro usuário Hadoop e OpenStack Sahara a estas ferramentas, visando diminuir o tempo de adaptação. 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Além de apresentar um exemplo de aplicação e códigos que podem ser reutilizados, tal exemplo trata tanto a parte do processamento através do Hadoop, quanto do fluxo de dados, da leitura até o armazenamento dos dados na nuvem.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