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e10b38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e10b38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e10b38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e10b38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e10b38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e10b38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e10b381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e10b381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d1d75fa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d1d75fa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e10b38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e10b38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3950" y="746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647AF4"/>
                </a:solidFill>
              </a:rPr>
              <a:t>Saku Saku - API</a:t>
            </a:r>
            <a:endParaRPr b="1">
              <a:solidFill>
                <a:srgbClr val="647AF4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513" y="1585326"/>
            <a:ext cx="5298975" cy="34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4052449" y="968900"/>
            <a:ext cx="4635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solidFill>
                  <a:srgbClr val="000000"/>
                </a:solidFill>
              </a:rPr>
              <a:t>Platform untuk menjalankan kode JavaScript pada sisi server. Untuk mendukung kemampuan tersebut, Node.js dibangun dengan engine Javascript V8 milik Google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solidFill>
                  <a:srgbClr val="000000"/>
                </a:solidFill>
              </a:rPr>
              <a:t>Chrome V8 atau bisa juga disebut dengan V8 Engine: JavaScript Engine yang bersifat open source yang dikembangkan oleh The Chromium Project untuk Google Chrome dan Chromium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442748"/>
            <a:ext cx="3202575" cy="19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7AF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232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Express Js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088" y="11322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Salah satu web framework untuk node.js yang paling populer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Dapat digunakan untuk membangun web framework yang lebih kompleks seperti, Sails.js, MEAN (MongoDB, Express.js, Angular.js, Node.js) dan MERN (MongoDB, Express.js, React.js, Node.js).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keunggulannya: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Dukungan pembuatan middleware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Dukungan terhadap berbagai HTTP verb seperti POST, GET, PUT, DELETE, OPTION, HEAD, dan lainnya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Sudah terpasang template engine Jade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7A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825900" y="294500"/>
            <a:ext cx="5168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RESTFull API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0" y="1289175"/>
            <a:ext cx="4557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(Application Programming Interface)</a:t>
            </a:r>
            <a:r>
              <a:rPr lang="id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kumpulan aturan yang memungkinkan dua atau lebih program untuk berkomunikasi satu sama lain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4631950" y="1477550"/>
            <a:ext cx="4368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(Representational State Transfer)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kumpulan aturan yang diikuti oleh developer untuk membuat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78221" y="497875"/>
            <a:ext cx="5516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</a:t>
            </a:r>
            <a:r>
              <a:rPr lang="id"/>
              <a:t>ebuah database management system (manajemen basis data) menggunakan perintah dasar SQL (Structured Query 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MySQL merupakan turunan salah satu basisdata yang telah ada sebelumnya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SQL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sebuah konsep pengoperasian basisdata, terutama untuk pemilihan atau seleksi dan pemasukan data, yang memungkinkan pengoperasian data dikerjakan dengan mudah secara otomatis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925" y="1869711"/>
            <a:ext cx="2712806" cy="1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2743638" y="891325"/>
            <a:ext cx="2934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647AF4"/>
                </a:solidFill>
              </a:rPr>
              <a:t>Flowchart</a:t>
            </a:r>
            <a:endParaRPr b="1">
              <a:solidFill>
                <a:srgbClr val="647AF4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25" y="1946697"/>
            <a:ext cx="4123624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575475" y="2571749"/>
            <a:ext cx="8256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Saku saku API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0" y="891525"/>
            <a:ext cx="2992250" cy="33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