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b57de873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b57de87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b57de873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b57de873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b57de873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b57de873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b57de873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b57de873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b57de873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b57de873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b57de873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b57de873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b57de873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b57de873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b57de873f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b57de873f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b57de873f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b57de873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b57de873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b57de873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b57de873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b57de873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b57de873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b57de873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b57de873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b57de873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b57de873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b57de873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b57de873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b57de873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b57de873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b57de873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b57de873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b57de873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b57de873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b57de873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Final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/f1</a:t>
            </a:r>
            <a:endParaRPr/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2190293"/>
            <a:ext cx="7734300" cy="76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/f11</a:t>
            </a:r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628" y="636925"/>
            <a:ext cx="1388750" cy="38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/f12</a:t>
            </a:r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4323" y="449300"/>
            <a:ext cx="2075351" cy="4244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/f13</a:t>
            </a:r>
            <a:endParaRPr/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650" y="271550"/>
            <a:ext cx="1640701" cy="46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/f2</a:t>
            </a:r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000" y="1052500"/>
            <a:ext cx="3509991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/f3</a:t>
            </a:r>
            <a:endParaRPr/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613" y="1639711"/>
            <a:ext cx="7164774" cy="18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/f4</a:t>
            </a:r>
            <a:endParaRPr/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863" y="1698449"/>
            <a:ext cx="7404273" cy="23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/f5</a:t>
            </a:r>
            <a:endParaRPr/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775" y="1439125"/>
            <a:ext cx="5630460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/f6</a:t>
            </a:r>
            <a:endParaRPr/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825" y="1537850"/>
            <a:ext cx="4684355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/main</a:t>
            </a:r>
            <a:endParaRPr/>
          </a:p>
        </p:txBody>
      </p:sp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61" y="2203761"/>
            <a:ext cx="7922475" cy="7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/main</a:t>
            </a:r>
            <a:endParaRPr/>
          </a:p>
        </p:txBody>
      </p:sp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61" y="2203761"/>
            <a:ext cx="7922475" cy="7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/admin_login</a:t>
            </a:r>
            <a:endParaRPr/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038" y="1577350"/>
            <a:ext cx="62579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/professor_login</a:t>
            </a: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038" y="1577350"/>
            <a:ext cx="62579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/student_login</a:t>
            </a:r>
            <a:endParaRPr/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038" y="1577350"/>
            <a:ext cx="62579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/admin</a:t>
            </a:r>
            <a:endParaRPr/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338" y="1488475"/>
            <a:ext cx="4735324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/pro</a:t>
            </a:r>
            <a:endParaRPr/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1705750"/>
            <a:ext cx="67627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/stu</a:t>
            </a:r>
            <a:endParaRPr/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2169850"/>
            <a:ext cx="561975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