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15"/>
  </p:notesMasterIdLst>
  <p:handoutMasterIdLst>
    <p:handoutMasterId r:id="rId16"/>
  </p:handoutMasterIdLst>
  <p:sldIdLst>
    <p:sldId id="395" r:id="rId2"/>
    <p:sldId id="410" r:id="rId3"/>
    <p:sldId id="411" r:id="rId4"/>
    <p:sldId id="427" r:id="rId5"/>
    <p:sldId id="428" r:id="rId6"/>
    <p:sldId id="397" r:id="rId7"/>
    <p:sldId id="370" r:id="rId8"/>
    <p:sldId id="429" r:id="rId9"/>
    <p:sldId id="431" r:id="rId10"/>
    <p:sldId id="432" r:id="rId11"/>
    <p:sldId id="398" r:id="rId12"/>
    <p:sldId id="415" r:id="rId13"/>
    <p:sldId id="367" r:id="rId14"/>
  </p:sldIdLst>
  <p:sldSz cx="9144000" cy="5143500" type="screen16x9"/>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F2F2F2"/>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68911-7897-4014-A7BC-D5A840363B79}" v="11" dt="2020-11-30T01:42:41.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35" autoAdjust="0"/>
    <p:restoredTop sz="94280" autoAdjust="0"/>
  </p:normalViewPr>
  <p:slideViewPr>
    <p:cSldViewPr snapToGrid="0">
      <p:cViewPr varScale="1">
        <p:scale>
          <a:sx n="113" d="100"/>
          <a:sy n="113" d="100"/>
        </p:scale>
        <p:origin x="926" y="-19"/>
      </p:cViewPr>
      <p:guideLst>
        <p:guide orient="horz" pos="1620"/>
        <p:guide pos="5640"/>
        <p:guide orient="horz" pos="420"/>
        <p:guide pos="2880"/>
        <p:guide pos="120"/>
        <p:guide orient="horz" pos="180"/>
        <p:guide orient="horz" pos="3108"/>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6882"/>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yasachi Pathak" userId="3a24636b44941c75" providerId="LiveId" clId="{CCE68911-7897-4014-A7BC-D5A840363B79}"/>
    <pc:docChg chg="delSld modSld sldOrd">
      <pc:chgData name="Sabyasachi Pathak" userId="3a24636b44941c75" providerId="LiveId" clId="{CCE68911-7897-4014-A7BC-D5A840363B79}" dt="2020-11-30T02:47:21.625" v="19" actId="47"/>
      <pc:docMkLst>
        <pc:docMk/>
      </pc:docMkLst>
      <pc:sldChg chg="ord">
        <pc:chgData name="Sabyasachi Pathak" userId="3a24636b44941c75" providerId="LiveId" clId="{CCE68911-7897-4014-A7BC-D5A840363B79}" dt="2020-11-30T01:43:15.057" v="14"/>
        <pc:sldMkLst>
          <pc:docMk/>
          <pc:sldMk cId="2371608511" sldId="370"/>
        </pc:sldMkLst>
      </pc:sldChg>
      <pc:sldChg chg="del">
        <pc:chgData name="Sabyasachi Pathak" userId="3a24636b44941c75" providerId="LiveId" clId="{CCE68911-7897-4014-A7BC-D5A840363B79}" dt="2020-11-30T02:46:57.028" v="18" actId="47"/>
        <pc:sldMkLst>
          <pc:docMk/>
          <pc:sldMk cId="616270692" sldId="406"/>
        </pc:sldMkLst>
      </pc:sldChg>
      <pc:sldChg chg="del">
        <pc:chgData name="Sabyasachi Pathak" userId="3a24636b44941c75" providerId="LiveId" clId="{CCE68911-7897-4014-A7BC-D5A840363B79}" dt="2020-11-30T01:45:04.977" v="15" actId="47"/>
        <pc:sldMkLst>
          <pc:docMk/>
          <pc:sldMk cId="3170677304" sldId="408"/>
        </pc:sldMkLst>
      </pc:sldChg>
      <pc:sldChg chg="modSp del mod">
        <pc:chgData name="Sabyasachi Pathak" userId="3a24636b44941c75" providerId="LiveId" clId="{CCE68911-7897-4014-A7BC-D5A840363B79}" dt="2020-11-30T02:12:00.193" v="17" actId="47"/>
        <pc:sldMkLst>
          <pc:docMk/>
          <pc:sldMk cId="3747481875" sldId="414"/>
        </pc:sldMkLst>
        <pc:picChg chg="mod">
          <ac:chgData name="Sabyasachi Pathak" userId="3a24636b44941c75" providerId="LiveId" clId="{CCE68911-7897-4014-A7BC-D5A840363B79}" dt="2020-11-30T02:11:56.632" v="16" actId="1076"/>
          <ac:picMkLst>
            <pc:docMk/>
            <pc:sldMk cId="3747481875" sldId="414"/>
            <ac:picMk id="4" creationId="{00000000-0000-0000-0000-000000000000}"/>
          </ac:picMkLst>
        </pc:picChg>
      </pc:sldChg>
      <pc:sldChg chg="del">
        <pc:chgData name="Sabyasachi Pathak" userId="3a24636b44941c75" providerId="LiveId" clId="{CCE68911-7897-4014-A7BC-D5A840363B79}" dt="2020-11-30T02:47:21.625" v="19" actId="47"/>
        <pc:sldMkLst>
          <pc:docMk/>
          <pc:sldMk cId="4037345237" sldId="423"/>
        </pc:sldMkLst>
      </pc:sldChg>
      <pc:sldChg chg="addSp delSp modSp mod">
        <pc:chgData name="Sabyasachi Pathak" userId="3a24636b44941c75" providerId="LiveId" clId="{CCE68911-7897-4014-A7BC-D5A840363B79}" dt="2020-11-30T01:42:41.664" v="12"/>
        <pc:sldMkLst>
          <pc:docMk/>
          <pc:sldMk cId="4200810558" sldId="428"/>
        </pc:sldMkLst>
        <pc:spChg chg="mod">
          <ac:chgData name="Sabyasachi Pathak" userId="3a24636b44941c75" providerId="LiveId" clId="{CCE68911-7897-4014-A7BC-D5A840363B79}" dt="2020-11-30T01:42:41.664" v="12"/>
          <ac:spMkLst>
            <pc:docMk/>
            <pc:sldMk cId="4200810558" sldId="428"/>
            <ac:spMk id="4" creationId="{765CDC42-C3BB-4849-B89A-3B4558588D7E}"/>
          </ac:spMkLst>
        </pc:spChg>
        <pc:spChg chg="add del">
          <ac:chgData name="Sabyasachi Pathak" userId="3a24636b44941c75" providerId="LiveId" clId="{CCE68911-7897-4014-A7BC-D5A840363B79}" dt="2020-11-30T01:42:12.404" v="2"/>
          <ac:spMkLst>
            <pc:docMk/>
            <pc:sldMk cId="4200810558" sldId="428"/>
            <ac:spMk id="7" creationId="{9E59245C-9262-4A18-9153-781403846F32}"/>
          </ac:spMkLst>
        </pc:spChg>
        <pc:spChg chg="add del">
          <ac:chgData name="Sabyasachi Pathak" userId="3a24636b44941c75" providerId="LiveId" clId="{CCE68911-7897-4014-A7BC-D5A840363B79}" dt="2020-11-30T01:42:16.136" v="5"/>
          <ac:spMkLst>
            <pc:docMk/>
            <pc:sldMk cId="4200810558" sldId="428"/>
            <ac:spMk id="8" creationId="{1DF1DD55-77E3-4C3F-AFF5-70C37A91A24D}"/>
          </ac:spMkLst>
        </pc:spChg>
        <pc:spChg chg="add del">
          <ac:chgData name="Sabyasachi Pathak" userId="3a24636b44941c75" providerId="LiveId" clId="{CCE68911-7897-4014-A7BC-D5A840363B79}" dt="2020-11-30T01:42:22.551" v="8"/>
          <ac:spMkLst>
            <pc:docMk/>
            <pc:sldMk cId="4200810558" sldId="428"/>
            <ac:spMk id="9" creationId="{B835849C-9D43-4444-A131-F06382C120AC}"/>
          </ac:spMkLst>
        </pc:spChg>
        <pc:picChg chg="add mod">
          <ac:chgData name="Sabyasachi Pathak" userId="3a24636b44941c75" providerId="LiveId" clId="{CCE68911-7897-4014-A7BC-D5A840363B79}" dt="2020-11-30T01:42:29.872" v="11" actId="1076"/>
          <ac:picMkLst>
            <pc:docMk/>
            <pc:sldMk cId="4200810558" sldId="428"/>
            <ac:picMk id="10" creationId="{989FFF7E-BAEC-4222-B7E0-30E509C3F594}"/>
          </ac:picMkLst>
        </pc:picChg>
        <pc:picChg chg="add del">
          <ac:chgData name="Sabyasachi Pathak" userId="3a24636b44941c75" providerId="LiveId" clId="{CCE68911-7897-4014-A7BC-D5A840363B79}" dt="2020-11-30T01:42:18.267" v="6" actId="478"/>
          <ac:picMkLst>
            <pc:docMk/>
            <pc:sldMk cId="4200810558" sldId="428"/>
            <ac:picMk id="3074" creationId="{406DC152-98A2-446C-889B-7041FF2215C3}"/>
          </ac:picMkLst>
        </pc:picChg>
      </pc:sldChg>
      <pc:sldMasterChg chg="delSldLayout">
        <pc:chgData name="Sabyasachi Pathak" userId="3a24636b44941c75" providerId="LiveId" clId="{CCE68911-7897-4014-A7BC-D5A840363B79}" dt="2020-11-30T02:46:57.028" v="18" actId="47"/>
        <pc:sldMasterMkLst>
          <pc:docMk/>
          <pc:sldMasterMk cId="3813036962" sldId="2147483707"/>
        </pc:sldMasterMkLst>
        <pc:sldLayoutChg chg="del">
          <pc:chgData name="Sabyasachi Pathak" userId="3a24636b44941c75" providerId="LiveId" clId="{CCE68911-7897-4014-A7BC-D5A840363B79}" dt="2020-11-30T02:46:57.028" v="18" actId="47"/>
          <pc:sldLayoutMkLst>
            <pc:docMk/>
            <pc:sldMasterMk cId="3813036962" sldId="2147483707"/>
            <pc:sldLayoutMk cId="587030152" sldId="2147483870"/>
          </pc:sldLayoutMkLst>
        </pc:sldLayoutChg>
        <pc:sldLayoutChg chg="del">
          <pc:chgData name="Sabyasachi Pathak" userId="3a24636b44941c75" providerId="LiveId" clId="{CCE68911-7897-4014-A7BC-D5A840363B79}" dt="2020-11-30T01:45:04.977" v="15" actId="47"/>
          <pc:sldLayoutMkLst>
            <pc:docMk/>
            <pc:sldMasterMk cId="3813036962" sldId="2147483707"/>
            <pc:sldLayoutMk cId="4088299400" sldId="21474838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11/29/2020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21002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201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13</a:t>
            </a:fld>
            <a:endParaRPr lang="en-US"/>
          </a:p>
        </p:txBody>
      </p:sp>
    </p:spTree>
    <p:extLst>
      <p:ext uri="{BB962C8B-B14F-4D97-AF65-F5344CB8AC3E}">
        <p14:creationId xmlns:p14="http://schemas.microsoft.com/office/powerpoint/2010/main" val="1630426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3568956"/>
            <a:ext cx="1291905" cy="316517"/>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09826" y="170276"/>
            <a:ext cx="1291905" cy="316517"/>
          </a:xfrm>
          <a:prstGeom prst="rect">
            <a:avLst/>
          </a:prstGeom>
        </p:spPr>
      </p:pic>
      <p:sp>
        <p:nvSpPr>
          <p:cNvPr id="21"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553129"/>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75771" y="1674584"/>
            <a:ext cx="8601530" cy="3085101"/>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13" name="Group 12"/>
          <p:cNvGrpSpPr/>
          <p:nvPr userDrawn="1"/>
        </p:nvGrpSpPr>
        <p:grpSpPr>
          <a:xfrm>
            <a:off x="9403556" y="2769571"/>
            <a:ext cx="176407" cy="1230929"/>
            <a:chOff x="9403556" y="2769571"/>
            <a:chExt cx="176407" cy="1230929"/>
          </a:xfrm>
        </p:grpSpPr>
        <p:sp>
          <p:nvSpPr>
            <p:cNvPr id="14" name="Oval 13"/>
            <p:cNvSpPr/>
            <p:nvPr userDrawn="1"/>
          </p:nvSpPr>
          <p:spPr>
            <a:xfrm flipH="1">
              <a:off x="9403556" y="2769571"/>
              <a:ext cx="176407" cy="176407"/>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userDrawn="1"/>
          </p:nvSpPr>
          <p:spPr>
            <a:xfrm flipH="1">
              <a:off x="9403556" y="2980475"/>
              <a:ext cx="176407" cy="17640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userDrawn="1"/>
          </p:nvSpPr>
          <p:spPr>
            <a:xfrm flipH="1">
              <a:off x="9403556" y="3191380"/>
              <a:ext cx="176407" cy="17640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userDrawn="1"/>
          </p:nvSpPr>
          <p:spPr>
            <a:xfrm flipH="1">
              <a:off x="9403556" y="3402284"/>
              <a:ext cx="176407" cy="17640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userDrawn="1"/>
          </p:nvSpPr>
          <p:spPr>
            <a:xfrm flipH="1">
              <a:off x="9403556" y="3613189"/>
              <a:ext cx="176407" cy="17640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userDrawn="1"/>
          </p:nvSpPr>
          <p:spPr>
            <a:xfrm flipH="1">
              <a:off x="9403556" y="3824093"/>
              <a:ext cx="176407" cy="17640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19753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grpSp>
        <p:nvGrpSpPr>
          <p:cNvPr id="13" name="Group 12"/>
          <p:cNvGrpSpPr/>
          <p:nvPr userDrawn="1"/>
        </p:nvGrpSpPr>
        <p:grpSpPr>
          <a:xfrm>
            <a:off x="9403556" y="2769571"/>
            <a:ext cx="176407" cy="1230929"/>
            <a:chOff x="9403556" y="2769571"/>
            <a:chExt cx="176407" cy="1230929"/>
          </a:xfrm>
        </p:grpSpPr>
        <p:sp>
          <p:nvSpPr>
            <p:cNvPr id="14" name="Oval 13"/>
            <p:cNvSpPr/>
            <p:nvPr userDrawn="1"/>
          </p:nvSpPr>
          <p:spPr>
            <a:xfrm flipH="1">
              <a:off x="9403556" y="2769571"/>
              <a:ext cx="176407" cy="176407"/>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userDrawn="1"/>
          </p:nvSpPr>
          <p:spPr>
            <a:xfrm flipH="1">
              <a:off x="9403556" y="2980475"/>
              <a:ext cx="176407" cy="17640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userDrawn="1"/>
          </p:nvSpPr>
          <p:spPr>
            <a:xfrm flipH="1">
              <a:off x="9403556" y="3191380"/>
              <a:ext cx="176407" cy="17640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userDrawn="1"/>
          </p:nvSpPr>
          <p:spPr>
            <a:xfrm flipH="1">
              <a:off x="9403556" y="3402284"/>
              <a:ext cx="176407" cy="17640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userDrawn="1"/>
          </p:nvSpPr>
          <p:spPr>
            <a:xfrm flipH="1">
              <a:off x="9403556" y="3613189"/>
              <a:ext cx="176407" cy="17640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userDrawn="1"/>
          </p:nvSpPr>
          <p:spPr>
            <a:xfrm flipH="1">
              <a:off x="9403556" y="3824093"/>
              <a:ext cx="176407" cy="17640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338804"/>
      </p:ext>
    </p:extLst>
  </p:cSld>
  <p:clrMapOvr>
    <a:masterClrMapping/>
  </p:clrMapOvr>
  <p:extLst>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W background image Slide">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4647"/>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1"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844782"/>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ark background imag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5143500"/>
          </a:xfrm>
        </p:spPr>
        <p:txBody>
          <a:bodyPr/>
          <a:lstStyle>
            <a:lvl1pPr marL="0" indent="0" algn="ctr">
              <a:buNone/>
              <a:defRPr sz="1600"/>
            </a:lvl1pPr>
          </a:lstStyle>
          <a:p>
            <a:r>
              <a:rPr lang="en-US" dirty="0"/>
              <a:t>Click icon to add dark background image</a:t>
            </a:r>
          </a:p>
        </p:txBody>
      </p:sp>
      <p:sp>
        <p:nvSpPr>
          <p:cNvPr id="25" name="Title 1"/>
          <p:cNvSpPr>
            <a:spLocks noGrp="1"/>
          </p:cNvSpPr>
          <p:nvPr>
            <p:ph type="ctrTitle" hasCustomPrompt="1"/>
          </p:nvPr>
        </p:nvSpPr>
        <p:spPr>
          <a:xfrm>
            <a:off x="254000"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bg1"/>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0" name="Slide Number Placeholder 5"/>
          <p:cNvSpPr>
            <a:spLocks noGrp="1"/>
          </p:cNvSpPr>
          <p:nvPr>
            <p:ph type="sldNum" sz="quarter" idx="4"/>
          </p:nvPr>
        </p:nvSpPr>
        <p:spPr>
          <a:xfrm>
            <a:off x="8837615" y="4946247"/>
            <a:ext cx="290513" cy="184666"/>
          </a:xfrm>
          <a:prstGeom prst="rect">
            <a:avLst/>
          </a:prstGeom>
        </p:spPr>
        <p:txBody>
          <a:bodyPr wrap="square">
            <a:spAutoFit/>
          </a:bodyPr>
          <a:lstStyle>
            <a:lvl1pPr marL="0" indent="0" algn="ctr"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defRPr>
            </a:lvl1pPr>
          </a:lstStyle>
          <a:p>
            <a:fld id="{1FB7076E-0D9B-4299-9B6E-99B585979776}" type="slidenum">
              <a:rPr lang="en-US" smtClean="0"/>
              <a:pPr/>
              <a:t>‹#›</a:t>
            </a:fld>
            <a:endParaRPr lang="en-US" dirty="0"/>
          </a:p>
        </p:txBody>
      </p:sp>
      <p:sp>
        <p:nvSpPr>
          <p:cNvPr id="11" name="Footer Placeholder 4"/>
          <p:cNvSpPr>
            <a:spLocks noGrp="1"/>
          </p:cNvSpPr>
          <p:nvPr>
            <p:ph type="ftr" sz="quarter" idx="3"/>
          </p:nvPr>
        </p:nvSpPr>
        <p:spPr>
          <a:xfrm>
            <a:off x="7156557" y="4987499"/>
            <a:ext cx="1600445" cy="92333"/>
          </a:xfrm>
          <a:prstGeom prst="rect">
            <a:avLst/>
          </a:prstGeom>
        </p:spPr>
        <p:txBody>
          <a:bodyPr vert="horz" wrap="squar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defRPr>
            </a:lvl1pPr>
          </a:lstStyle>
          <a:p>
            <a:r>
              <a:rPr lang="de-DE"/>
              <a:t>© 2017  Wipro    wiprodigital.com    confidential </a:t>
            </a:r>
          </a:p>
        </p:txBody>
      </p:sp>
      <p:sp>
        <p:nvSpPr>
          <p:cNvPr id="12" name="Date Placeholder 3"/>
          <p:cNvSpPr>
            <a:spLocks noGrp="1"/>
          </p:cNvSpPr>
          <p:nvPr>
            <p:ph type="dt" sz="half" idx="2"/>
          </p:nvPr>
        </p:nvSpPr>
        <p:spPr>
          <a:xfrm>
            <a:off x="7167106" y="4873514"/>
            <a:ext cx="2010166" cy="76944"/>
          </a:xfrm>
          <a:prstGeom prst="rect">
            <a:avLst/>
          </a:prstGeom>
        </p:spPr>
        <p:txBody>
          <a:bodyPr vert="horz" wrap="non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5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defRPr>
            </a:lvl1pPr>
          </a:lstStyle>
          <a:p>
            <a:r>
              <a:rPr lang="en-US"/>
              <a:t>_________________________________________________________</a:t>
            </a:r>
            <a:endParaRPr lang="en-US" dirty="0"/>
          </a:p>
        </p:txBody>
      </p:sp>
      <p:sp>
        <p:nvSpPr>
          <p:cNvPr id="7" name="Text Placeholder 2">
            <a:extLst>
              <a:ext uri="{FF2B5EF4-FFF2-40B4-BE49-F238E27FC236}">
                <a16:creationId xmlns:a16="http://schemas.microsoft.com/office/drawing/2014/main" id="{35B89718-8357-4879-9B1C-6C9CD05FAEC1}"/>
              </a:ext>
            </a:extLst>
          </p:cNvPr>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Tree>
    <p:extLst>
      <p:ext uri="{BB962C8B-B14F-4D97-AF65-F5344CB8AC3E}">
        <p14:creationId xmlns:p14="http://schemas.microsoft.com/office/powerpoint/2010/main" val="34974974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light background imag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5143500"/>
          </a:xfrm>
        </p:spPr>
        <p:txBody>
          <a:bodyPr/>
          <a:lstStyle>
            <a:lvl1pPr marL="0" indent="0" algn="ctr">
              <a:buNone/>
              <a:defRPr sz="1600"/>
            </a:lvl1pPr>
          </a:lstStyle>
          <a:p>
            <a:r>
              <a:rPr lang="en-US" dirty="0"/>
              <a:t>Click icon to add light background image</a:t>
            </a:r>
          </a:p>
        </p:txBody>
      </p:sp>
      <p:sp>
        <p:nvSpPr>
          <p:cNvPr id="20" name="Title 1"/>
          <p:cNvSpPr>
            <a:spLocks noGrp="1"/>
          </p:cNvSpPr>
          <p:nvPr>
            <p:ph type="ctrTitle" hasCustomPrompt="1"/>
          </p:nvPr>
        </p:nvSpPr>
        <p:spPr>
          <a:xfrm>
            <a:off x="254000"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Slide Number Placeholder 5"/>
          <p:cNvSpPr>
            <a:spLocks noGrp="1"/>
          </p:cNvSpPr>
          <p:nvPr>
            <p:ph type="sldNum" sz="quarter" idx="4"/>
          </p:nvPr>
        </p:nvSpPr>
        <p:spPr>
          <a:xfrm>
            <a:off x="8837615" y="4946247"/>
            <a:ext cx="290513" cy="184666"/>
          </a:xfrm>
          <a:prstGeom prst="rect">
            <a:avLst/>
          </a:prstGeom>
        </p:spPr>
        <p:txBody>
          <a:bodyPr wrap="square">
            <a:spAutoFit/>
          </a:bodyPr>
          <a:lstStyle>
            <a:lvl1pPr marL="0" indent="0" algn="ctr"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fld id="{1FB7076E-0D9B-4299-9B6E-99B585979776}" type="slidenum">
              <a:rPr lang="en-US" smtClean="0"/>
              <a:pPr/>
              <a:t>‹#›</a:t>
            </a:fld>
            <a:endParaRPr lang="en-US" dirty="0"/>
          </a:p>
        </p:txBody>
      </p:sp>
      <p:sp>
        <p:nvSpPr>
          <p:cNvPr id="17" name="Footer Placeholder 4"/>
          <p:cNvSpPr>
            <a:spLocks noGrp="1"/>
          </p:cNvSpPr>
          <p:nvPr>
            <p:ph type="ftr" sz="quarter" idx="3"/>
          </p:nvPr>
        </p:nvSpPr>
        <p:spPr>
          <a:xfrm>
            <a:off x="7156557" y="4987499"/>
            <a:ext cx="1600445" cy="92333"/>
          </a:xfrm>
          <a:prstGeom prst="rect">
            <a:avLst/>
          </a:prstGeom>
        </p:spPr>
        <p:txBody>
          <a:bodyPr vert="horz" wrap="squar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r>
              <a:rPr lang="en-US" dirty="0"/>
              <a:t>© 2017  Wipro   </a:t>
            </a:r>
            <a:r>
              <a:rPr lang="en-US" dirty="0" err="1"/>
              <a:t>wiprodigital.com</a:t>
            </a:r>
            <a:r>
              <a:rPr lang="en-US" dirty="0"/>
              <a:t>   confidential </a:t>
            </a:r>
          </a:p>
        </p:txBody>
      </p:sp>
      <p:sp>
        <p:nvSpPr>
          <p:cNvPr id="18" name="Date Placeholder 3"/>
          <p:cNvSpPr>
            <a:spLocks noGrp="1"/>
          </p:cNvSpPr>
          <p:nvPr>
            <p:ph type="dt" sz="half" idx="2"/>
          </p:nvPr>
        </p:nvSpPr>
        <p:spPr>
          <a:xfrm>
            <a:off x="7167106" y="4873514"/>
            <a:ext cx="2010166" cy="76944"/>
          </a:xfrm>
          <a:prstGeom prst="rect">
            <a:avLst/>
          </a:prstGeom>
        </p:spPr>
        <p:txBody>
          <a:bodyPr vert="horz" wrap="non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500" b="0" i="0" u="none" strike="noStrike" kern="1200" cap="none" spc="0" normalizeH="0" baseline="0" noProof="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r>
              <a:rPr lang="en-US"/>
              <a:t>_________________________________________________________</a:t>
            </a:r>
            <a:endParaRPr lang="en-US" dirty="0"/>
          </a:p>
        </p:txBody>
      </p:sp>
      <p:sp>
        <p:nvSpPr>
          <p:cNvPr id="7"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Tree>
    <p:extLst>
      <p:ext uri="{BB962C8B-B14F-4D97-AF65-F5344CB8AC3E}">
        <p14:creationId xmlns:p14="http://schemas.microsoft.com/office/powerpoint/2010/main" val="43403478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dark background imag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3657600" y="0"/>
            <a:ext cx="5486400" cy="5143500"/>
          </a:xfrm>
        </p:spPr>
        <p:txBody>
          <a:bodyPr/>
          <a:lstStyle>
            <a:lvl1pPr marL="0" indent="0" algn="ctr">
              <a:buNone/>
              <a:defRPr sz="1600"/>
            </a:lvl1pPr>
          </a:lstStyle>
          <a:p>
            <a:r>
              <a:rPr lang="en-US" dirty="0"/>
              <a:t>Click icon to add dark background image</a:t>
            </a:r>
          </a:p>
        </p:txBody>
      </p:sp>
      <p:sp>
        <p:nvSpPr>
          <p:cNvPr id="10" name="Slide Number Placeholder 5"/>
          <p:cNvSpPr>
            <a:spLocks noGrp="1"/>
          </p:cNvSpPr>
          <p:nvPr>
            <p:ph type="sldNum" sz="quarter" idx="4"/>
          </p:nvPr>
        </p:nvSpPr>
        <p:spPr>
          <a:xfrm>
            <a:off x="8837615" y="4946247"/>
            <a:ext cx="290513" cy="184666"/>
          </a:xfrm>
          <a:prstGeom prst="rect">
            <a:avLst/>
          </a:prstGeom>
        </p:spPr>
        <p:txBody>
          <a:bodyPr wrap="square">
            <a:spAutoFit/>
          </a:bodyPr>
          <a:lstStyle>
            <a:lvl1pPr marL="0" indent="0" algn="ctr"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defRPr>
            </a:lvl1pPr>
          </a:lstStyle>
          <a:p>
            <a:fld id="{1FB7076E-0D9B-4299-9B6E-99B585979776}" type="slidenum">
              <a:rPr lang="en-US" smtClean="0"/>
              <a:pPr/>
              <a:t>‹#›</a:t>
            </a:fld>
            <a:endParaRPr lang="en-US" dirty="0"/>
          </a:p>
        </p:txBody>
      </p:sp>
      <p:sp>
        <p:nvSpPr>
          <p:cNvPr id="11" name="Footer Placeholder 4"/>
          <p:cNvSpPr>
            <a:spLocks noGrp="1"/>
          </p:cNvSpPr>
          <p:nvPr>
            <p:ph type="ftr" sz="quarter" idx="3"/>
          </p:nvPr>
        </p:nvSpPr>
        <p:spPr>
          <a:xfrm>
            <a:off x="7156557" y="4987499"/>
            <a:ext cx="1600445" cy="92333"/>
          </a:xfrm>
          <a:prstGeom prst="rect">
            <a:avLst/>
          </a:prstGeom>
        </p:spPr>
        <p:txBody>
          <a:bodyPr vert="horz" wrap="squar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defRPr>
            </a:lvl1pPr>
          </a:lstStyle>
          <a:p>
            <a:r>
              <a:rPr lang="de-DE"/>
              <a:t>© 2017  Wipro    wiprodigital.com    confidential </a:t>
            </a:r>
          </a:p>
        </p:txBody>
      </p:sp>
      <p:sp>
        <p:nvSpPr>
          <p:cNvPr id="12" name="Date Placeholder 3"/>
          <p:cNvSpPr>
            <a:spLocks noGrp="1"/>
          </p:cNvSpPr>
          <p:nvPr>
            <p:ph type="dt" sz="half" idx="2"/>
          </p:nvPr>
        </p:nvSpPr>
        <p:spPr>
          <a:xfrm>
            <a:off x="7167106" y="4873514"/>
            <a:ext cx="2010166" cy="76944"/>
          </a:xfrm>
          <a:prstGeom prst="rect">
            <a:avLst/>
          </a:prstGeom>
        </p:spPr>
        <p:txBody>
          <a:bodyPr vert="horz" wrap="non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5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defRPr>
            </a:lvl1pPr>
          </a:lstStyle>
          <a:p>
            <a:r>
              <a:rPr lang="en-US"/>
              <a:t>_________________________________________________________</a:t>
            </a:r>
            <a:endParaRPr lang="en-US" dirty="0"/>
          </a:p>
        </p:txBody>
      </p:sp>
      <p:sp>
        <p:nvSpPr>
          <p:cNvPr id="21" name="Title 1"/>
          <p:cNvSpPr>
            <a:spLocks noGrp="1"/>
          </p:cNvSpPr>
          <p:nvPr>
            <p:ph type="ctrTitle" hasCustomPrompt="1"/>
          </p:nvPr>
        </p:nvSpPr>
        <p:spPr>
          <a:xfrm>
            <a:off x="275770" y="1280558"/>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3" name="Text Placeholder 2"/>
          <p:cNvSpPr>
            <a:spLocks noGrp="1"/>
          </p:cNvSpPr>
          <p:nvPr>
            <p:ph type="body" sz="quarter" idx="11" hasCustomPrompt="1"/>
          </p:nvPr>
        </p:nvSpPr>
        <p:spPr>
          <a:xfrm>
            <a:off x="275770" y="3025397"/>
            <a:ext cx="3381830" cy="1165150"/>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Sub-heading</a:t>
            </a:r>
          </a:p>
        </p:txBody>
      </p:sp>
    </p:spTree>
    <p:extLst>
      <p:ext uri="{BB962C8B-B14F-4D97-AF65-F5344CB8AC3E}">
        <p14:creationId xmlns:p14="http://schemas.microsoft.com/office/powerpoint/2010/main" val="1059749578"/>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light background imag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3657600" y="0"/>
            <a:ext cx="5486400" cy="5143500"/>
          </a:xfrm>
        </p:spPr>
        <p:txBody>
          <a:bodyPr/>
          <a:lstStyle>
            <a:lvl1pPr marL="0" indent="0" algn="ctr">
              <a:buNone/>
              <a:defRPr sz="1600"/>
            </a:lvl1pPr>
          </a:lstStyle>
          <a:p>
            <a:r>
              <a:rPr lang="en-US" dirty="0"/>
              <a:t>Click icon to add light background image</a:t>
            </a:r>
          </a:p>
        </p:txBody>
      </p:sp>
      <p:sp>
        <p:nvSpPr>
          <p:cNvPr id="15" name="Slide Number Placeholder 5"/>
          <p:cNvSpPr>
            <a:spLocks noGrp="1"/>
          </p:cNvSpPr>
          <p:nvPr>
            <p:ph type="sldNum" sz="quarter" idx="4"/>
          </p:nvPr>
        </p:nvSpPr>
        <p:spPr>
          <a:xfrm>
            <a:off x="8837615" y="4946247"/>
            <a:ext cx="290513" cy="184666"/>
          </a:xfrm>
          <a:prstGeom prst="rect">
            <a:avLst/>
          </a:prstGeom>
        </p:spPr>
        <p:txBody>
          <a:bodyPr wrap="square">
            <a:spAutoFit/>
          </a:bodyPr>
          <a:lstStyle>
            <a:lvl1pPr marL="0" indent="0" algn="ctr"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fld id="{1FB7076E-0D9B-4299-9B6E-99B585979776}" type="slidenum">
              <a:rPr lang="en-US" smtClean="0"/>
              <a:pPr/>
              <a:t>‹#›</a:t>
            </a:fld>
            <a:endParaRPr lang="en-US" dirty="0"/>
          </a:p>
        </p:txBody>
      </p:sp>
      <p:sp>
        <p:nvSpPr>
          <p:cNvPr id="17" name="Footer Placeholder 4"/>
          <p:cNvSpPr>
            <a:spLocks noGrp="1"/>
          </p:cNvSpPr>
          <p:nvPr>
            <p:ph type="ftr" sz="quarter" idx="3"/>
          </p:nvPr>
        </p:nvSpPr>
        <p:spPr>
          <a:xfrm>
            <a:off x="7156557" y="4987499"/>
            <a:ext cx="1600445" cy="92333"/>
          </a:xfrm>
          <a:prstGeom prst="rect">
            <a:avLst/>
          </a:prstGeom>
        </p:spPr>
        <p:txBody>
          <a:bodyPr vert="horz" wrap="squar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6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r>
              <a:rPr lang="en-US" dirty="0"/>
              <a:t>© 2017  Wipro    </a:t>
            </a:r>
            <a:r>
              <a:rPr lang="en-US" dirty="0" err="1"/>
              <a:t>wiprodigital.com</a:t>
            </a:r>
            <a:r>
              <a:rPr lang="en-US" dirty="0"/>
              <a:t>    confidential </a:t>
            </a:r>
          </a:p>
        </p:txBody>
      </p:sp>
      <p:sp>
        <p:nvSpPr>
          <p:cNvPr id="18" name="Date Placeholder 3"/>
          <p:cNvSpPr>
            <a:spLocks noGrp="1"/>
          </p:cNvSpPr>
          <p:nvPr>
            <p:ph type="dt" sz="half" idx="2"/>
          </p:nvPr>
        </p:nvSpPr>
        <p:spPr>
          <a:xfrm>
            <a:off x="7167106" y="4873514"/>
            <a:ext cx="2010166" cy="76944"/>
          </a:xfrm>
          <a:prstGeom prst="rect">
            <a:avLst/>
          </a:prstGeom>
        </p:spPr>
        <p:txBody>
          <a:bodyPr vert="horz" wrap="none" lIns="0" tIns="0" rIns="0" bIns="0" rtlCol="0" anchor="ctr">
            <a:sp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500" b="0" i="0" u="none" strike="noStrike" kern="1200" cap="none" spc="0" normalizeH="0" baseline="0" noProof="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r>
              <a:rPr lang="en-US"/>
              <a:t>_________________________________________________________</a:t>
            </a:r>
            <a:endParaRPr lang="en-US" dirty="0"/>
          </a:p>
        </p:txBody>
      </p:sp>
      <p:sp>
        <p:nvSpPr>
          <p:cNvPr id="22" name="Text Placeholder 2"/>
          <p:cNvSpPr>
            <a:spLocks noGrp="1"/>
          </p:cNvSpPr>
          <p:nvPr>
            <p:ph type="body" sz="quarter" idx="11" hasCustomPrompt="1"/>
          </p:nvPr>
        </p:nvSpPr>
        <p:spPr>
          <a:xfrm>
            <a:off x="275770" y="3025397"/>
            <a:ext cx="3381830" cy="1165150"/>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Sub-heading</a:t>
            </a:r>
          </a:p>
        </p:txBody>
      </p:sp>
      <p:sp>
        <p:nvSpPr>
          <p:cNvPr id="8" name="Title 1"/>
          <p:cNvSpPr>
            <a:spLocks noGrp="1"/>
          </p:cNvSpPr>
          <p:nvPr>
            <p:ph type="ctrTitle" hasCustomPrompt="1"/>
          </p:nvPr>
        </p:nvSpPr>
        <p:spPr>
          <a:xfrm>
            <a:off x="275770" y="1280558"/>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val="221811792"/>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0"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01309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47" name="Title 1"/>
          <p:cNvSpPr>
            <a:spLocks noGrp="1"/>
          </p:cNvSpPr>
          <p:nvPr userDrawn="1">
            <p:ph type="ctrTitle" hasCustomPrompt="1"/>
          </p:nvPr>
        </p:nvSpPr>
        <p:spPr>
          <a:xfrm>
            <a:off x="277584" y="254000"/>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266619"/>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9863" y="4140200"/>
            <a:ext cx="1291905" cy="316517"/>
          </a:xfrm>
          <a:prstGeom prst="rect">
            <a:avLst/>
          </a:prstGeom>
        </p:spPr>
      </p:pic>
      <p:sp>
        <p:nvSpPr>
          <p:cNvPr id="18"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9"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42447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2"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329290"/>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5"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66120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247311"/>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90985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8754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63159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386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386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386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48"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2969594"/>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0"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6596948"/>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0307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3568956"/>
            <a:ext cx="1291905" cy="316517"/>
          </a:xfrm>
          <a:prstGeom prst="rect">
            <a:avLst/>
          </a:prstGeom>
        </p:spPr>
      </p:pic>
      <p:sp>
        <p:nvSpPr>
          <p:cNvPr id="21"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295639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endParaRPr lang="en-US" dirty="0"/>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2"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3017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here to add Color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5"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90569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67199" y="3983838"/>
            <a:ext cx="1291905" cy="316517"/>
          </a:xfrm>
          <a:prstGeom prst="rect">
            <a:avLst/>
          </a:prstGeom>
        </p:spPr>
      </p:pic>
      <p:sp>
        <p:nvSpPr>
          <p:cNvPr id="25"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37274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pic>
        <p:nvPicPr>
          <p:cNvPr id="19" name="Picture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67199" y="3990733"/>
            <a:ext cx="1291905" cy="316517"/>
          </a:xfrm>
          <a:prstGeom prst="rect">
            <a:avLst/>
          </a:prstGeom>
        </p:spPr>
      </p:pic>
      <p:sp>
        <p:nvSpPr>
          <p:cNvPr id="20"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6891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0"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545021"/>
      </p:ext>
    </p:extLst>
  </p:cSld>
  <p:clrMapOvr>
    <a:masterClrMapping/>
  </p:clrMapOvr>
  <p:extLst>
    <p:ext uri="{DCECCB84-F9BA-43D5-87BE-67443E8EF086}">
      <p15:sldGuideLst xmlns:p15="http://schemas.microsoft.com/office/powerpoint/2012/main">
        <p15:guide id="1" pos="451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Key Mess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9954" y="1229861"/>
            <a:ext cx="2878931" cy="380971"/>
          </a:xfrm>
          <a:prstGeom prst="rect">
            <a:avLst/>
          </a:prstGeom>
        </p:spPr>
        <p:txBody>
          <a:bodyPr vert="horz" anchor="t" anchorCtr="0"/>
          <a:lstStyle>
            <a:lvl1pPr algn="l">
              <a:defRPr sz="1800" b="1" i="0" spc="225">
                <a:solidFill>
                  <a:schemeClr val="tx1"/>
                </a:solidFill>
                <a:latin typeface="Avenir Next Medium" charset="0"/>
                <a:ea typeface="Avenir Next Medium" charset="0"/>
                <a:cs typeface="Avenir Next Medium" charset="0"/>
              </a:defRPr>
            </a:lvl1pPr>
          </a:lstStyle>
          <a:p>
            <a:r>
              <a:rPr lang="en-GB" dirty="0"/>
              <a:t>click to edit title</a:t>
            </a:r>
            <a:endParaRPr lang="en-US" dirty="0"/>
          </a:p>
        </p:txBody>
      </p:sp>
      <p:sp>
        <p:nvSpPr>
          <p:cNvPr id="4" name="Text Placeholder 3"/>
          <p:cNvSpPr>
            <a:spLocks noGrp="1"/>
          </p:cNvSpPr>
          <p:nvPr>
            <p:ph type="body" sz="half" idx="2" hasCustomPrompt="1"/>
          </p:nvPr>
        </p:nvSpPr>
        <p:spPr>
          <a:xfrm>
            <a:off x="492369" y="1610832"/>
            <a:ext cx="8493472" cy="3123094"/>
          </a:xfrm>
          <a:prstGeom prst="rect">
            <a:avLst/>
          </a:prstGeom>
        </p:spPr>
        <p:txBody>
          <a:bodyPr vert="horz" anchor="t" anchorCtr="0"/>
          <a:lstStyle>
            <a:lvl1pPr marL="0" indent="0">
              <a:spcBef>
                <a:spcPts val="375"/>
              </a:spcBef>
              <a:buNone/>
              <a:defRPr sz="1500" b="0" i="0" spc="225">
                <a:solidFill>
                  <a:schemeClr val="tx1"/>
                </a:solidFill>
                <a:latin typeface="Avenir Next Medium" charset="0"/>
                <a:ea typeface="Avenir Next Medium" charset="0"/>
                <a:cs typeface="Avenir Next Medium"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8" name="Slide Number Placeholder 2"/>
          <p:cNvSpPr>
            <a:spLocks noGrp="1"/>
          </p:cNvSpPr>
          <p:nvPr>
            <p:ph type="sldNum" sz="quarter" idx="4"/>
          </p:nvPr>
        </p:nvSpPr>
        <p:spPr>
          <a:xfrm>
            <a:off x="6928441" y="4848580"/>
            <a:ext cx="2057400" cy="273844"/>
          </a:xfrm>
          <a:prstGeom prst="rect">
            <a:avLst/>
          </a:prstGeom>
        </p:spPr>
        <p:txBody>
          <a:bodyPr vert="horz" lIns="91440" tIns="45720" rIns="91440" bIns="45720" rtlCol="0" anchor="ctr"/>
          <a:lstStyle>
            <a:lvl1pPr algn="r">
              <a:defRPr sz="600">
                <a:solidFill>
                  <a:schemeClr val="tx1"/>
                </a:solidFill>
                <a:latin typeface="Avenir Next" charset="0"/>
                <a:ea typeface="Avenir Next" charset="0"/>
                <a:cs typeface="Avenir Next" charset="0"/>
              </a:defRPr>
            </a:lvl1pPr>
          </a:lstStyle>
          <a:p>
            <a:fld id="{126133F3-93C7-D248-B543-DA3D11D46693}" type="slidenum">
              <a:rPr lang="en-US" smtClean="0"/>
              <a:pPr/>
              <a:t>‹#›</a:t>
            </a:fld>
            <a:endParaRPr lang="en-US"/>
          </a:p>
        </p:txBody>
      </p:sp>
    </p:spTree>
    <p:extLst>
      <p:ext uri="{BB962C8B-B14F-4D97-AF65-F5344CB8AC3E}">
        <p14:creationId xmlns:p14="http://schemas.microsoft.com/office/powerpoint/2010/main" val="7104148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Single column">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98244" y="447794"/>
            <a:ext cx="8261124" cy="401935"/>
          </a:xfrm>
          <a:prstGeom prst="rect">
            <a:avLst/>
          </a:prstGeom>
          <a:noFill/>
        </p:spPr>
        <p:txBody>
          <a:bodyPr wrap="square" rtlCol="0" anchor="t" anchorCtr="0">
            <a:noAutofit/>
          </a:bodyPr>
          <a:lstStyle>
            <a:lvl1pPr marL="0" indent="0" algn="l" rtl="0" fontAlgn="base" hangingPunct="0">
              <a:lnSpc>
                <a:spcPct val="100000"/>
              </a:lnSpc>
              <a:spcBef>
                <a:spcPct val="0"/>
              </a:spcBef>
              <a:spcAft>
                <a:spcPct val="0"/>
              </a:spcAft>
              <a:buNone/>
              <a:defRPr lang="en-US" sz="2400" b="1" i="0" kern="1200" spc="225" baseline="0" dirty="0">
                <a:solidFill>
                  <a:schemeClr val="tx1"/>
                </a:solidFill>
                <a:latin typeface="Avenir Next Medium" charset="0"/>
                <a:ea typeface="Avenir Next Medium" charset="0"/>
                <a:cs typeface="Avenir Next Medium" charset="0"/>
                <a:sym typeface="Times New Roman" panose="02020603050405020304" pitchFamily="18" charset="0"/>
              </a:defRPr>
            </a:lvl1pPr>
            <a:lvl2pPr>
              <a:defRPr lang="en-US" sz="1350" dirty="0" smtClean="0"/>
            </a:lvl2pPr>
            <a:lvl3pPr>
              <a:defRPr lang="en-US" sz="1350" dirty="0" smtClean="0"/>
            </a:lvl3pPr>
            <a:lvl4pPr>
              <a:defRPr lang="en-US" sz="1350" dirty="0" smtClean="0"/>
            </a:lvl4pPr>
            <a:lvl5pPr>
              <a:defRPr lang="en-US" sz="1350" dirty="0"/>
            </a:lvl5pPr>
          </a:lstStyle>
          <a:p>
            <a:pPr marL="0" lvl="0" eaLnBrk="0" hangingPunct="0"/>
            <a:r>
              <a:rPr lang="en-US" dirty="0"/>
              <a:t>click to edit master text</a:t>
            </a:r>
          </a:p>
        </p:txBody>
      </p:sp>
      <p:sp>
        <p:nvSpPr>
          <p:cNvPr id="3" name="Content Placeholder 2"/>
          <p:cNvSpPr>
            <a:spLocks noGrp="1"/>
          </p:cNvSpPr>
          <p:nvPr>
            <p:ph sz="quarter" idx="15" hasCustomPrompt="1"/>
          </p:nvPr>
        </p:nvSpPr>
        <p:spPr>
          <a:xfrm>
            <a:off x="498244" y="903839"/>
            <a:ext cx="8261124" cy="270272"/>
          </a:xfrm>
          <a:prstGeom prst="rect">
            <a:avLst/>
          </a:prstGeom>
        </p:spPr>
        <p:txBody>
          <a:bodyPr anchor="t" anchorCtr="0">
            <a:noAutofit/>
          </a:bodyPr>
          <a:lstStyle>
            <a:lvl1pPr marL="0" marR="0" indent="0" algn="l" defTabSz="342918" rtl="0" eaLnBrk="1" fontAlgn="base" latinLnBrk="0" hangingPunct="0">
              <a:lnSpc>
                <a:spcPct val="100000"/>
              </a:lnSpc>
              <a:spcBef>
                <a:spcPts val="0"/>
              </a:spcBef>
              <a:spcAft>
                <a:spcPct val="0"/>
              </a:spcAft>
              <a:buClrTx/>
              <a:buSzTx/>
              <a:buFont typeface="Arial"/>
              <a:buNone/>
              <a:tabLst/>
              <a:defRPr lang="en-GB" sz="1500" b="0" i="0" kern="0" cap="none" spc="225" baseline="0" dirty="0">
                <a:solidFill>
                  <a:schemeClr val="tx1"/>
                </a:solidFill>
                <a:latin typeface="Avenir Next Medium" charset="0"/>
                <a:ea typeface="Avenir Next Medium" charset="0"/>
                <a:cs typeface="Avenir Next Medium" charset="0"/>
                <a:sym typeface="Times New Roman" panose="02020603050405020304" pitchFamily="18" charset="0"/>
              </a:defRPr>
            </a:lvl1pPr>
          </a:lstStyle>
          <a:p>
            <a:pPr marL="0" marR="0" lvl="0" indent="0" algn="l" defTabSz="342918" rtl="0" eaLnBrk="1" fontAlgn="base" latinLnBrk="0" hangingPunct="0">
              <a:lnSpc>
                <a:spcPts val="1125"/>
              </a:lnSpc>
              <a:spcBef>
                <a:spcPts val="225"/>
              </a:spcBef>
              <a:spcAft>
                <a:spcPct val="0"/>
              </a:spcAft>
              <a:buClrTx/>
              <a:buSzTx/>
              <a:buFont typeface="Arial"/>
              <a:buNone/>
              <a:tabLst/>
              <a:defRPr/>
            </a:pPr>
            <a:r>
              <a:rPr lang="en-GB" dirty="0"/>
              <a:t>CLICK TO EDIT MASTER TEXT</a:t>
            </a:r>
          </a:p>
        </p:txBody>
      </p:sp>
      <p:sp>
        <p:nvSpPr>
          <p:cNvPr id="27" name="Content Placeholder 2"/>
          <p:cNvSpPr>
            <a:spLocks noGrp="1"/>
          </p:cNvSpPr>
          <p:nvPr>
            <p:ph idx="1"/>
          </p:nvPr>
        </p:nvSpPr>
        <p:spPr>
          <a:xfrm>
            <a:off x="492668" y="1225885"/>
            <a:ext cx="8262918" cy="3394472"/>
          </a:xfrm>
          <a:prstGeom prst="rect">
            <a:avLst/>
          </a:prstGeom>
        </p:spPr>
        <p:txBody>
          <a:bodyPr vert="horz" anchor="t" anchorCtr="0"/>
          <a:lstStyle>
            <a:lvl1pPr marL="171450" indent="-171450">
              <a:spcBef>
                <a:spcPts val="375"/>
              </a:spcBef>
              <a:tabLst/>
              <a:defRPr sz="1500" b="0" i="0" spc="225">
                <a:solidFill>
                  <a:schemeClr val="tx1"/>
                </a:solidFill>
                <a:latin typeface="Avenir Next Medium" charset="0"/>
                <a:ea typeface="Avenir Next Medium" charset="0"/>
                <a:cs typeface="Avenir Next Medium" charset="0"/>
              </a:defRPr>
            </a:lvl1pPr>
            <a:lvl2pPr marL="431006" indent="-171450">
              <a:spcBef>
                <a:spcPts val="375"/>
              </a:spcBef>
              <a:tabLst/>
              <a:defRPr sz="1350" b="0" i="0" spc="225">
                <a:solidFill>
                  <a:schemeClr val="tx1"/>
                </a:solidFill>
                <a:latin typeface="Avenir Next Medium" charset="0"/>
                <a:ea typeface="Avenir Next Medium" charset="0"/>
                <a:cs typeface="Avenir Next Medium" charset="0"/>
              </a:defRPr>
            </a:lvl2pPr>
            <a:lvl3pPr marL="729854" indent="-127397">
              <a:spcBef>
                <a:spcPts val="375"/>
              </a:spcBef>
              <a:tabLst/>
              <a:defRPr sz="1350" b="0" i="0" spc="225">
                <a:solidFill>
                  <a:schemeClr val="tx1"/>
                </a:solidFill>
                <a:latin typeface="Avenir Next Medium" charset="0"/>
                <a:ea typeface="Avenir Next Medium" charset="0"/>
                <a:cs typeface="Avenir Next Medium" charset="0"/>
              </a:defRPr>
            </a:lvl3pPr>
            <a:lvl4pPr>
              <a:defRPr>
                <a:latin typeface="Avenir Next Regular"/>
                <a:ea typeface="Avenir Next Regular"/>
                <a:cs typeface="Avenir Next Regular"/>
              </a:defRPr>
            </a:lvl4pPr>
            <a:lvl5pPr>
              <a:defRPr sz="1350">
                <a:latin typeface="Avenir Next Regular"/>
                <a:ea typeface="Avenir Next Regular"/>
                <a:cs typeface="Avenir Next Regular"/>
              </a:defRPr>
            </a:lvl5pPr>
          </a:lstStyle>
          <a:p>
            <a:pPr lvl="0"/>
            <a:r>
              <a:rPr lang="en-US"/>
              <a:t>Click to edit Master text styles</a:t>
            </a:r>
          </a:p>
          <a:p>
            <a:pPr lvl="1"/>
            <a:r>
              <a:rPr lang="en-US"/>
              <a:t>Second level</a:t>
            </a:r>
          </a:p>
          <a:p>
            <a:pPr lvl="2"/>
            <a:r>
              <a:rPr lang="en-US"/>
              <a:t>Third level</a:t>
            </a:r>
          </a:p>
        </p:txBody>
      </p:sp>
      <p:sp>
        <p:nvSpPr>
          <p:cNvPr id="11" name="Slide Number Placeholder 2"/>
          <p:cNvSpPr>
            <a:spLocks noGrp="1"/>
          </p:cNvSpPr>
          <p:nvPr>
            <p:ph type="sldNum" sz="quarter" idx="4"/>
          </p:nvPr>
        </p:nvSpPr>
        <p:spPr>
          <a:xfrm>
            <a:off x="6928441" y="4848580"/>
            <a:ext cx="2057400" cy="273844"/>
          </a:xfrm>
          <a:prstGeom prst="rect">
            <a:avLst/>
          </a:prstGeom>
        </p:spPr>
        <p:txBody>
          <a:bodyPr vert="horz" lIns="91440" tIns="45720" rIns="91440" bIns="45720" rtlCol="0" anchor="ctr"/>
          <a:lstStyle>
            <a:lvl1pPr algn="r">
              <a:defRPr sz="600">
                <a:solidFill>
                  <a:schemeClr val="tx1"/>
                </a:solidFill>
                <a:latin typeface="Avenir Next" charset="0"/>
                <a:ea typeface="Avenir Next" charset="0"/>
                <a:cs typeface="Avenir Next" charset="0"/>
              </a:defRPr>
            </a:lvl1pPr>
          </a:lstStyle>
          <a:p>
            <a:fld id="{126133F3-93C7-D248-B543-DA3D11D46693}" type="slidenum">
              <a:rPr lang="en-US" smtClean="0"/>
              <a:pPr/>
              <a:t>‹#›</a:t>
            </a:fld>
            <a:endParaRPr lang="en-US" dirty="0"/>
          </a:p>
        </p:txBody>
      </p:sp>
    </p:spTree>
    <p:extLst>
      <p:ext uri="{BB962C8B-B14F-4D97-AF65-F5344CB8AC3E}">
        <p14:creationId xmlns:p14="http://schemas.microsoft.com/office/powerpoint/2010/main" val="414186020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381BC8C5-1A0C-4817-A6AE-1725FA242065}" type="datetimeFigureOut">
              <a:rPr lang="en-US" smtClean="0"/>
              <a:t>11/29/2020</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253AE6-7BB5-41D3-90A1-B770625C9DD4}" type="slidenum">
              <a:rPr lang="en-US" smtClean="0"/>
              <a:t>‹#›</a:t>
            </a:fld>
            <a:endParaRPr lang="en-US"/>
          </a:p>
        </p:txBody>
      </p:sp>
    </p:spTree>
    <p:extLst>
      <p:ext uri="{BB962C8B-B14F-4D97-AF65-F5344CB8AC3E}">
        <p14:creationId xmlns:p14="http://schemas.microsoft.com/office/powerpoint/2010/main" val="374415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latin typeface="Arial" panose="020B0604020202020204" pitchFamily="34" charset="0"/>
                <a:cs typeface="Arial" panose="020B0604020202020204" pitchFamily="34" charset="0"/>
              </a:rPr>
              <a:pPr lvl="0"/>
              <a:t>‹#›</a:t>
            </a:fld>
            <a:endParaRPr lang="en-US" dirty="0">
              <a:latin typeface="Arial" panose="020B0604020202020204" pitchFamily="34" charset="0"/>
              <a:cs typeface="Arial" panose="020B0604020202020204" pitchFamily="34" charset="0"/>
            </a:endParaRPr>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6"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53820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5"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6913" y="4718830"/>
            <a:ext cx="1291905" cy="316517"/>
          </a:xfrm>
          <a:prstGeom prst="rect">
            <a:avLst/>
          </a:prstGeom>
        </p:spPr>
      </p:pic>
    </p:spTree>
    <p:extLst>
      <p:ext uri="{BB962C8B-B14F-4D97-AF65-F5344CB8AC3E}">
        <p14:creationId xmlns:p14="http://schemas.microsoft.com/office/powerpoint/2010/main" val="23091448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7"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6913" y="4718830"/>
            <a:ext cx="1291905" cy="316517"/>
          </a:xfrm>
          <a:prstGeom prst="rect">
            <a:avLst/>
          </a:prstGeom>
        </p:spPr>
      </p:pic>
    </p:spTree>
    <p:extLst>
      <p:ext uri="{BB962C8B-B14F-4D97-AF65-F5344CB8AC3E}">
        <p14:creationId xmlns:p14="http://schemas.microsoft.com/office/powerpoint/2010/main" val="2989695639"/>
      </p:ext>
    </p:extLst>
  </p:cSld>
  <p:clrMapOvr>
    <a:masterClrMapping/>
  </p:clrMapOvr>
  <p:extLst>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ctrTitle" hasCustomPrompt="1"/>
          </p:nvPr>
        </p:nvSpPr>
        <p:spPr>
          <a:xfrm>
            <a:off x="254000" y="1765300"/>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13" y="4718830"/>
            <a:ext cx="1291905" cy="316517"/>
          </a:xfrm>
          <a:prstGeom prst="rect">
            <a:avLst/>
          </a:prstGeom>
        </p:spPr>
      </p:pic>
    </p:spTree>
    <p:extLst>
      <p:ext uri="{BB962C8B-B14F-4D97-AF65-F5344CB8AC3E}">
        <p14:creationId xmlns:p14="http://schemas.microsoft.com/office/powerpoint/2010/main" val="963119857"/>
      </p:ext>
    </p:extLst>
  </p:cSld>
  <p:clrMapOvr>
    <a:masterClrMapping/>
  </p:clrMapOvr>
  <p:extLst>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39" name="object 10"/>
          <p:cNvSpPr/>
          <p:nvPr userDrawn="1"/>
        </p:nvSpPr>
        <p:spPr>
          <a:xfrm>
            <a:off x="5318445"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0" name="object 11"/>
          <p:cNvSpPr/>
          <p:nvPr userDrawn="1"/>
        </p:nvSpPr>
        <p:spPr>
          <a:xfrm>
            <a:off x="6154495"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1"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09826" y="170276"/>
            <a:ext cx="1291905" cy="316517"/>
          </a:xfrm>
          <a:prstGeom prst="rect">
            <a:avLst/>
          </a:prstGeom>
        </p:spPr>
      </p:pic>
    </p:spTree>
    <p:extLst>
      <p:ext uri="{BB962C8B-B14F-4D97-AF65-F5344CB8AC3E}">
        <p14:creationId xmlns:p14="http://schemas.microsoft.com/office/powerpoint/2010/main" val="3189010466"/>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 2017</a:t>
            </a:r>
            <a:r>
              <a:rPr lang="en-US" sz="600" b="0" u="none" baseline="0" dirty="0">
                <a:solidFill>
                  <a:schemeClr val="accent2"/>
                </a:solidFill>
                <a:latin typeface="Arial" panose="020B0604020202020204" pitchFamily="34" charset="0"/>
                <a:cs typeface="Arial" panose="020B0604020202020204" pitchFamily="34" charset="0"/>
              </a:rPr>
              <a:t> </a:t>
            </a:r>
            <a:r>
              <a:rPr lang="en-US" sz="600" b="0" u="none" dirty="0">
                <a:solidFill>
                  <a:schemeClr val="accent2"/>
                </a:solidFill>
                <a:latin typeface="Arial" panose="020B0604020202020204" pitchFamily="34" charset="0"/>
                <a:cs typeface="Arial" panose="020B0604020202020204" pitchFamily="34" charset="0"/>
              </a:rPr>
              <a:t> Wipro</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latin typeface="Arial" panose="020B0604020202020204" pitchFamily="34" charset="0"/>
                <a:cs typeface="Arial" panose="020B0604020202020204" pitchFamily="34" charset="0"/>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7"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7" name="object 10"/>
          <p:cNvSpPr/>
          <p:nvPr userDrawn="1"/>
        </p:nvSpPr>
        <p:spPr>
          <a:xfrm>
            <a:off x="5318445"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9" name="object 11"/>
          <p:cNvSpPr/>
          <p:nvPr userDrawn="1"/>
        </p:nvSpPr>
        <p:spPr>
          <a:xfrm>
            <a:off x="6154495"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3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09826" y="170276"/>
            <a:ext cx="1291905" cy="316517"/>
          </a:xfrm>
          <a:prstGeom prst="rect">
            <a:avLst/>
          </a:prstGeom>
        </p:spPr>
      </p:pic>
      <p:sp>
        <p:nvSpPr>
          <p:cNvPr id="23" name="Footer Placeholder 4"/>
          <p:cNvSpPr txBox="1">
            <a:spLocks/>
          </p:cNvSpPr>
          <p:nvPr userDrawn="1"/>
        </p:nvSpPr>
        <p:spPr>
          <a:xfrm>
            <a:off x="7700321" y="4979486"/>
            <a:ext cx="58399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a:solidFill>
                  <a:schemeClr val="accent2"/>
                </a:solidFill>
                <a:latin typeface="Arial" panose="020B0604020202020204" pitchFamily="34" charset="0"/>
                <a:cs typeface="Arial" panose="020B0604020202020204" pitchFamily="34" charset="0"/>
              </a:rPr>
              <a:t>wiprodigital.com</a:t>
            </a:r>
            <a:endParaRPr lang="en-US" sz="600" b="0" u="none"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750380"/>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0" name="Group 109"/>
          <p:cNvGrpSpPr/>
          <p:nvPr userDrawn="1"/>
        </p:nvGrpSpPr>
        <p:grpSpPr>
          <a:xfrm>
            <a:off x="4006715" y="-15546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userDrawn="1"/>
        </p:nvGrpSpPr>
        <p:grpSpPr>
          <a:xfrm>
            <a:off x="3540588" y="-155461"/>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a:off x="3074461" y="-155461"/>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userDrawn="1"/>
        </p:nvGrpSpPr>
        <p:grpSpPr>
          <a:xfrm>
            <a:off x="2608334" y="-155461"/>
            <a:ext cx="152400" cy="122115"/>
            <a:chOff x="7983415" y="6582508"/>
            <a:chExt cx="152400" cy="486507"/>
          </a:xfrm>
        </p:grpSpPr>
        <p:cxnSp>
          <p:nvCxnSpPr>
            <p:cNvPr id="120" name="Straight Connector 1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userDrawn="1"/>
        </p:nvGrpSpPr>
        <p:grpSpPr>
          <a:xfrm>
            <a:off x="2142207" y="-155461"/>
            <a:ext cx="152400" cy="122115"/>
            <a:chOff x="7983415" y="6582508"/>
            <a:chExt cx="152400" cy="486507"/>
          </a:xfrm>
        </p:grpSpPr>
        <p:cxnSp>
          <p:nvCxnSpPr>
            <p:cNvPr id="123" name="Straight Connector 1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1676080" y="-155461"/>
            <a:ext cx="152400" cy="122115"/>
            <a:chOff x="7983415" y="6582508"/>
            <a:chExt cx="152400" cy="486507"/>
          </a:xfrm>
        </p:grpSpPr>
        <p:cxnSp>
          <p:nvCxnSpPr>
            <p:cNvPr id="126" name="Straight Connector 1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userDrawn="1"/>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p:cNvGrpSpPr/>
          <p:nvPr userDrawn="1"/>
        </p:nvGrpSpPr>
        <p:grpSpPr>
          <a:xfrm>
            <a:off x="743826" y="-155461"/>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1209953" y="-155461"/>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userDrawn="1"/>
        </p:nvGrpSpPr>
        <p:grpSpPr>
          <a:xfrm>
            <a:off x="7269604" y="-155461"/>
            <a:ext cx="152400" cy="122115"/>
            <a:chOff x="7983415" y="6582508"/>
            <a:chExt cx="152400" cy="486507"/>
          </a:xfrm>
        </p:grpSpPr>
        <p:cxnSp>
          <p:nvCxnSpPr>
            <p:cNvPr id="234" name="Straight Connector 2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userDrawn="1"/>
        </p:nvGrpSpPr>
        <p:grpSpPr>
          <a:xfrm>
            <a:off x="6803477"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userDrawn="1"/>
        </p:nvGrpSpPr>
        <p:grpSpPr>
          <a:xfrm>
            <a:off x="6337350" y="-155461"/>
            <a:ext cx="152400" cy="122115"/>
            <a:chOff x="7983415" y="6582508"/>
            <a:chExt cx="152400" cy="486507"/>
          </a:xfrm>
        </p:grpSpPr>
        <p:cxnSp>
          <p:nvCxnSpPr>
            <p:cNvPr id="240" name="Straight Connector 2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userDrawn="1"/>
        </p:nvGrpSpPr>
        <p:grpSpPr>
          <a:xfrm>
            <a:off x="5871223" y="-155461"/>
            <a:ext cx="152400" cy="122115"/>
            <a:chOff x="7983415" y="6582508"/>
            <a:chExt cx="152400" cy="486507"/>
          </a:xfrm>
        </p:grpSpPr>
        <p:cxnSp>
          <p:nvCxnSpPr>
            <p:cNvPr id="243" name="Straight Connector 2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a:off x="5405096" y="-155461"/>
            <a:ext cx="152400" cy="122115"/>
            <a:chOff x="7983415" y="6582508"/>
            <a:chExt cx="152400" cy="486507"/>
          </a:xfrm>
        </p:grpSpPr>
        <p:cxnSp>
          <p:nvCxnSpPr>
            <p:cNvPr id="246" name="Straight Connector 2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a:off x="4938969" y="-155461"/>
            <a:ext cx="152400" cy="122115"/>
            <a:chOff x="7983415" y="6582508"/>
            <a:chExt cx="152400" cy="486507"/>
          </a:xfrm>
        </p:grpSpPr>
        <p:cxnSp>
          <p:nvCxnSpPr>
            <p:cNvPr id="249" name="Straight Connector 2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userDrawn="1"/>
        </p:nvGrpSpPr>
        <p:grpSpPr>
          <a:xfrm>
            <a:off x="4472842" y="-155461"/>
            <a:ext cx="152400" cy="122115"/>
            <a:chOff x="7983415" y="6582508"/>
            <a:chExt cx="152400" cy="486507"/>
          </a:xfrm>
        </p:grpSpPr>
        <p:cxnSp>
          <p:nvCxnSpPr>
            <p:cNvPr id="255" name="Straight Connector 2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8" name="Straight Connector 267"/>
          <p:cNvCxnSpPr/>
          <p:nvPr userDrawn="1"/>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9" name="Group 268"/>
          <p:cNvGrpSpPr/>
          <p:nvPr userDrawn="1"/>
        </p:nvGrpSpPr>
        <p:grpSpPr>
          <a:xfrm>
            <a:off x="8201858" y="-155461"/>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userDrawn="1"/>
        </p:nvGrpSpPr>
        <p:grpSpPr>
          <a:xfrm>
            <a:off x="7735731" y="-155461"/>
            <a:ext cx="152400" cy="122115"/>
            <a:chOff x="7983415" y="6582508"/>
            <a:chExt cx="152400" cy="486507"/>
          </a:xfrm>
        </p:grpSpPr>
        <p:cxnSp>
          <p:nvCxnSpPr>
            <p:cNvPr id="273" name="Straight Connector 2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userDrawn="1"/>
        </p:nvGrpSpPr>
        <p:grpSpPr>
          <a:xfrm>
            <a:off x="4006715" y="5185797"/>
            <a:ext cx="152400" cy="122115"/>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userDrawn="1"/>
        </p:nvGrpSpPr>
        <p:grpSpPr>
          <a:xfrm>
            <a:off x="3540588" y="5185797"/>
            <a:ext cx="152400" cy="122115"/>
            <a:chOff x="7983415" y="6582508"/>
            <a:chExt cx="152400" cy="486507"/>
          </a:xfrm>
        </p:grpSpPr>
        <p:cxnSp>
          <p:nvCxnSpPr>
            <p:cNvPr id="336" name="Straight Connector 3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8" name="Group 337"/>
          <p:cNvGrpSpPr/>
          <p:nvPr userDrawn="1"/>
        </p:nvGrpSpPr>
        <p:grpSpPr>
          <a:xfrm>
            <a:off x="3074461" y="5185797"/>
            <a:ext cx="152400" cy="122115"/>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Group 340"/>
          <p:cNvGrpSpPr/>
          <p:nvPr userDrawn="1"/>
        </p:nvGrpSpPr>
        <p:grpSpPr>
          <a:xfrm>
            <a:off x="2608334" y="5185797"/>
            <a:ext cx="152400" cy="122115"/>
            <a:chOff x="7983415" y="6582508"/>
            <a:chExt cx="152400" cy="486507"/>
          </a:xfrm>
        </p:grpSpPr>
        <p:cxnSp>
          <p:nvCxnSpPr>
            <p:cNvPr id="342" name="Straight Connector 3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userDrawn="1"/>
        </p:nvGrpSpPr>
        <p:grpSpPr>
          <a:xfrm>
            <a:off x="2142207" y="5185797"/>
            <a:ext cx="152400" cy="122115"/>
            <a:chOff x="7983415" y="6582508"/>
            <a:chExt cx="152400" cy="486507"/>
          </a:xfrm>
        </p:grpSpPr>
        <p:cxnSp>
          <p:nvCxnSpPr>
            <p:cNvPr id="345" name="Straight Connector 3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a:off x="1676080" y="5185797"/>
            <a:ext cx="152400" cy="122115"/>
            <a:chOff x="7983415" y="6582508"/>
            <a:chExt cx="152400" cy="486507"/>
          </a:xfrm>
        </p:grpSpPr>
        <p:cxnSp>
          <p:nvCxnSpPr>
            <p:cNvPr id="348" name="Straight Connector 3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0" name="Straight Connector 349"/>
          <p:cNvCxnSpPr/>
          <p:nvPr userDrawn="1"/>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51" name="Group 350"/>
          <p:cNvGrpSpPr/>
          <p:nvPr userDrawn="1"/>
        </p:nvGrpSpPr>
        <p:grpSpPr>
          <a:xfrm>
            <a:off x="743826" y="5185797"/>
            <a:ext cx="152400" cy="122115"/>
            <a:chOff x="7983415" y="6582508"/>
            <a:chExt cx="152400" cy="486507"/>
          </a:xfrm>
        </p:grpSpPr>
        <p:cxnSp>
          <p:nvCxnSpPr>
            <p:cNvPr id="352" name="Straight Connector 3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a:off x="1209953" y="5185797"/>
            <a:ext cx="152400" cy="122115"/>
            <a:chOff x="7983415" y="6582508"/>
            <a:chExt cx="152400" cy="486507"/>
          </a:xfrm>
        </p:grpSpPr>
        <p:cxnSp>
          <p:nvCxnSpPr>
            <p:cNvPr id="355" name="Straight Connector 3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userDrawn="1"/>
        </p:nvGrpSpPr>
        <p:grpSpPr>
          <a:xfrm>
            <a:off x="7269604" y="5185797"/>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userDrawn="1"/>
        </p:nvGrpSpPr>
        <p:grpSpPr>
          <a:xfrm>
            <a:off x="6803477" y="5185797"/>
            <a:ext cx="152400" cy="122115"/>
            <a:chOff x="7983415" y="6582508"/>
            <a:chExt cx="152400" cy="486507"/>
          </a:xfrm>
        </p:grpSpPr>
        <p:cxnSp>
          <p:nvCxnSpPr>
            <p:cNvPr id="361" name="Straight Connector 3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3" name="Group 362"/>
          <p:cNvGrpSpPr/>
          <p:nvPr userDrawn="1"/>
        </p:nvGrpSpPr>
        <p:grpSpPr>
          <a:xfrm>
            <a:off x="6337350" y="518579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userDrawn="1"/>
        </p:nvGrpSpPr>
        <p:grpSpPr>
          <a:xfrm>
            <a:off x="5871223" y="5185797"/>
            <a:ext cx="152400" cy="122115"/>
            <a:chOff x="7983415" y="6582508"/>
            <a:chExt cx="152400" cy="486507"/>
          </a:xfrm>
        </p:grpSpPr>
        <p:cxnSp>
          <p:nvCxnSpPr>
            <p:cNvPr id="367" name="Straight Connector 3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9" name="Group 368"/>
          <p:cNvGrpSpPr/>
          <p:nvPr userDrawn="1"/>
        </p:nvGrpSpPr>
        <p:grpSpPr>
          <a:xfrm>
            <a:off x="5405096" y="5185797"/>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2" name="Group 371"/>
          <p:cNvGrpSpPr/>
          <p:nvPr userDrawn="1"/>
        </p:nvGrpSpPr>
        <p:grpSpPr>
          <a:xfrm>
            <a:off x="4938969" y="5185797"/>
            <a:ext cx="152400" cy="122115"/>
            <a:chOff x="7983415" y="6582508"/>
            <a:chExt cx="152400" cy="486507"/>
          </a:xfrm>
        </p:grpSpPr>
        <p:cxnSp>
          <p:nvCxnSpPr>
            <p:cNvPr id="373" name="Straight Connector 3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userDrawn="1"/>
        </p:nvGrpSpPr>
        <p:grpSpPr>
          <a:xfrm>
            <a:off x="4472842" y="5185797"/>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78" name="Straight Connector 377"/>
          <p:cNvCxnSpPr/>
          <p:nvPr userDrawn="1"/>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a:off x="8201858" y="5185797"/>
            <a:ext cx="152400" cy="122115"/>
            <a:chOff x="7983415" y="6582508"/>
            <a:chExt cx="152400" cy="486507"/>
          </a:xfrm>
        </p:grpSpPr>
        <p:cxnSp>
          <p:nvCxnSpPr>
            <p:cNvPr id="380" name="Straight Connector 3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a:off x="7735731" y="5185797"/>
            <a:ext cx="152400" cy="122115"/>
            <a:chOff x="7983415" y="6582508"/>
            <a:chExt cx="152400" cy="486507"/>
          </a:xfrm>
        </p:grpSpPr>
        <p:cxnSp>
          <p:nvCxnSpPr>
            <p:cNvPr id="383" name="Straight Connector 3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0" name="Group 409"/>
          <p:cNvGrpSpPr/>
          <p:nvPr userDrawn="1"/>
        </p:nvGrpSpPr>
        <p:grpSpPr>
          <a:xfrm rot="5400000">
            <a:off x="-174784" y="4555298"/>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userDrawn="1"/>
        </p:nvGrpSpPr>
        <p:grpSpPr>
          <a:xfrm rot="5400000">
            <a:off x="-174784" y="4085124"/>
            <a:ext cx="152400" cy="122115"/>
            <a:chOff x="7983415" y="6582508"/>
            <a:chExt cx="152400" cy="486507"/>
          </a:xfrm>
        </p:grpSpPr>
        <p:cxnSp>
          <p:nvCxnSpPr>
            <p:cNvPr id="414" name="Straight Connector 4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rot="5400000">
            <a:off x="-174784" y="3614950"/>
            <a:ext cx="152400" cy="122115"/>
            <a:chOff x="7983415" y="6582508"/>
            <a:chExt cx="152400" cy="486507"/>
          </a:xfrm>
        </p:grpSpPr>
        <p:cxnSp>
          <p:nvCxnSpPr>
            <p:cNvPr id="417" name="Straight Connector 4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rot="5400000">
            <a:off x="-174784" y="3144776"/>
            <a:ext cx="152400" cy="122115"/>
            <a:chOff x="7983415" y="6582508"/>
            <a:chExt cx="152400" cy="486507"/>
          </a:xfrm>
        </p:grpSpPr>
        <p:cxnSp>
          <p:nvCxnSpPr>
            <p:cNvPr id="420" name="Straight Connector 4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rot="5400000">
            <a:off x="-174784" y="2674602"/>
            <a:ext cx="152400" cy="122115"/>
            <a:chOff x="7983415" y="6582508"/>
            <a:chExt cx="152400" cy="486507"/>
          </a:xfrm>
        </p:grpSpPr>
        <p:cxnSp>
          <p:nvCxnSpPr>
            <p:cNvPr id="423" name="Straight Connector 4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rot="5400000">
            <a:off x="-174784" y="2204428"/>
            <a:ext cx="152400" cy="122115"/>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userDrawn="1"/>
        </p:nvGrpSpPr>
        <p:grpSpPr>
          <a:xfrm rot="5400000">
            <a:off x="-174784" y="1734254"/>
            <a:ext cx="152400" cy="122115"/>
            <a:chOff x="7983415" y="6582508"/>
            <a:chExt cx="152400" cy="486507"/>
          </a:xfrm>
        </p:grpSpPr>
        <p:cxnSp>
          <p:nvCxnSpPr>
            <p:cNvPr id="429" name="Straight Connector 4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userDrawn="1"/>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userDrawn="1"/>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75F83E5F-1584-418E-AB32-686B252559C4}"/>
              </a:ext>
            </a:extLst>
          </p:cNvPr>
          <p:cNvGrpSpPr/>
          <p:nvPr userDrawn="1"/>
        </p:nvGrpSpPr>
        <p:grpSpPr>
          <a:xfrm rot="5400000">
            <a:off x="-174785" y="483497"/>
            <a:ext cx="152400" cy="122115"/>
            <a:chOff x="7983415" y="6582508"/>
            <a:chExt cx="152400" cy="486507"/>
          </a:xfrm>
        </p:grpSpPr>
        <p:cxnSp>
          <p:nvCxnSpPr>
            <p:cNvPr id="189" name="Straight Connector 18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52D6863-EDD4-4B25-AC64-D536AEC5F7D3}"/>
              </a:ext>
            </a:extLst>
          </p:cNvPr>
          <p:cNvGrpSpPr/>
          <p:nvPr userDrawn="1"/>
        </p:nvGrpSpPr>
        <p:grpSpPr>
          <a:xfrm rot="5400000">
            <a:off x="-174785" y="1423845"/>
            <a:ext cx="152400" cy="122115"/>
            <a:chOff x="7983415" y="6582508"/>
            <a:chExt cx="152400" cy="486507"/>
          </a:xfrm>
        </p:grpSpPr>
        <p:cxnSp>
          <p:nvCxnSpPr>
            <p:cNvPr id="192" name="Straight Connector 191">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43A3299-C348-4767-B606-C5FA8A936C27}"/>
              </a:ext>
            </a:extLst>
          </p:cNvPr>
          <p:cNvGrpSpPr/>
          <p:nvPr userDrawn="1"/>
        </p:nvGrpSpPr>
        <p:grpSpPr>
          <a:xfrm rot="5400000">
            <a:off x="-174785" y="953671"/>
            <a:ext cx="152400" cy="122115"/>
            <a:chOff x="7983415" y="6582508"/>
            <a:chExt cx="152400" cy="486507"/>
          </a:xfrm>
        </p:grpSpPr>
        <p:cxnSp>
          <p:nvCxnSpPr>
            <p:cNvPr id="195" name="Straight Connector 19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FE2B4BD0-6636-4728-8B3D-ADEC99C16D31}"/>
              </a:ext>
            </a:extLst>
          </p:cNvPr>
          <p:cNvGrpSpPr/>
          <p:nvPr userDrawn="1"/>
        </p:nvGrpSpPr>
        <p:grpSpPr>
          <a:xfrm rot="5400000">
            <a:off x="9136485" y="4555299"/>
            <a:ext cx="152400" cy="122115"/>
            <a:chOff x="7983415" y="6582508"/>
            <a:chExt cx="152400" cy="486507"/>
          </a:xfrm>
        </p:grpSpPr>
        <p:cxnSp>
          <p:nvCxnSpPr>
            <p:cNvPr id="198" name="Straight Connector 197">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C3E6A41A-8978-4303-93F3-613B03ED32B4}"/>
              </a:ext>
            </a:extLst>
          </p:cNvPr>
          <p:cNvGrpSpPr/>
          <p:nvPr userDrawn="1"/>
        </p:nvGrpSpPr>
        <p:grpSpPr>
          <a:xfrm rot="5400000">
            <a:off x="9136485" y="4085125"/>
            <a:ext cx="152400" cy="122115"/>
            <a:chOff x="7983415" y="6582508"/>
            <a:chExt cx="152400" cy="486507"/>
          </a:xfrm>
        </p:grpSpPr>
        <p:cxnSp>
          <p:nvCxnSpPr>
            <p:cNvPr id="201" name="Straight Connector 20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020BBA68-6EF9-47E3-9A06-67C2E90755B7}"/>
              </a:ext>
            </a:extLst>
          </p:cNvPr>
          <p:cNvGrpSpPr/>
          <p:nvPr userDrawn="1"/>
        </p:nvGrpSpPr>
        <p:grpSpPr>
          <a:xfrm rot="5400000">
            <a:off x="9136485" y="3614951"/>
            <a:ext cx="152400" cy="122115"/>
            <a:chOff x="7983415" y="6582508"/>
            <a:chExt cx="152400" cy="486507"/>
          </a:xfrm>
        </p:grpSpPr>
        <p:cxnSp>
          <p:nvCxnSpPr>
            <p:cNvPr id="204" name="Straight Connector 203">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22819C52-F4FF-4650-A6C1-2AA769CD85C0}"/>
              </a:ext>
            </a:extLst>
          </p:cNvPr>
          <p:cNvGrpSpPr/>
          <p:nvPr userDrawn="1"/>
        </p:nvGrpSpPr>
        <p:grpSpPr>
          <a:xfrm rot="5400000">
            <a:off x="9136485" y="3144777"/>
            <a:ext cx="152400" cy="122115"/>
            <a:chOff x="7983415" y="6582508"/>
            <a:chExt cx="152400" cy="486507"/>
          </a:xfrm>
        </p:grpSpPr>
        <p:cxnSp>
          <p:nvCxnSpPr>
            <p:cNvPr id="207" name="Straight Connector 20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1EFEB541-DF06-4A78-AD8F-7E7036227BBC}"/>
              </a:ext>
            </a:extLst>
          </p:cNvPr>
          <p:cNvGrpSpPr/>
          <p:nvPr userDrawn="1"/>
        </p:nvGrpSpPr>
        <p:grpSpPr>
          <a:xfrm rot="5400000">
            <a:off x="9136485" y="2674603"/>
            <a:ext cx="152400" cy="122115"/>
            <a:chOff x="7983415" y="6582508"/>
            <a:chExt cx="152400" cy="486507"/>
          </a:xfrm>
        </p:grpSpPr>
        <p:cxnSp>
          <p:nvCxnSpPr>
            <p:cNvPr id="210" name="Straight Connector 209">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7A476E04-B54A-425D-8F2C-0BDB5D9F7F14}"/>
              </a:ext>
            </a:extLst>
          </p:cNvPr>
          <p:cNvGrpSpPr/>
          <p:nvPr userDrawn="1"/>
        </p:nvGrpSpPr>
        <p:grpSpPr>
          <a:xfrm rot="5400000">
            <a:off x="9136485" y="2204429"/>
            <a:ext cx="152400" cy="122115"/>
            <a:chOff x="7983415" y="6582508"/>
            <a:chExt cx="152400" cy="486507"/>
          </a:xfrm>
        </p:grpSpPr>
        <p:cxnSp>
          <p:nvCxnSpPr>
            <p:cNvPr id="213" name="Straight Connector 21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11B0E357-729C-435E-B819-F50FF8C46F58}"/>
              </a:ext>
            </a:extLst>
          </p:cNvPr>
          <p:cNvGrpSpPr/>
          <p:nvPr userDrawn="1"/>
        </p:nvGrpSpPr>
        <p:grpSpPr>
          <a:xfrm rot="5400000">
            <a:off x="9136485" y="1734255"/>
            <a:ext cx="152400" cy="122115"/>
            <a:chOff x="7983415" y="6582508"/>
            <a:chExt cx="152400" cy="486507"/>
          </a:xfrm>
        </p:grpSpPr>
        <p:cxnSp>
          <p:nvCxnSpPr>
            <p:cNvPr id="216" name="Straight Connector 215">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42188881-662D-45BA-BEB2-9498CBC24C3F}"/>
              </a:ext>
            </a:extLst>
          </p:cNvPr>
          <p:cNvGrpSpPr/>
          <p:nvPr userDrawn="1"/>
        </p:nvGrpSpPr>
        <p:grpSpPr>
          <a:xfrm rot="5400000">
            <a:off x="9136485" y="483498"/>
            <a:ext cx="152400" cy="122115"/>
            <a:chOff x="7983415" y="6582508"/>
            <a:chExt cx="152400" cy="486507"/>
          </a:xfrm>
        </p:grpSpPr>
        <p:cxnSp>
          <p:nvCxnSpPr>
            <p:cNvPr id="219" name="Straight Connector 21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5C9C9F40-BA73-4F0F-84AE-96B9F7AE2EA9}"/>
              </a:ext>
            </a:extLst>
          </p:cNvPr>
          <p:cNvGrpSpPr/>
          <p:nvPr userDrawn="1"/>
        </p:nvGrpSpPr>
        <p:grpSpPr>
          <a:xfrm rot="5400000">
            <a:off x="9136485" y="1423846"/>
            <a:ext cx="152400" cy="122115"/>
            <a:chOff x="7983415" y="6582508"/>
            <a:chExt cx="152400" cy="486507"/>
          </a:xfrm>
        </p:grpSpPr>
        <p:cxnSp>
          <p:nvCxnSpPr>
            <p:cNvPr id="222" name="Straight Connector 221">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3EE846E6-43A5-4D07-B942-428F70C264D2}"/>
              </a:ext>
            </a:extLst>
          </p:cNvPr>
          <p:cNvGrpSpPr/>
          <p:nvPr userDrawn="1"/>
        </p:nvGrpSpPr>
        <p:grpSpPr>
          <a:xfrm rot="5400000">
            <a:off x="9136485" y="953672"/>
            <a:ext cx="152400" cy="122115"/>
            <a:chOff x="7983415" y="6582508"/>
            <a:chExt cx="152400" cy="486507"/>
          </a:xfrm>
        </p:grpSpPr>
        <p:cxnSp>
          <p:nvCxnSpPr>
            <p:cNvPr id="225" name="Straight Connector 22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 name="MSIPCM0a244551a8ccc156f49be603" descr="{&quot;HashCode&quot;:2133105206,&quot;Placement&quot;:&quot;Footer&quot;,&quot;Top&quot;:389.104645,&quot;Left&quot;:300.843231,&quot;SlideWidth&quot;:720,&quot;SlideHeight&quot;:405}"/>
          <p:cNvSpPr txBox="1"/>
          <p:nvPr userDrawn="1"/>
        </p:nvSpPr>
        <p:spPr>
          <a:xfrm>
            <a:off x="3820709" y="49416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endParaRPr lang="en-US"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59" r:id="rId14"/>
    <p:sldLayoutId id="2147483860" r:id="rId15"/>
    <p:sldLayoutId id="2147483861" r:id="rId16"/>
    <p:sldLayoutId id="2147483862" r:id="rId17"/>
    <p:sldLayoutId id="2147483831" r:id="rId18"/>
    <p:sldLayoutId id="2147483832" r:id="rId19"/>
    <p:sldLayoutId id="2147483833" r:id="rId20"/>
    <p:sldLayoutId id="2147483834" r:id="rId21"/>
    <p:sldLayoutId id="2147483835" r:id="rId22"/>
    <p:sldLayoutId id="2147483836" r:id="rId23"/>
    <p:sldLayoutId id="2147483838" r:id="rId24"/>
    <p:sldLayoutId id="2147483842" r:id="rId25"/>
    <p:sldLayoutId id="2147483844" r:id="rId26"/>
    <p:sldLayoutId id="2147483846" r:id="rId27"/>
    <p:sldLayoutId id="2147483850" r:id="rId28"/>
    <p:sldLayoutId id="2147483848" r:id="rId29"/>
    <p:sldLayoutId id="2147483852" r:id="rId30"/>
    <p:sldLayoutId id="2147483799" r:id="rId31"/>
    <p:sldLayoutId id="2147483822" r:id="rId32"/>
    <p:sldLayoutId id="2147483824" r:id="rId33"/>
    <p:sldLayoutId id="2147483869" r:id="rId34"/>
    <p:sldLayoutId id="2147483873" r:id="rId35"/>
    <p:sldLayoutId id="2147483874" r:id="rId36"/>
    <p:sldLayoutId id="2147483875" r:id="rId37"/>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hyperlink" Target="https://www.ubuntu.com/core" TargetMode="External"/><Relationship Id="rId2" Type="http://schemas.openxmlformats.org/officeDocument/2006/relationships/hyperlink" Target="https://docs.microsoft.com/en-us/windows/iot-core/windows-iot-core" TargetMode="External"/><Relationship Id="rId1" Type="http://schemas.openxmlformats.org/officeDocument/2006/relationships/slideLayout" Target="../slideLayouts/slideLayout36.xml"/><Relationship Id="rId6" Type="http://schemas.openxmlformats.org/officeDocument/2006/relationships/hyperlink" Target="https://en.wikipedia.org/wiki/Android_Automotive" TargetMode="External"/><Relationship Id="rId5" Type="http://schemas.openxmlformats.org/officeDocument/2006/relationships/hyperlink" Target="https://www.qnx.com/" TargetMode="External"/><Relationship Id="rId4" Type="http://schemas.openxmlformats.org/officeDocument/2006/relationships/hyperlink" Target="https://www.riot-o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2D4F-FBAE-42CF-BED8-DFC0C8246A2D}"/>
              </a:ext>
            </a:extLst>
          </p:cNvPr>
          <p:cNvSpPr>
            <a:spLocks noGrp="1"/>
          </p:cNvSpPr>
          <p:nvPr>
            <p:ph type="ctrTitle"/>
          </p:nvPr>
        </p:nvSpPr>
        <p:spPr/>
        <p:txBody>
          <a:bodyPr/>
          <a:lstStyle/>
          <a:p>
            <a:r>
              <a:rPr lang="en-US" dirty="0"/>
              <a:t>Azure IoT Services </a:t>
            </a:r>
          </a:p>
        </p:txBody>
      </p:sp>
      <p:sp>
        <p:nvSpPr>
          <p:cNvPr id="3" name="Subtitle 2">
            <a:extLst>
              <a:ext uri="{FF2B5EF4-FFF2-40B4-BE49-F238E27FC236}">
                <a16:creationId xmlns:a16="http://schemas.microsoft.com/office/drawing/2014/main" id="{5195E590-C9AF-448F-91D0-A117311443BB}"/>
              </a:ext>
            </a:extLst>
          </p:cNvPr>
          <p:cNvSpPr>
            <a:spLocks noGrp="1"/>
          </p:cNvSpPr>
          <p:nvPr>
            <p:ph type="subTitle" idx="1"/>
          </p:nvPr>
        </p:nvSpPr>
        <p:spPr/>
        <p:txBody>
          <a:bodyPr/>
          <a:lstStyle/>
          <a:p>
            <a:r>
              <a:rPr lang="en-US" dirty="0"/>
              <a:t>Sabyasachi Pathak</a:t>
            </a:r>
          </a:p>
        </p:txBody>
      </p:sp>
      <p:sp>
        <p:nvSpPr>
          <p:cNvPr id="4" name="Text Placeholder 3">
            <a:extLst>
              <a:ext uri="{FF2B5EF4-FFF2-40B4-BE49-F238E27FC236}">
                <a16:creationId xmlns:a16="http://schemas.microsoft.com/office/drawing/2014/main" id="{AB9A452C-81F1-4C6C-9B37-B2D4AA79FBA7}"/>
              </a:ext>
            </a:extLst>
          </p:cNvPr>
          <p:cNvSpPr>
            <a:spLocks noGrp="1"/>
          </p:cNvSpPr>
          <p:nvPr>
            <p:ph type="body" sz="quarter" idx="10"/>
          </p:nvPr>
        </p:nvSpPr>
        <p:spPr/>
        <p:txBody>
          <a:bodyPr/>
          <a:lstStyle/>
          <a:p>
            <a:r>
              <a:rPr lang="en-US" dirty="0" err="1"/>
              <a:t>IoT</a:t>
            </a:r>
            <a:r>
              <a:rPr lang="en-US" dirty="0"/>
              <a:t> Digital</a:t>
            </a:r>
          </a:p>
        </p:txBody>
      </p:sp>
      <p:sp>
        <p:nvSpPr>
          <p:cNvPr id="5" name="Text Placeholder 4">
            <a:extLst>
              <a:ext uri="{FF2B5EF4-FFF2-40B4-BE49-F238E27FC236}">
                <a16:creationId xmlns:a16="http://schemas.microsoft.com/office/drawing/2014/main" id="{34199F23-F069-4A78-8D16-63586AB4C849}"/>
              </a:ext>
            </a:extLst>
          </p:cNvPr>
          <p:cNvSpPr>
            <a:spLocks noGrp="1"/>
          </p:cNvSpPr>
          <p:nvPr>
            <p:ph type="body" sz="quarter" idx="11"/>
          </p:nvPr>
        </p:nvSpPr>
        <p:spPr/>
        <p:txBody>
          <a:bodyPr/>
          <a:lstStyle/>
          <a:p>
            <a:r>
              <a:rPr lang="en-US" dirty="0"/>
              <a:t>29-Nov-2020</a:t>
            </a:r>
          </a:p>
          <a:p>
            <a:endParaRPr lang="en-US" dirty="0"/>
          </a:p>
        </p:txBody>
      </p:sp>
    </p:spTree>
    <p:extLst>
      <p:ext uri="{BB962C8B-B14F-4D97-AF65-F5344CB8AC3E}">
        <p14:creationId xmlns:p14="http://schemas.microsoft.com/office/powerpoint/2010/main" val="72446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6928441" y="4848580"/>
            <a:ext cx="2057400" cy="273844"/>
          </a:xfrm>
        </p:spPr>
        <p:txBody>
          <a:bodyPr/>
          <a:lstStyle/>
          <a:p>
            <a:fld id="{126133F3-93C7-D248-B543-DA3D11D46693}" type="slidenum">
              <a:rPr lang="en-US" smtClean="0"/>
              <a:pPr/>
              <a:t>10</a:t>
            </a:fld>
            <a:endParaRPr lang="en-US"/>
          </a:p>
        </p:txBody>
      </p:sp>
      <p:sp>
        <p:nvSpPr>
          <p:cNvPr id="6" name="TextBox 5"/>
          <p:cNvSpPr txBox="1"/>
          <p:nvPr/>
        </p:nvSpPr>
        <p:spPr>
          <a:xfrm>
            <a:off x="537867" y="183642"/>
            <a:ext cx="7989956" cy="307777"/>
          </a:xfrm>
          <a:prstGeom prst="rect">
            <a:avLst/>
          </a:prstGeom>
          <a:noFill/>
        </p:spPr>
        <p:txBody>
          <a:bodyPr wrap="square" rtlCol="0">
            <a:spAutoFit/>
          </a:bodyPr>
          <a:lstStyle/>
          <a:p>
            <a:pPr>
              <a:buFont typeface="Wingdings" panose="05000000000000000000" pitchFamily="2" charset="2"/>
              <a:buChar char="q"/>
            </a:pPr>
            <a:r>
              <a:rPr lang="en-US" sz="1400" dirty="0">
                <a:solidFill>
                  <a:srgbClr val="0070C0"/>
                </a:solidFill>
              </a:rPr>
              <a:t>Introduction – IoT Services</a:t>
            </a:r>
          </a:p>
        </p:txBody>
      </p:sp>
      <p:sp>
        <p:nvSpPr>
          <p:cNvPr id="3" name="Content Placeholder 2">
            <a:extLst>
              <a:ext uri="{FF2B5EF4-FFF2-40B4-BE49-F238E27FC236}">
                <a16:creationId xmlns:a16="http://schemas.microsoft.com/office/drawing/2014/main" id="{5FAD8DB8-A8BA-40CB-842D-9AF47CFD92AF}"/>
              </a:ext>
            </a:extLst>
          </p:cNvPr>
          <p:cNvSpPr>
            <a:spLocks noGrp="1"/>
          </p:cNvSpPr>
          <p:nvPr>
            <p:ph idx="1"/>
          </p:nvPr>
        </p:nvSpPr>
        <p:spPr/>
        <p:txBody>
          <a:bodyPr/>
          <a:lstStyle/>
          <a:p>
            <a:endParaRPr lang="en-US" dirty="0"/>
          </a:p>
        </p:txBody>
      </p:sp>
      <p:pic>
        <p:nvPicPr>
          <p:cNvPr id="5122" name="Picture 2">
            <a:extLst>
              <a:ext uri="{FF2B5EF4-FFF2-40B4-BE49-F238E27FC236}">
                <a16:creationId xmlns:a16="http://schemas.microsoft.com/office/drawing/2014/main" id="{F60D2F83-1340-45D3-9F07-82B195A20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22" y="436241"/>
            <a:ext cx="7299406" cy="410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004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9D81150-1B56-4924-8A1D-0E9BA2682300}"/>
              </a:ext>
            </a:extLst>
          </p:cNvPr>
          <p:cNvSpPr>
            <a:spLocks noGrp="1"/>
          </p:cNvSpPr>
          <p:nvPr>
            <p:ph type="body" sz="quarter" idx="12"/>
          </p:nvPr>
        </p:nvSpPr>
        <p:spPr>
          <a:xfrm>
            <a:off x="275771" y="-741567"/>
            <a:ext cx="1001713" cy="123794"/>
          </a:xfrm>
        </p:spPr>
        <p:txBody>
          <a:bodyPr/>
          <a:lstStyle/>
          <a:p>
            <a:endParaRPr lang="en-US"/>
          </a:p>
        </p:txBody>
      </p:sp>
      <p:sp>
        <p:nvSpPr>
          <p:cNvPr id="4" name="Rectangle 3"/>
          <p:cNvSpPr/>
          <p:nvPr/>
        </p:nvSpPr>
        <p:spPr>
          <a:xfrm>
            <a:off x="410134" y="1171236"/>
            <a:ext cx="7998371" cy="1077218"/>
          </a:xfrm>
          <a:prstGeom prst="rect">
            <a:avLst/>
          </a:prstGeom>
        </p:spPr>
        <p:txBody>
          <a:bodyPr wrap="square">
            <a:spAutoFit/>
          </a:bodyPr>
          <a:lstStyle/>
          <a:p>
            <a:r>
              <a:rPr lang="en-US" sz="1600" dirty="0"/>
              <a:t>Connect, monitor and manage billions of </a:t>
            </a:r>
            <a:r>
              <a:rPr lang="en-US" sz="1600" dirty="0" err="1"/>
              <a:t>IoT</a:t>
            </a:r>
            <a:r>
              <a:rPr lang="en-US" sz="1600" dirty="0"/>
              <a:t> assets—Use Azure </a:t>
            </a:r>
            <a:r>
              <a:rPr lang="en-US" sz="1600" dirty="0" err="1"/>
              <a:t>IoT</a:t>
            </a:r>
            <a:r>
              <a:rPr lang="en-US" sz="1600" dirty="0"/>
              <a:t> Hub to securely connect, monitor and manage billions of devices to develop Internet of Things (</a:t>
            </a:r>
            <a:r>
              <a:rPr lang="en-US" sz="1600" dirty="0" err="1"/>
              <a:t>IoT</a:t>
            </a:r>
            <a:r>
              <a:rPr lang="en-US" sz="1600" dirty="0"/>
              <a:t>) applications. </a:t>
            </a:r>
            <a:r>
              <a:rPr lang="en-US" sz="1600" dirty="0" err="1"/>
              <a:t>IoT</a:t>
            </a:r>
            <a:r>
              <a:rPr lang="en-US" sz="1600" dirty="0"/>
              <a:t> Hub is an open and flexible cloud platform as a service that supports open-source SDKs and multiple protocols.</a:t>
            </a:r>
          </a:p>
        </p:txBody>
      </p:sp>
      <p:sp>
        <p:nvSpPr>
          <p:cNvPr id="5" name="Rectangle 4"/>
          <p:cNvSpPr/>
          <p:nvPr/>
        </p:nvSpPr>
        <p:spPr>
          <a:xfrm>
            <a:off x="418549" y="2900946"/>
            <a:ext cx="8231465" cy="1323439"/>
          </a:xfrm>
          <a:prstGeom prst="rect">
            <a:avLst/>
          </a:prstGeom>
        </p:spPr>
        <p:txBody>
          <a:bodyPr wrap="square">
            <a:spAutoFit/>
          </a:bodyPr>
          <a:lstStyle/>
          <a:p>
            <a:pPr marL="342900" indent="-342900">
              <a:buFont typeface="+mj-lt"/>
              <a:buAutoNum type="arabicPeriod"/>
            </a:pPr>
            <a:r>
              <a:rPr lang="en-US" sz="1600" dirty="0"/>
              <a:t>Establish bidirectional communication with billions of </a:t>
            </a:r>
            <a:r>
              <a:rPr lang="en-US" sz="1600" dirty="0" err="1"/>
              <a:t>IoT</a:t>
            </a:r>
            <a:r>
              <a:rPr lang="en-US" sz="1600" dirty="0"/>
              <a:t> devices</a:t>
            </a:r>
          </a:p>
          <a:p>
            <a:pPr marL="342900" indent="-342900">
              <a:buFont typeface="+mj-lt"/>
              <a:buAutoNum type="arabicPeriod"/>
            </a:pPr>
            <a:r>
              <a:rPr lang="en-US" sz="1600" dirty="0"/>
              <a:t>Authenticate per device for security-enhanced </a:t>
            </a:r>
            <a:r>
              <a:rPr lang="en-US" sz="1600" dirty="0" err="1"/>
              <a:t>IoT</a:t>
            </a:r>
            <a:r>
              <a:rPr lang="en-US" sz="1600" dirty="0"/>
              <a:t> solutions</a:t>
            </a:r>
          </a:p>
          <a:p>
            <a:pPr marL="342900" indent="-342900">
              <a:buFont typeface="+mj-lt"/>
              <a:buAutoNum type="arabicPeriod"/>
            </a:pPr>
            <a:r>
              <a:rPr lang="en-US" sz="1600" dirty="0"/>
              <a:t>Automate </a:t>
            </a:r>
            <a:r>
              <a:rPr lang="en-US" sz="1600" dirty="0" err="1"/>
              <a:t>IoT</a:t>
            </a:r>
            <a:r>
              <a:rPr lang="en-US" sz="1600" dirty="0"/>
              <a:t> device provisioning and registration to accelerate your </a:t>
            </a:r>
            <a:r>
              <a:rPr lang="en-US" sz="1600" dirty="0" err="1"/>
              <a:t>IoT</a:t>
            </a:r>
            <a:r>
              <a:rPr lang="en-US" sz="1600" dirty="0"/>
              <a:t> deployment</a:t>
            </a:r>
          </a:p>
          <a:p>
            <a:pPr marL="342900" indent="-342900">
              <a:buFont typeface="+mj-lt"/>
              <a:buAutoNum type="arabicPeriod"/>
            </a:pPr>
            <a:r>
              <a:rPr lang="en-US" sz="1600" dirty="0"/>
              <a:t>Extend the power of the cloud to your edge device</a:t>
            </a:r>
          </a:p>
          <a:p>
            <a:pPr marL="342900" indent="-342900">
              <a:buFont typeface="+mj-lt"/>
              <a:buAutoNum type="arabicPeriod"/>
            </a:pPr>
            <a:r>
              <a:rPr lang="en-US" sz="1600" dirty="0"/>
              <a:t>Extend the power of the cloud to your edge device</a:t>
            </a:r>
          </a:p>
        </p:txBody>
      </p:sp>
      <p:sp>
        <p:nvSpPr>
          <p:cNvPr id="8" name="TextBox 7"/>
          <p:cNvSpPr txBox="1"/>
          <p:nvPr/>
        </p:nvSpPr>
        <p:spPr>
          <a:xfrm>
            <a:off x="418549" y="726876"/>
            <a:ext cx="7989956" cy="307777"/>
          </a:xfrm>
          <a:prstGeom prst="rect">
            <a:avLst/>
          </a:prstGeom>
          <a:noFill/>
        </p:spPr>
        <p:txBody>
          <a:bodyPr wrap="square" rtlCol="0">
            <a:spAutoFit/>
          </a:bodyPr>
          <a:lstStyle/>
          <a:p>
            <a:r>
              <a:rPr lang="it-IT" sz="1400" dirty="0">
                <a:solidFill>
                  <a:srgbClr val="00B0F0"/>
                </a:solidFill>
              </a:rPr>
              <a:t>Definition</a:t>
            </a:r>
            <a:r>
              <a:rPr lang="en-US" sz="1350" b="1" dirty="0">
                <a:solidFill>
                  <a:schemeClr val="tx1">
                    <a:lumMod val="50000"/>
                    <a:lumOff val="50000"/>
                  </a:schemeClr>
                </a:solidFill>
              </a:rPr>
              <a:t>: </a:t>
            </a:r>
            <a:r>
              <a:rPr lang="en-US" sz="1350" dirty="0">
                <a:solidFill>
                  <a:schemeClr val="tx1">
                    <a:lumMod val="50000"/>
                    <a:lumOff val="50000"/>
                  </a:schemeClr>
                </a:solidFill>
              </a:rPr>
              <a:t> </a:t>
            </a:r>
          </a:p>
        </p:txBody>
      </p:sp>
      <p:sp>
        <p:nvSpPr>
          <p:cNvPr id="9" name="TextBox 8"/>
          <p:cNvSpPr txBox="1"/>
          <p:nvPr/>
        </p:nvSpPr>
        <p:spPr>
          <a:xfrm>
            <a:off x="418549" y="2456587"/>
            <a:ext cx="7989956" cy="300082"/>
          </a:xfrm>
          <a:prstGeom prst="rect">
            <a:avLst/>
          </a:prstGeom>
          <a:noFill/>
        </p:spPr>
        <p:txBody>
          <a:bodyPr wrap="square" rtlCol="0">
            <a:spAutoFit/>
          </a:bodyPr>
          <a:lstStyle/>
          <a:p>
            <a:r>
              <a:rPr lang="en-US" sz="1350" b="1" dirty="0">
                <a:solidFill>
                  <a:schemeClr val="tx1">
                    <a:lumMod val="50000"/>
                    <a:lumOff val="50000"/>
                  </a:schemeClr>
                </a:solidFill>
              </a:rPr>
              <a:t>Usage : </a:t>
            </a:r>
            <a:r>
              <a:rPr lang="en-US" sz="1350" dirty="0">
                <a:solidFill>
                  <a:schemeClr val="tx1">
                    <a:lumMod val="50000"/>
                    <a:lumOff val="50000"/>
                  </a:schemeClr>
                </a:solidFill>
              </a:rPr>
              <a:t> </a:t>
            </a:r>
          </a:p>
        </p:txBody>
      </p:sp>
      <p:sp>
        <p:nvSpPr>
          <p:cNvPr id="11" name="TextBox 10"/>
          <p:cNvSpPr txBox="1"/>
          <p:nvPr/>
        </p:nvSpPr>
        <p:spPr>
          <a:xfrm>
            <a:off x="418549" y="218661"/>
            <a:ext cx="7989956" cy="300082"/>
          </a:xfrm>
          <a:prstGeom prst="rect">
            <a:avLst/>
          </a:prstGeom>
          <a:noFill/>
        </p:spPr>
        <p:txBody>
          <a:bodyPr wrap="square" rtlCol="0">
            <a:spAutoFit/>
          </a:bodyPr>
          <a:lstStyle/>
          <a:p>
            <a:r>
              <a:rPr lang="en-US" sz="1350" b="1" dirty="0">
                <a:solidFill>
                  <a:srgbClr val="0070C0"/>
                </a:solidFill>
              </a:rPr>
              <a:t>MS </a:t>
            </a:r>
            <a:r>
              <a:rPr lang="en-US" sz="1350" b="1" dirty="0" err="1">
                <a:solidFill>
                  <a:srgbClr val="0070C0"/>
                </a:solidFill>
              </a:rPr>
              <a:t>IoT</a:t>
            </a:r>
            <a:r>
              <a:rPr lang="en-US" sz="1350" b="1" dirty="0">
                <a:solidFill>
                  <a:srgbClr val="0070C0"/>
                </a:solidFill>
              </a:rPr>
              <a:t> –Azure </a:t>
            </a:r>
            <a:r>
              <a:rPr lang="en-US" sz="1350" b="1" dirty="0" err="1">
                <a:solidFill>
                  <a:srgbClr val="0070C0"/>
                </a:solidFill>
              </a:rPr>
              <a:t>IoT</a:t>
            </a:r>
            <a:r>
              <a:rPr lang="en-US" sz="1350" b="1" dirty="0">
                <a:solidFill>
                  <a:srgbClr val="0070C0"/>
                </a:solidFill>
              </a:rPr>
              <a:t> Hub</a:t>
            </a:r>
          </a:p>
        </p:txBody>
      </p:sp>
    </p:spTree>
    <p:extLst>
      <p:ext uri="{BB962C8B-B14F-4D97-AF65-F5344CB8AC3E}">
        <p14:creationId xmlns:p14="http://schemas.microsoft.com/office/powerpoint/2010/main" val="86674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57251"/>
            <a:ext cx="7886700" cy="3775472"/>
          </a:xfrm>
        </p:spPr>
        <p:txBody>
          <a:bodyPr/>
          <a:lstStyle/>
          <a:p>
            <a:pPr marL="342900" indent="-342900">
              <a:spcBef>
                <a:spcPts val="0"/>
              </a:spcBef>
            </a:pPr>
            <a:r>
              <a:rPr lang="it-IT" sz="2100" dirty="0">
                <a:solidFill>
                  <a:prstClr val="black"/>
                </a:solidFill>
              </a:rPr>
              <a:t>Connection</a:t>
            </a:r>
          </a:p>
          <a:p>
            <a:pPr marL="685800" lvl="1" indent="-342900">
              <a:spcBef>
                <a:spcPts val="0"/>
              </a:spcBef>
              <a:buFont typeface="Arial" panose="020B0604020202020204" pitchFamily="34" charset="0"/>
              <a:buChar char="•"/>
            </a:pPr>
            <a:r>
              <a:rPr lang="it-IT" dirty="0">
                <a:solidFill>
                  <a:prstClr val="black"/>
                </a:solidFill>
              </a:rPr>
              <a:t>bidirectional comunication</a:t>
            </a:r>
          </a:p>
          <a:p>
            <a:pPr marL="685800" lvl="1" indent="-342900">
              <a:spcBef>
                <a:spcPts val="0"/>
              </a:spcBef>
              <a:buFont typeface="Arial" panose="020B0604020202020204" pitchFamily="34" charset="0"/>
              <a:buChar char="•"/>
            </a:pPr>
            <a:r>
              <a:rPr lang="it-IT" dirty="0">
                <a:solidFill>
                  <a:prstClr val="black"/>
                </a:solidFill>
              </a:rPr>
              <a:t>reliable &amp; secure channel</a:t>
            </a:r>
          </a:p>
          <a:p>
            <a:pPr marL="685800" lvl="1" indent="-342900">
              <a:spcBef>
                <a:spcPts val="0"/>
              </a:spcBef>
              <a:buFont typeface="Arial" panose="020B0604020202020204" pitchFamily="34" charset="0"/>
              <a:buChar char="•"/>
            </a:pPr>
            <a:r>
              <a:rPr lang="it-IT" dirty="0">
                <a:solidFill>
                  <a:prstClr val="black"/>
                </a:solidFill>
              </a:rPr>
              <a:t>per-device authentication</a:t>
            </a:r>
          </a:p>
          <a:p>
            <a:pPr marL="685800" lvl="1" indent="-342900">
              <a:spcBef>
                <a:spcPts val="0"/>
              </a:spcBef>
              <a:buFont typeface="Arial" panose="020B0604020202020204" pitchFamily="34" charset="0"/>
              <a:buChar char="•"/>
            </a:pPr>
            <a:r>
              <a:rPr lang="it-IT" dirty="0">
                <a:solidFill>
                  <a:prstClr val="black"/>
                </a:solidFill>
              </a:rPr>
              <a:t>multiplexing</a:t>
            </a:r>
          </a:p>
          <a:p>
            <a:pPr marL="342900" indent="-342900">
              <a:spcBef>
                <a:spcPts val="0"/>
              </a:spcBef>
            </a:pPr>
            <a:r>
              <a:rPr lang="it-IT" sz="2100" dirty="0">
                <a:solidFill>
                  <a:prstClr val="black"/>
                </a:solidFill>
              </a:rPr>
              <a:t>Features</a:t>
            </a:r>
          </a:p>
          <a:p>
            <a:pPr marL="685800" lvl="1" indent="-342900">
              <a:spcBef>
                <a:spcPts val="0"/>
              </a:spcBef>
              <a:buFont typeface="Arial" panose="020B0604020202020204" pitchFamily="34" charset="0"/>
              <a:buChar char="•"/>
            </a:pPr>
            <a:r>
              <a:rPr lang="it-IT" dirty="0">
                <a:solidFill>
                  <a:prstClr val="black"/>
                </a:solidFill>
              </a:rPr>
              <a:t>device to cloud telemetry</a:t>
            </a:r>
          </a:p>
          <a:p>
            <a:pPr marL="685800" lvl="1" indent="-342900">
              <a:spcBef>
                <a:spcPts val="0"/>
              </a:spcBef>
              <a:buFont typeface="Arial" panose="020B0604020202020204" pitchFamily="34" charset="0"/>
              <a:buChar char="•"/>
            </a:pPr>
            <a:r>
              <a:rPr lang="it-IT" dirty="0">
                <a:solidFill>
                  <a:prstClr val="black"/>
                </a:solidFill>
              </a:rPr>
              <a:t>cloud to device commands and notifications (with TTL &amp; feedback)</a:t>
            </a:r>
          </a:p>
          <a:p>
            <a:pPr marL="685800" lvl="1" indent="-342900">
              <a:spcBef>
                <a:spcPts val="0"/>
              </a:spcBef>
              <a:buFont typeface="Arial" panose="020B0604020202020204" pitchFamily="34" charset="0"/>
              <a:buChar char="•"/>
            </a:pPr>
            <a:r>
              <a:rPr lang="it-IT" dirty="0">
                <a:solidFill>
                  <a:prstClr val="black"/>
                </a:solidFill>
              </a:rPr>
              <a:t>bulk uploads/downloads</a:t>
            </a:r>
          </a:p>
          <a:p>
            <a:pPr marL="685800" lvl="1" indent="-342900">
              <a:spcBef>
                <a:spcPts val="0"/>
              </a:spcBef>
              <a:buFont typeface="Arial" panose="020B0604020202020204" pitchFamily="34" charset="0"/>
              <a:buChar char="•"/>
            </a:pPr>
            <a:r>
              <a:rPr lang="it-IT" dirty="0">
                <a:solidFill>
                  <a:prstClr val="black"/>
                </a:solidFill>
              </a:rPr>
              <a:t>monitoring devices (connection, activity, ...)</a:t>
            </a:r>
          </a:p>
          <a:p>
            <a:pPr marL="685800" lvl="1" indent="-342900">
              <a:spcBef>
                <a:spcPts val="0"/>
              </a:spcBef>
              <a:buFont typeface="Arial" panose="020B0604020202020204" pitchFamily="34" charset="0"/>
              <a:buChar char="•"/>
            </a:pPr>
            <a:r>
              <a:rPr lang="it-IT" dirty="0">
                <a:solidFill>
                  <a:prstClr val="black"/>
                </a:solidFill>
              </a:rPr>
              <a:t>multi protocols (AMQP, HTTP) </a:t>
            </a:r>
            <a:r>
              <a:rPr lang="it-IT" dirty="0">
                <a:solidFill>
                  <a:prstClr val="black"/>
                </a:solidFill>
                <a:sym typeface="Wingdings" panose="05000000000000000000" pitchFamily="2" charset="2"/>
              </a:rPr>
              <a:t> IoT Protocol Gateway (MQTT)</a:t>
            </a:r>
            <a:endParaRPr lang="it-IT" dirty="0">
              <a:solidFill>
                <a:prstClr val="black"/>
              </a:solidFill>
            </a:endParaRPr>
          </a:p>
          <a:p>
            <a:endParaRPr lang="en-US" dirty="0"/>
          </a:p>
        </p:txBody>
      </p:sp>
      <p:sp>
        <p:nvSpPr>
          <p:cNvPr id="4" name="Slide Number Placeholder 3"/>
          <p:cNvSpPr>
            <a:spLocks noGrp="1"/>
          </p:cNvSpPr>
          <p:nvPr>
            <p:ph type="sldNum" sz="quarter" idx="12"/>
          </p:nvPr>
        </p:nvSpPr>
        <p:spPr/>
        <p:txBody>
          <a:bodyPr/>
          <a:lstStyle/>
          <a:p>
            <a:fld id="{8A253AE6-7BB5-41D3-90A1-B770625C9DD4}" type="slidenum">
              <a:rPr lang="en-US" smtClean="0"/>
              <a:t>12</a:t>
            </a:fld>
            <a:endParaRPr lang="en-US"/>
          </a:p>
        </p:txBody>
      </p:sp>
      <p:sp>
        <p:nvSpPr>
          <p:cNvPr id="5" name="TextBox 4"/>
          <p:cNvSpPr txBox="1"/>
          <p:nvPr/>
        </p:nvSpPr>
        <p:spPr>
          <a:xfrm>
            <a:off x="577022" y="248225"/>
            <a:ext cx="7989956" cy="300082"/>
          </a:xfrm>
          <a:prstGeom prst="rect">
            <a:avLst/>
          </a:prstGeom>
          <a:noFill/>
        </p:spPr>
        <p:txBody>
          <a:bodyPr wrap="square" rtlCol="0">
            <a:spAutoFit/>
          </a:bodyPr>
          <a:lstStyle/>
          <a:p>
            <a:r>
              <a:rPr lang="en-US" sz="1350" b="1" dirty="0">
                <a:solidFill>
                  <a:srgbClr val="0070C0"/>
                </a:solidFill>
              </a:rPr>
              <a:t>MS </a:t>
            </a:r>
            <a:r>
              <a:rPr lang="en-US" sz="1350" b="1" dirty="0" err="1">
                <a:solidFill>
                  <a:srgbClr val="0070C0"/>
                </a:solidFill>
              </a:rPr>
              <a:t>IoT</a:t>
            </a:r>
            <a:r>
              <a:rPr lang="en-US" sz="1350" b="1" dirty="0">
                <a:solidFill>
                  <a:srgbClr val="0070C0"/>
                </a:solidFill>
              </a:rPr>
              <a:t> –Features</a:t>
            </a:r>
          </a:p>
        </p:txBody>
      </p:sp>
    </p:spTree>
    <p:extLst>
      <p:ext uri="{BB962C8B-B14F-4D97-AF65-F5344CB8AC3E}">
        <p14:creationId xmlns:p14="http://schemas.microsoft.com/office/powerpoint/2010/main" val="52266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2D4F-FBAE-42CF-BED8-DFC0C8246A2D}"/>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5195E590-C9AF-448F-91D0-A117311443BB}"/>
              </a:ext>
            </a:extLst>
          </p:cNvPr>
          <p:cNvSpPr>
            <a:spLocks noGrp="1"/>
          </p:cNvSpPr>
          <p:nvPr>
            <p:ph type="subTitle" idx="1"/>
          </p:nvPr>
        </p:nvSpPr>
        <p:spPr/>
        <p:txBody>
          <a:bodyPr/>
          <a:lstStyle/>
          <a:p>
            <a:r>
              <a:rPr lang="en-US" dirty="0"/>
              <a:t>Nikunj Thakkar, Sabyasachi Pathak</a:t>
            </a:r>
          </a:p>
        </p:txBody>
      </p:sp>
      <p:sp>
        <p:nvSpPr>
          <p:cNvPr id="4" name="Text Placeholder 3">
            <a:extLst>
              <a:ext uri="{FF2B5EF4-FFF2-40B4-BE49-F238E27FC236}">
                <a16:creationId xmlns:a16="http://schemas.microsoft.com/office/drawing/2014/main" id="{AB9A452C-81F1-4C6C-9B37-B2D4AA79FBA7}"/>
              </a:ext>
            </a:extLst>
          </p:cNvPr>
          <p:cNvSpPr>
            <a:spLocks noGrp="1"/>
          </p:cNvSpPr>
          <p:nvPr>
            <p:ph type="body" sz="quarter" idx="10"/>
          </p:nvPr>
        </p:nvSpPr>
        <p:spPr/>
        <p:txBody>
          <a:bodyPr/>
          <a:lstStyle/>
          <a:p>
            <a:r>
              <a:rPr lang="en-US" dirty="0" err="1"/>
              <a:t>IoT</a:t>
            </a:r>
            <a:r>
              <a:rPr lang="en-US" dirty="0"/>
              <a:t> Digital</a:t>
            </a:r>
          </a:p>
        </p:txBody>
      </p:sp>
      <p:sp>
        <p:nvSpPr>
          <p:cNvPr id="5" name="Text Placeholder 4">
            <a:extLst>
              <a:ext uri="{FF2B5EF4-FFF2-40B4-BE49-F238E27FC236}">
                <a16:creationId xmlns:a16="http://schemas.microsoft.com/office/drawing/2014/main" id="{34199F23-F069-4A78-8D16-63586AB4C849}"/>
              </a:ext>
            </a:extLst>
          </p:cNvPr>
          <p:cNvSpPr>
            <a:spLocks noGrp="1"/>
          </p:cNvSpPr>
          <p:nvPr>
            <p:ph type="body" sz="quarter" idx="11"/>
          </p:nvPr>
        </p:nvSpPr>
        <p:spPr/>
        <p:txBody>
          <a:bodyPr/>
          <a:lstStyle/>
          <a:p>
            <a:r>
              <a:rPr lang="en-US" dirty="0"/>
              <a:t>30-May-2018</a:t>
            </a:r>
          </a:p>
        </p:txBody>
      </p:sp>
    </p:spTree>
    <p:extLst>
      <p:ext uri="{BB962C8B-B14F-4D97-AF65-F5344CB8AC3E}">
        <p14:creationId xmlns:p14="http://schemas.microsoft.com/office/powerpoint/2010/main" val="406406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492369" y="573211"/>
            <a:ext cx="8493472" cy="4275368"/>
          </a:xfrm>
        </p:spPr>
        <p:txBody>
          <a:bodyPr/>
          <a:lstStyle/>
          <a:p>
            <a:r>
              <a:rPr lang="en-US" dirty="0"/>
              <a:t>   </a:t>
            </a:r>
          </a:p>
        </p:txBody>
      </p:sp>
      <p:sp>
        <p:nvSpPr>
          <p:cNvPr id="9" name="Slide Number Placeholder 8"/>
          <p:cNvSpPr>
            <a:spLocks noGrp="1"/>
          </p:cNvSpPr>
          <p:nvPr>
            <p:ph type="sldNum" sz="quarter" idx="4"/>
          </p:nvPr>
        </p:nvSpPr>
        <p:spPr>
          <a:xfrm>
            <a:off x="6928441" y="4848580"/>
            <a:ext cx="2057400" cy="273844"/>
          </a:xfrm>
        </p:spPr>
        <p:txBody>
          <a:bodyPr/>
          <a:lstStyle/>
          <a:p>
            <a:fld id="{126133F3-93C7-D248-B543-DA3D11D46693}" type="slidenum">
              <a:rPr lang="en-US" smtClean="0"/>
              <a:pPr/>
              <a:t>2</a:t>
            </a:fld>
            <a:endParaRPr lang="en-US"/>
          </a:p>
        </p:txBody>
      </p:sp>
      <p:sp>
        <p:nvSpPr>
          <p:cNvPr id="7" name="Title 1"/>
          <p:cNvSpPr txBox="1">
            <a:spLocks/>
          </p:cNvSpPr>
          <p:nvPr/>
        </p:nvSpPr>
        <p:spPr>
          <a:xfrm>
            <a:off x="1141810" y="198817"/>
            <a:ext cx="6858001" cy="544938"/>
          </a:xfrm>
          <a:prstGeom prst="rect">
            <a:avLst/>
          </a:prstGeom>
        </p:spPr>
        <p:txBody>
          <a:bodyPr vert="horz" anchor="t" anchorCtr="0"/>
          <a:lstStyle>
            <a:lvl1pPr algn="l" defTabSz="457200" rtl="0" eaLnBrk="1" latinLnBrk="0" hangingPunct="1">
              <a:spcBef>
                <a:spcPct val="0"/>
              </a:spcBef>
              <a:buNone/>
              <a:defRPr sz="2400" b="1" i="0" kern="1200" spc="300">
                <a:solidFill>
                  <a:schemeClr val="tx1"/>
                </a:solidFill>
                <a:latin typeface="Avenir Next Medium" charset="0"/>
                <a:ea typeface="Avenir Next Medium" charset="0"/>
                <a:cs typeface="Avenir Next Medium" charset="0"/>
              </a:defRPr>
            </a:lvl1pPr>
          </a:lstStyle>
          <a:p>
            <a:r>
              <a:rPr lang="en-IN" sz="1800" dirty="0"/>
              <a:t>                          </a:t>
            </a:r>
            <a:r>
              <a:rPr lang="en-IN" dirty="0">
                <a:solidFill>
                  <a:srgbClr val="0070C0"/>
                </a:solidFill>
              </a:rPr>
              <a:t>Agenda</a:t>
            </a:r>
          </a:p>
        </p:txBody>
      </p:sp>
      <p:sp>
        <p:nvSpPr>
          <p:cNvPr id="8" name="Content Placeholder 2"/>
          <p:cNvSpPr txBox="1">
            <a:spLocks/>
          </p:cNvSpPr>
          <p:nvPr/>
        </p:nvSpPr>
        <p:spPr>
          <a:xfrm>
            <a:off x="211792" y="573211"/>
            <a:ext cx="7788020" cy="437866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1800" dirty="0">
                <a:solidFill>
                  <a:srgbClr val="0070C0"/>
                </a:solidFill>
              </a:rPr>
              <a:t>Introduction – IoT Data flow and Lambda Architecture and Subsystems</a:t>
            </a:r>
          </a:p>
          <a:p>
            <a:pPr>
              <a:buClr>
                <a:srgbClr val="002060"/>
              </a:buClr>
              <a:buFont typeface="Wingdings" panose="05000000000000000000" pitchFamily="2" charset="2"/>
              <a:buChar char="q"/>
            </a:pPr>
            <a:r>
              <a:rPr lang="en-US" sz="1800" dirty="0">
                <a:solidFill>
                  <a:srgbClr val="0070C0"/>
                </a:solidFill>
              </a:rPr>
              <a:t>Introduction – Azure IoT Reference Framework</a:t>
            </a:r>
          </a:p>
          <a:p>
            <a:pPr>
              <a:buFont typeface="Wingdings" panose="05000000000000000000" pitchFamily="2" charset="2"/>
              <a:buChar char="q"/>
            </a:pPr>
            <a:r>
              <a:rPr lang="en-US" sz="1800" dirty="0">
                <a:solidFill>
                  <a:srgbClr val="0070C0"/>
                </a:solidFill>
              </a:rPr>
              <a:t>Introduction – Sensors Devices Gateways</a:t>
            </a:r>
          </a:p>
          <a:p>
            <a:pPr>
              <a:buFont typeface="Wingdings" panose="05000000000000000000" pitchFamily="2" charset="2"/>
              <a:buChar char="q"/>
            </a:pPr>
            <a:r>
              <a:rPr lang="en-US" sz="1800" dirty="0">
                <a:solidFill>
                  <a:srgbClr val="0070C0"/>
                </a:solidFill>
              </a:rPr>
              <a:t>Introduction – Cloud Gateway and IoT Hub</a:t>
            </a:r>
          </a:p>
          <a:p>
            <a:pPr>
              <a:buFont typeface="Wingdings" panose="05000000000000000000" pitchFamily="2" charset="2"/>
              <a:buChar char="q"/>
            </a:pPr>
            <a:r>
              <a:rPr lang="en-US" sz="1800" dirty="0">
                <a:solidFill>
                  <a:srgbClr val="0070C0"/>
                </a:solidFill>
              </a:rPr>
              <a:t>Lab – Things | Insights |Actions</a:t>
            </a:r>
          </a:p>
          <a:p>
            <a:pPr>
              <a:buFont typeface="Wingdings" panose="05000000000000000000" pitchFamily="2" charset="2"/>
              <a:buChar char="q"/>
            </a:pPr>
            <a:r>
              <a:rPr lang="en-US" sz="1800" dirty="0">
                <a:solidFill>
                  <a:srgbClr val="0070C0"/>
                </a:solidFill>
              </a:rPr>
              <a:t>Device Communications – Azure IoT Hub Tiers </a:t>
            </a:r>
          </a:p>
          <a:p>
            <a:pPr>
              <a:buFont typeface="Wingdings" panose="05000000000000000000" pitchFamily="2" charset="2"/>
              <a:buChar char="q"/>
            </a:pPr>
            <a:r>
              <a:rPr lang="en-US" sz="1800" dirty="0">
                <a:solidFill>
                  <a:srgbClr val="0070C0"/>
                </a:solidFill>
              </a:rPr>
              <a:t>Device Communications – Endpoints</a:t>
            </a:r>
          </a:p>
          <a:p>
            <a:pPr>
              <a:buFont typeface="Wingdings" panose="05000000000000000000" pitchFamily="2" charset="2"/>
              <a:buChar char="q"/>
            </a:pPr>
            <a:r>
              <a:rPr lang="en-US" sz="1800" dirty="0">
                <a:solidFill>
                  <a:srgbClr val="0070C0"/>
                </a:solidFill>
              </a:rPr>
              <a:t>Device Communications – IoT Hub Security</a:t>
            </a:r>
          </a:p>
          <a:p>
            <a:pPr>
              <a:buFont typeface="Wingdings" panose="05000000000000000000" pitchFamily="2" charset="2"/>
              <a:buChar char="q"/>
            </a:pPr>
            <a:r>
              <a:rPr lang="en-US" sz="1800" dirty="0">
                <a:solidFill>
                  <a:srgbClr val="0070C0"/>
                </a:solidFill>
              </a:rPr>
              <a:t>Device Communications – Device Life Cycle </a:t>
            </a:r>
          </a:p>
          <a:p>
            <a:pPr>
              <a:buFont typeface="Wingdings" panose="05000000000000000000" pitchFamily="2" charset="2"/>
              <a:buChar char="q"/>
            </a:pPr>
            <a:r>
              <a:rPr lang="en-US" sz="1800" dirty="0">
                <a:solidFill>
                  <a:srgbClr val="0070C0"/>
                </a:solidFill>
              </a:rPr>
              <a:t>Device Communications – IoT Devices | Device Identity | Device Twin </a:t>
            </a:r>
          </a:p>
          <a:p>
            <a:pPr>
              <a:buFont typeface="Wingdings" panose="05000000000000000000" pitchFamily="2" charset="2"/>
              <a:buChar char="q"/>
            </a:pPr>
            <a:r>
              <a:rPr lang="en-US" sz="1800" dirty="0">
                <a:solidFill>
                  <a:srgbClr val="0070C0"/>
                </a:solidFill>
              </a:rPr>
              <a:t>IoT Developer Tool – IoT Hub Device SDK</a:t>
            </a:r>
          </a:p>
          <a:p>
            <a:pPr>
              <a:buFont typeface="Wingdings" panose="05000000000000000000" pitchFamily="2" charset="2"/>
              <a:buChar char="q"/>
            </a:pPr>
            <a:r>
              <a:rPr lang="en-US" sz="1800" dirty="0">
                <a:solidFill>
                  <a:srgbClr val="0070C0"/>
                </a:solidFill>
              </a:rPr>
              <a:t>IoT Developer Tool – IoT Hub Service SDK </a:t>
            </a:r>
          </a:p>
          <a:p>
            <a:pPr>
              <a:buFont typeface="Wingdings" panose="05000000000000000000" pitchFamily="2" charset="2"/>
              <a:buChar char="q"/>
            </a:pPr>
            <a:r>
              <a:rPr lang="en-US" sz="1800" dirty="0">
                <a:solidFill>
                  <a:srgbClr val="0070C0"/>
                </a:solidFill>
              </a:rPr>
              <a:t>IoT Developer Tool – VS , VS Code , CLI , Cloud Shell , Power Shell</a:t>
            </a:r>
          </a:p>
          <a:p>
            <a:pPr>
              <a:buFont typeface="Wingdings" panose="05000000000000000000" pitchFamily="2" charset="2"/>
              <a:buChar char="q"/>
            </a:pPr>
            <a:endParaRPr lang="en-US" sz="1800" dirty="0">
              <a:solidFill>
                <a:srgbClr val="0070C0"/>
              </a:solidFill>
            </a:endParaRPr>
          </a:p>
          <a:p>
            <a:pPr>
              <a:buFont typeface="Wingdings" panose="05000000000000000000" pitchFamily="2" charset="2"/>
              <a:buChar char="q"/>
            </a:pPr>
            <a:endParaRPr lang="en-US" sz="1800" dirty="0"/>
          </a:p>
          <a:p>
            <a:pPr>
              <a:buFont typeface="Wingdings" panose="05000000000000000000" pitchFamily="2" charset="2"/>
              <a:buChar char="q"/>
            </a:pPr>
            <a:endParaRPr lang="en-US" sz="21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65660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37867" y="491419"/>
            <a:ext cx="8261124" cy="401935"/>
          </a:xfrm>
        </p:spPr>
        <p:txBody>
          <a:bodyPr/>
          <a:lstStyle/>
          <a:p>
            <a:r>
              <a:rPr lang="en-US" dirty="0">
                <a:solidFill>
                  <a:srgbClr val="0070C0"/>
                </a:solidFill>
              </a:rPr>
              <a:t>IoT Data Flow-Core Sub System </a:t>
            </a:r>
          </a:p>
        </p:txBody>
      </p:sp>
      <p:sp>
        <p:nvSpPr>
          <p:cNvPr id="5" name="Slide Number Placeholder 4"/>
          <p:cNvSpPr>
            <a:spLocks noGrp="1"/>
          </p:cNvSpPr>
          <p:nvPr>
            <p:ph type="sldNum" sz="quarter" idx="4"/>
          </p:nvPr>
        </p:nvSpPr>
        <p:spPr>
          <a:xfrm>
            <a:off x="6928441" y="4848580"/>
            <a:ext cx="2057400" cy="273844"/>
          </a:xfrm>
        </p:spPr>
        <p:txBody>
          <a:bodyPr/>
          <a:lstStyle/>
          <a:p>
            <a:fld id="{126133F3-93C7-D248-B543-DA3D11D46693}" type="slidenum">
              <a:rPr lang="en-US" smtClean="0"/>
              <a:pPr/>
              <a:t>3</a:t>
            </a:fld>
            <a:endParaRPr lang="en-US"/>
          </a:p>
        </p:txBody>
      </p:sp>
      <p:sp>
        <p:nvSpPr>
          <p:cNvPr id="6" name="TextBox 5"/>
          <p:cNvSpPr txBox="1"/>
          <p:nvPr/>
        </p:nvSpPr>
        <p:spPr>
          <a:xfrm>
            <a:off x="537867" y="183642"/>
            <a:ext cx="7989956" cy="307777"/>
          </a:xfrm>
          <a:prstGeom prst="rect">
            <a:avLst/>
          </a:prstGeom>
          <a:noFill/>
        </p:spPr>
        <p:txBody>
          <a:bodyPr wrap="square" rtlCol="0">
            <a:spAutoFit/>
          </a:bodyPr>
          <a:lstStyle/>
          <a:p>
            <a:pPr>
              <a:buFont typeface="Wingdings" panose="05000000000000000000" pitchFamily="2" charset="2"/>
              <a:buChar char="q"/>
            </a:pPr>
            <a:r>
              <a:rPr lang="en-US" sz="1400" dirty="0">
                <a:solidFill>
                  <a:srgbClr val="0070C0"/>
                </a:solidFill>
              </a:rPr>
              <a:t>Introduction – IoT Data flow and Lambda Architecture</a:t>
            </a:r>
          </a:p>
        </p:txBody>
      </p:sp>
      <p:pic>
        <p:nvPicPr>
          <p:cNvPr id="1026" name="Picture 2">
            <a:extLst>
              <a:ext uri="{FF2B5EF4-FFF2-40B4-BE49-F238E27FC236}">
                <a16:creationId xmlns:a16="http://schemas.microsoft.com/office/drawing/2014/main" id="{030E936A-5E48-41CD-9252-35BAB72AFE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866" y="978043"/>
            <a:ext cx="7497769" cy="41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1857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4462" y="486266"/>
            <a:ext cx="8261124" cy="401935"/>
          </a:xfrm>
        </p:spPr>
        <p:txBody>
          <a:bodyPr/>
          <a:lstStyle/>
          <a:p>
            <a:r>
              <a:rPr lang="en-US" dirty="0">
                <a:solidFill>
                  <a:srgbClr val="0070C0"/>
                </a:solidFill>
              </a:rPr>
              <a:t>IoT Data Flow- Optional Sub Systems </a:t>
            </a:r>
          </a:p>
        </p:txBody>
      </p:sp>
      <p:sp>
        <p:nvSpPr>
          <p:cNvPr id="5" name="Slide Number Placeholder 4"/>
          <p:cNvSpPr>
            <a:spLocks noGrp="1"/>
          </p:cNvSpPr>
          <p:nvPr>
            <p:ph type="sldNum" sz="quarter" idx="4"/>
          </p:nvPr>
        </p:nvSpPr>
        <p:spPr>
          <a:xfrm>
            <a:off x="6928441" y="4848580"/>
            <a:ext cx="2057400" cy="273844"/>
          </a:xfrm>
        </p:spPr>
        <p:txBody>
          <a:bodyPr/>
          <a:lstStyle/>
          <a:p>
            <a:fld id="{126133F3-93C7-D248-B543-DA3D11D46693}" type="slidenum">
              <a:rPr lang="en-US" smtClean="0"/>
              <a:pPr/>
              <a:t>4</a:t>
            </a:fld>
            <a:endParaRPr lang="en-US"/>
          </a:p>
        </p:txBody>
      </p:sp>
      <p:sp>
        <p:nvSpPr>
          <p:cNvPr id="6" name="TextBox 5"/>
          <p:cNvSpPr txBox="1"/>
          <p:nvPr/>
        </p:nvSpPr>
        <p:spPr>
          <a:xfrm>
            <a:off x="397528" y="183642"/>
            <a:ext cx="7989956" cy="307777"/>
          </a:xfrm>
          <a:prstGeom prst="rect">
            <a:avLst/>
          </a:prstGeom>
          <a:noFill/>
        </p:spPr>
        <p:txBody>
          <a:bodyPr wrap="square" rtlCol="0">
            <a:spAutoFit/>
          </a:bodyPr>
          <a:lstStyle/>
          <a:p>
            <a:pPr>
              <a:buFont typeface="Wingdings" panose="05000000000000000000" pitchFamily="2" charset="2"/>
              <a:buChar char="q"/>
            </a:pPr>
            <a:r>
              <a:rPr lang="en-US" sz="1400">
                <a:solidFill>
                  <a:srgbClr val="0070C0"/>
                </a:solidFill>
              </a:rPr>
              <a:t>Introduction – IoT Data flow and Lambda Architecture</a:t>
            </a:r>
            <a:endParaRPr lang="en-US" sz="1400" dirty="0">
              <a:solidFill>
                <a:srgbClr val="0070C0"/>
              </a:solidFill>
            </a:endParaRPr>
          </a:p>
        </p:txBody>
      </p:sp>
      <p:sp>
        <p:nvSpPr>
          <p:cNvPr id="3" name="Content Placeholder 2">
            <a:extLst>
              <a:ext uri="{FF2B5EF4-FFF2-40B4-BE49-F238E27FC236}">
                <a16:creationId xmlns:a16="http://schemas.microsoft.com/office/drawing/2014/main" id="{2573D210-66BE-4F2A-8D06-7C7F99B2FC70}"/>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EBA3C2E3-89C1-4C2B-A978-7F8AB2D55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22" y="888201"/>
            <a:ext cx="8744678" cy="457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9985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4462" y="486266"/>
            <a:ext cx="8261124" cy="401935"/>
          </a:xfrm>
        </p:spPr>
        <p:txBody>
          <a:bodyPr/>
          <a:lstStyle/>
          <a:p>
            <a:r>
              <a:rPr lang="en-US" dirty="0">
                <a:solidFill>
                  <a:srgbClr val="0070C0"/>
                </a:solidFill>
              </a:rPr>
              <a:t>IoT Data Flow- Lambda Architecture</a:t>
            </a:r>
          </a:p>
        </p:txBody>
      </p:sp>
      <p:sp>
        <p:nvSpPr>
          <p:cNvPr id="5" name="Slide Number Placeholder 4"/>
          <p:cNvSpPr>
            <a:spLocks noGrp="1"/>
          </p:cNvSpPr>
          <p:nvPr>
            <p:ph type="sldNum" sz="quarter" idx="4"/>
          </p:nvPr>
        </p:nvSpPr>
        <p:spPr>
          <a:xfrm>
            <a:off x="6928441" y="4848580"/>
            <a:ext cx="2057400" cy="273844"/>
          </a:xfrm>
        </p:spPr>
        <p:txBody>
          <a:bodyPr/>
          <a:lstStyle/>
          <a:p>
            <a:fld id="{126133F3-93C7-D248-B543-DA3D11D46693}" type="slidenum">
              <a:rPr lang="en-US" smtClean="0"/>
              <a:pPr/>
              <a:t>5</a:t>
            </a:fld>
            <a:endParaRPr lang="en-US"/>
          </a:p>
        </p:txBody>
      </p:sp>
      <p:sp>
        <p:nvSpPr>
          <p:cNvPr id="6" name="TextBox 5"/>
          <p:cNvSpPr txBox="1"/>
          <p:nvPr/>
        </p:nvSpPr>
        <p:spPr>
          <a:xfrm>
            <a:off x="397528" y="183642"/>
            <a:ext cx="7989956" cy="307777"/>
          </a:xfrm>
          <a:prstGeom prst="rect">
            <a:avLst/>
          </a:prstGeom>
          <a:noFill/>
        </p:spPr>
        <p:txBody>
          <a:bodyPr wrap="square" rtlCol="0">
            <a:spAutoFit/>
          </a:bodyPr>
          <a:lstStyle/>
          <a:p>
            <a:pPr>
              <a:buFont typeface="Wingdings" panose="05000000000000000000" pitchFamily="2" charset="2"/>
              <a:buChar char="q"/>
            </a:pPr>
            <a:r>
              <a:rPr lang="en-US" sz="1400">
                <a:solidFill>
                  <a:srgbClr val="0070C0"/>
                </a:solidFill>
              </a:rPr>
              <a:t>Introduction – IoT Data flow and Lambda Architecture</a:t>
            </a:r>
            <a:endParaRPr lang="en-US" sz="1400" dirty="0">
              <a:solidFill>
                <a:srgbClr val="0070C0"/>
              </a:solidFill>
            </a:endParaRPr>
          </a:p>
        </p:txBody>
      </p:sp>
      <p:sp>
        <p:nvSpPr>
          <p:cNvPr id="3" name="Content Placeholder 2">
            <a:extLst>
              <a:ext uri="{FF2B5EF4-FFF2-40B4-BE49-F238E27FC236}">
                <a16:creationId xmlns:a16="http://schemas.microsoft.com/office/drawing/2014/main" id="{2573D210-66BE-4F2A-8D06-7C7F99B2FC70}"/>
              </a:ext>
            </a:extLst>
          </p:cNvPr>
          <p:cNvSpPr>
            <a:spLocks noGrp="1"/>
          </p:cNvSpPr>
          <p:nvPr>
            <p:ph idx="1"/>
          </p:nvPr>
        </p:nvSpPr>
        <p:spPr>
          <a:xfrm>
            <a:off x="492668" y="1225885"/>
            <a:ext cx="8261124" cy="3225913"/>
          </a:xfrm>
        </p:spPr>
        <p:txBody>
          <a:bodyPr/>
          <a:lstStyle/>
          <a:p>
            <a:endParaRPr lang="en-US" dirty="0"/>
          </a:p>
        </p:txBody>
      </p:sp>
      <p:sp>
        <p:nvSpPr>
          <p:cNvPr id="4" name="Rectangle 3">
            <a:extLst>
              <a:ext uri="{FF2B5EF4-FFF2-40B4-BE49-F238E27FC236}">
                <a16:creationId xmlns:a16="http://schemas.microsoft.com/office/drawing/2014/main" id="{765CDC42-C3BB-4849-B89A-3B4558588D7E}"/>
              </a:ext>
            </a:extLst>
          </p:cNvPr>
          <p:cNvSpPr/>
          <p:nvPr/>
        </p:nvSpPr>
        <p:spPr>
          <a:xfrm>
            <a:off x="390208" y="4521013"/>
            <a:ext cx="8363584" cy="369332"/>
          </a:xfrm>
          <a:prstGeom prst="rect">
            <a:avLst/>
          </a:prstGeom>
        </p:spPr>
        <p:txBody>
          <a:bodyPr wrap="square">
            <a:spAutoFit/>
          </a:bodyPr>
          <a:lstStyle/>
          <a:p>
            <a:r>
              <a:rPr lang="en-US" dirty="0"/>
              <a:t>https://docs.microsoft.com/en-us/azure/architecture/data-guide/big-data/</a:t>
            </a:r>
          </a:p>
        </p:txBody>
      </p:sp>
      <p:pic>
        <p:nvPicPr>
          <p:cNvPr id="10" name="Picture 9">
            <a:extLst>
              <a:ext uri="{FF2B5EF4-FFF2-40B4-BE49-F238E27FC236}">
                <a16:creationId xmlns:a16="http://schemas.microsoft.com/office/drawing/2014/main" id="{989FFF7E-BAEC-4222-B7E0-30E509C3F594}"/>
              </a:ext>
            </a:extLst>
          </p:cNvPr>
          <p:cNvPicPr>
            <a:picLocks noChangeAspect="1"/>
          </p:cNvPicPr>
          <p:nvPr/>
        </p:nvPicPr>
        <p:blipFill>
          <a:blip r:embed="rId2"/>
          <a:stretch>
            <a:fillRect/>
          </a:stretch>
        </p:blipFill>
        <p:spPr>
          <a:xfrm>
            <a:off x="390208" y="1021066"/>
            <a:ext cx="7117737" cy="3499947"/>
          </a:xfrm>
          <a:prstGeom prst="rect">
            <a:avLst/>
          </a:prstGeom>
        </p:spPr>
      </p:pic>
    </p:spTree>
    <p:extLst>
      <p:ext uri="{BB962C8B-B14F-4D97-AF65-F5344CB8AC3E}">
        <p14:creationId xmlns:p14="http://schemas.microsoft.com/office/powerpoint/2010/main" val="42008105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9D81150-1B56-4924-8A1D-0E9BA2682300}"/>
              </a:ext>
            </a:extLst>
          </p:cNvPr>
          <p:cNvSpPr>
            <a:spLocks noGrp="1"/>
          </p:cNvSpPr>
          <p:nvPr>
            <p:ph type="body" sz="quarter" idx="12"/>
          </p:nvPr>
        </p:nvSpPr>
        <p:spPr>
          <a:xfrm>
            <a:off x="275771" y="-741567"/>
            <a:ext cx="1001713" cy="123794"/>
          </a:xfrm>
        </p:spPr>
        <p:txBody>
          <a:bodyPr/>
          <a:lstStyle/>
          <a:p>
            <a:endParaRPr lang="en-US"/>
          </a:p>
        </p:txBody>
      </p:sp>
      <p:pic>
        <p:nvPicPr>
          <p:cNvPr id="2" name="Picture 1"/>
          <p:cNvPicPr>
            <a:picLocks noChangeAspect="1"/>
          </p:cNvPicPr>
          <p:nvPr/>
        </p:nvPicPr>
        <p:blipFill>
          <a:blip r:embed="rId2"/>
          <a:stretch>
            <a:fillRect/>
          </a:stretch>
        </p:blipFill>
        <p:spPr>
          <a:xfrm>
            <a:off x="616004" y="518743"/>
            <a:ext cx="7324945" cy="4198554"/>
          </a:xfrm>
          <a:prstGeom prst="rect">
            <a:avLst/>
          </a:prstGeom>
        </p:spPr>
      </p:pic>
      <p:sp>
        <p:nvSpPr>
          <p:cNvPr id="6" name="TextBox 5"/>
          <p:cNvSpPr txBox="1"/>
          <p:nvPr/>
        </p:nvSpPr>
        <p:spPr>
          <a:xfrm>
            <a:off x="418549" y="218661"/>
            <a:ext cx="7989956" cy="300082"/>
          </a:xfrm>
          <a:prstGeom prst="rect">
            <a:avLst/>
          </a:prstGeom>
          <a:noFill/>
        </p:spPr>
        <p:txBody>
          <a:bodyPr wrap="square" rtlCol="0">
            <a:spAutoFit/>
          </a:bodyPr>
          <a:lstStyle/>
          <a:p>
            <a:r>
              <a:rPr lang="en-US" sz="1350" b="1" dirty="0">
                <a:solidFill>
                  <a:srgbClr val="0070C0"/>
                </a:solidFill>
              </a:rPr>
              <a:t>MS </a:t>
            </a:r>
            <a:r>
              <a:rPr lang="en-US" sz="1350" b="1" dirty="0" err="1">
                <a:solidFill>
                  <a:srgbClr val="0070C0"/>
                </a:solidFill>
              </a:rPr>
              <a:t>IoT</a:t>
            </a:r>
            <a:r>
              <a:rPr lang="en-US" sz="1350" b="1" dirty="0">
                <a:solidFill>
                  <a:srgbClr val="0070C0"/>
                </a:solidFill>
              </a:rPr>
              <a:t> –Data Flow</a:t>
            </a:r>
          </a:p>
        </p:txBody>
      </p:sp>
    </p:spTree>
    <p:extLst>
      <p:ext uri="{BB962C8B-B14F-4D97-AF65-F5344CB8AC3E}">
        <p14:creationId xmlns:p14="http://schemas.microsoft.com/office/powerpoint/2010/main" val="335074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9D81150-1B56-4924-8A1D-0E9BA2682300}"/>
              </a:ext>
            </a:extLst>
          </p:cNvPr>
          <p:cNvSpPr>
            <a:spLocks noGrp="1"/>
          </p:cNvSpPr>
          <p:nvPr>
            <p:ph type="body" sz="quarter" idx="12"/>
          </p:nvPr>
        </p:nvSpPr>
        <p:spPr>
          <a:xfrm>
            <a:off x="275771" y="-741567"/>
            <a:ext cx="1001713" cy="123794"/>
          </a:xfrm>
        </p:spPr>
        <p:txBody>
          <a:bodyPr/>
          <a:lstStyle/>
          <a:p>
            <a:endParaRPr lang="en-US"/>
          </a:p>
        </p:txBody>
      </p:sp>
      <p:sp>
        <p:nvSpPr>
          <p:cNvPr id="3" name="TextBox 2"/>
          <p:cNvSpPr txBox="1"/>
          <p:nvPr/>
        </p:nvSpPr>
        <p:spPr>
          <a:xfrm>
            <a:off x="418549" y="218661"/>
            <a:ext cx="7989956" cy="300082"/>
          </a:xfrm>
          <a:prstGeom prst="rect">
            <a:avLst/>
          </a:prstGeom>
          <a:noFill/>
        </p:spPr>
        <p:txBody>
          <a:bodyPr wrap="square" rtlCol="0">
            <a:spAutoFit/>
          </a:bodyPr>
          <a:lstStyle/>
          <a:p>
            <a:r>
              <a:rPr lang="en-US" sz="1350" b="1" dirty="0">
                <a:solidFill>
                  <a:srgbClr val="0070C0"/>
                </a:solidFill>
              </a:rPr>
              <a:t>MS </a:t>
            </a:r>
            <a:r>
              <a:rPr lang="en-US" sz="1350" b="1" dirty="0" err="1">
                <a:solidFill>
                  <a:srgbClr val="0070C0"/>
                </a:solidFill>
              </a:rPr>
              <a:t>IoT</a:t>
            </a:r>
            <a:r>
              <a:rPr lang="en-US" sz="1350" b="1" dirty="0">
                <a:solidFill>
                  <a:srgbClr val="0070C0"/>
                </a:solidFill>
              </a:rPr>
              <a:t> – Reference Architecture</a:t>
            </a:r>
          </a:p>
        </p:txBody>
      </p:sp>
      <p:pic>
        <p:nvPicPr>
          <p:cNvPr id="2" name="Picture 1"/>
          <p:cNvPicPr>
            <a:picLocks noChangeAspect="1"/>
          </p:cNvPicPr>
          <p:nvPr/>
        </p:nvPicPr>
        <p:blipFill>
          <a:blip r:embed="rId2"/>
          <a:stretch>
            <a:fillRect/>
          </a:stretch>
        </p:blipFill>
        <p:spPr>
          <a:xfrm>
            <a:off x="776627" y="518743"/>
            <a:ext cx="6163989" cy="4163539"/>
          </a:xfrm>
          <a:prstGeom prst="rect">
            <a:avLst/>
          </a:prstGeom>
        </p:spPr>
      </p:pic>
    </p:spTree>
    <p:extLst>
      <p:ext uri="{BB962C8B-B14F-4D97-AF65-F5344CB8AC3E}">
        <p14:creationId xmlns:p14="http://schemas.microsoft.com/office/powerpoint/2010/main" val="237160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4462" y="486266"/>
            <a:ext cx="8261124" cy="401935"/>
          </a:xfrm>
        </p:spPr>
        <p:txBody>
          <a:bodyPr/>
          <a:lstStyle/>
          <a:p>
            <a:r>
              <a:rPr lang="en-US" dirty="0">
                <a:solidFill>
                  <a:srgbClr val="0070C0"/>
                </a:solidFill>
              </a:rPr>
              <a:t>Azure IoT Reference Architecture</a:t>
            </a:r>
          </a:p>
        </p:txBody>
      </p:sp>
      <p:sp>
        <p:nvSpPr>
          <p:cNvPr id="5" name="Slide Number Placeholder 4"/>
          <p:cNvSpPr>
            <a:spLocks noGrp="1"/>
          </p:cNvSpPr>
          <p:nvPr>
            <p:ph type="sldNum" sz="quarter" idx="4"/>
          </p:nvPr>
        </p:nvSpPr>
        <p:spPr>
          <a:xfrm>
            <a:off x="6928441" y="4848580"/>
            <a:ext cx="2057400" cy="273844"/>
          </a:xfrm>
        </p:spPr>
        <p:txBody>
          <a:bodyPr/>
          <a:lstStyle/>
          <a:p>
            <a:fld id="{126133F3-93C7-D248-B543-DA3D11D46693}" type="slidenum">
              <a:rPr lang="en-US" smtClean="0"/>
              <a:pPr/>
              <a:t>8</a:t>
            </a:fld>
            <a:endParaRPr lang="en-US"/>
          </a:p>
        </p:txBody>
      </p:sp>
      <p:sp>
        <p:nvSpPr>
          <p:cNvPr id="6" name="TextBox 5"/>
          <p:cNvSpPr txBox="1"/>
          <p:nvPr/>
        </p:nvSpPr>
        <p:spPr>
          <a:xfrm>
            <a:off x="397528" y="183642"/>
            <a:ext cx="7989956" cy="307777"/>
          </a:xfrm>
          <a:prstGeom prst="rect">
            <a:avLst/>
          </a:prstGeom>
          <a:noFill/>
        </p:spPr>
        <p:txBody>
          <a:bodyPr wrap="square" rtlCol="0">
            <a:spAutoFit/>
          </a:bodyPr>
          <a:lstStyle/>
          <a:p>
            <a:pPr>
              <a:buFont typeface="Wingdings" panose="05000000000000000000" pitchFamily="2" charset="2"/>
              <a:buChar char="q"/>
            </a:pPr>
            <a:r>
              <a:rPr lang="en-US" sz="1400" dirty="0">
                <a:solidFill>
                  <a:srgbClr val="0070C0"/>
                </a:solidFill>
              </a:rPr>
              <a:t>Introduction – Azure IoT Reference Framework</a:t>
            </a:r>
          </a:p>
        </p:txBody>
      </p:sp>
      <p:sp>
        <p:nvSpPr>
          <p:cNvPr id="4" name="Rectangle 3">
            <a:extLst>
              <a:ext uri="{FF2B5EF4-FFF2-40B4-BE49-F238E27FC236}">
                <a16:creationId xmlns:a16="http://schemas.microsoft.com/office/drawing/2014/main" id="{765CDC42-C3BB-4849-B89A-3B4558588D7E}"/>
              </a:ext>
            </a:extLst>
          </p:cNvPr>
          <p:cNvSpPr/>
          <p:nvPr/>
        </p:nvSpPr>
        <p:spPr>
          <a:xfrm>
            <a:off x="390208" y="4521013"/>
            <a:ext cx="8363584" cy="369332"/>
          </a:xfrm>
          <a:prstGeom prst="rect">
            <a:avLst/>
          </a:prstGeom>
        </p:spPr>
        <p:txBody>
          <a:bodyPr wrap="square">
            <a:spAutoFit/>
          </a:bodyPr>
          <a:lstStyle/>
          <a:p>
            <a:r>
              <a:rPr lang="en-US" dirty="0"/>
              <a:t>https://docs.microsoft.com/en-us/azure/architecture/reference-architectures/iot</a:t>
            </a:r>
          </a:p>
        </p:txBody>
      </p:sp>
      <p:sp>
        <p:nvSpPr>
          <p:cNvPr id="9" name="AutoShape 6" descr="Diagram of the architecture">
            <a:extLst>
              <a:ext uri="{FF2B5EF4-FFF2-40B4-BE49-F238E27FC236}">
                <a16:creationId xmlns:a16="http://schemas.microsoft.com/office/drawing/2014/main" id="{8A91ED75-690E-48B4-9D1A-9B58C99B690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Diagram of the architecture">
            <a:extLst>
              <a:ext uri="{FF2B5EF4-FFF2-40B4-BE49-F238E27FC236}">
                <a16:creationId xmlns:a16="http://schemas.microsoft.com/office/drawing/2014/main" id="{CBD175DD-3BB9-4000-8761-CF1EED6070EE}"/>
              </a:ext>
            </a:extLst>
          </p:cNvPr>
          <p:cNvSpPr>
            <a:spLocks noGrp="1" noChangeAspect="1" noChangeArrowheads="1"/>
          </p:cNvSpPr>
          <p:nvPr>
            <p:ph idx="1"/>
          </p:nvPr>
        </p:nvSpPr>
        <p:spPr bwMode="auto">
          <a:xfrm>
            <a:off x="492125" y="1225550"/>
            <a:ext cx="8261350" cy="322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 name="Picture 11">
            <a:extLst>
              <a:ext uri="{FF2B5EF4-FFF2-40B4-BE49-F238E27FC236}">
                <a16:creationId xmlns:a16="http://schemas.microsoft.com/office/drawing/2014/main" id="{A1C6C459-1539-4D8A-97B3-33524B4906AE}"/>
              </a:ext>
            </a:extLst>
          </p:cNvPr>
          <p:cNvPicPr>
            <a:picLocks noChangeAspect="1"/>
          </p:cNvPicPr>
          <p:nvPr/>
        </p:nvPicPr>
        <p:blipFill>
          <a:blip r:embed="rId2"/>
          <a:stretch>
            <a:fillRect/>
          </a:stretch>
        </p:blipFill>
        <p:spPr>
          <a:xfrm>
            <a:off x="492125" y="954858"/>
            <a:ext cx="6714702" cy="3566155"/>
          </a:xfrm>
          <a:prstGeom prst="rect">
            <a:avLst/>
          </a:prstGeom>
        </p:spPr>
      </p:pic>
    </p:spTree>
    <p:extLst>
      <p:ext uri="{BB962C8B-B14F-4D97-AF65-F5344CB8AC3E}">
        <p14:creationId xmlns:p14="http://schemas.microsoft.com/office/powerpoint/2010/main" val="12250683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6928441" y="4848580"/>
            <a:ext cx="2057400" cy="273844"/>
          </a:xfrm>
        </p:spPr>
        <p:txBody>
          <a:bodyPr/>
          <a:lstStyle/>
          <a:p>
            <a:fld id="{126133F3-93C7-D248-B543-DA3D11D46693}" type="slidenum">
              <a:rPr lang="en-US" smtClean="0"/>
              <a:pPr/>
              <a:t>9</a:t>
            </a:fld>
            <a:endParaRPr lang="en-US"/>
          </a:p>
        </p:txBody>
      </p:sp>
      <p:sp>
        <p:nvSpPr>
          <p:cNvPr id="6" name="TextBox 5"/>
          <p:cNvSpPr txBox="1"/>
          <p:nvPr/>
        </p:nvSpPr>
        <p:spPr>
          <a:xfrm>
            <a:off x="397528" y="183642"/>
            <a:ext cx="7989956" cy="307777"/>
          </a:xfrm>
          <a:prstGeom prst="rect">
            <a:avLst/>
          </a:prstGeom>
          <a:noFill/>
        </p:spPr>
        <p:txBody>
          <a:bodyPr wrap="square" rtlCol="0">
            <a:spAutoFit/>
          </a:bodyPr>
          <a:lstStyle/>
          <a:p>
            <a:pPr>
              <a:buFont typeface="Wingdings" panose="05000000000000000000" pitchFamily="2" charset="2"/>
              <a:buChar char="q"/>
            </a:pPr>
            <a:r>
              <a:rPr lang="en-US" sz="1400" dirty="0">
                <a:solidFill>
                  <a:srgbClr val="0070C0"/>
                </a:solidFill>
              </a:rPr>
              <a:t>Introduction – Devices and Device Operating System</a:t>
            </a:r>
          </a:p>
        </p:txBody>
      </p:sp>
      <p:sp>
        <p:nvSpPr>
          <p:cNvPr id="9" name="AutoShape 6" descr="Diagram of the architecture">
            <a:extLst>
              <a:ext uri="{FF2B5EF4-FFF2-40B4-BE49-F238E27FC236}">
                <a16:creationId xmlns:a16="http://schemas.microsoft.com/office/drawing/2014/main" id="{8A91ED75-690E-48B4-9D1A-9B58C99B690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a:extLst>
              <a:ext uri="{FF2B5EF4-FFF2-40B4-BE49-F238E27FC236}">
                <a16:creationId xmlns:a16="http://schemas.microsoft.com/office/drawing/2014/main" id="{C1F02A9B-7984-4F3B-9D4A-B7949F16D3D8}"/>
              </a:ext>
            </a:extLst>
          </p:cNvPr>
          <p:cNvGraphicFramePr>
            <a:graphicFrameLocks noGrp="1"/>
          </p:cNvGraphicFramePr>
          <p:nvPr>
            <p:extLst>
              <p:ext uri="{D42A27DB-BD31-4B8C-83A1-F6EECF244321}">
                <p14:modId xmlns:p14="http://schemas.microsoft.com/office/powerpoint/2010/main" val="2582017493"/>
              </p:ext>
            </p:extLst>
          </p:nvPr>
        </p:nvGraphicFramePr>
        <p:xfrm>
          <a:off x="526474" y="491416"/>
          <a:ext cx="8459367" cy="5104050"/>
        </p:xfrm>
        <a:graphic>
          <a:graphicData uri="http://schemas.openxmlformats.org/drawingml/2006/table">
            <a:tbl>
              <a:tblPr firstRow="1" firstCol="1" bandRow="1">
                <a:tableStyleId>{5C22544A-7EE6-4342-B048-85BDC9FD1C3A}</a:tableStyleId>
              </a:tblPr>
              <a:tblGrid>
                <a:gridCol w="2819789">
                  <a:extLst>
                    <a:ext uri="{9D8B030D-6E8A-4147-A177-3AD203B41FA5}">
                      <a16:colId xmlns:a16="http://schemas.microsoft.com/office/drawing/2014/main" val="1756745272"/>
                    </a:ext>
                  </a:extLst>
                </a:gridCol>
                <a:gridCol w="2819789">
                  <a:extLst>
                    <a:ext uri="{9D8B030D-6E8A-4147-A177-3AD203B41FA5}">
                      <a16:colId xmlns:a16="http://schemas.microsoft.com/office/drawing/2014/main" val="1055294101"/>
                    </a:ext>
                  </a:extLst>
                </a:gridCol>
                <a:gridCol w="2819789">
                  <a:extLst>
                    <a:ext uri="{9D8B030D-6E8A-4147-A177-3AD203B41FA5}">
                      <a16:colId xmlns:a16="http://schemas.microsoft.com/office/drawing/2014/main" val="158698584"/>
                    </a:ext>
                  </a:extLst>
                </a:gridCol>
              </a:tblGrid>
              <a:tr h="212079">
                <a:tc>
                  <a:txBody>
                    <a:bodyPr/>
                    <a:lstStyle/>
                    <a:p>
                      <a:pPr marL="0" marR="0">
                        <a:lnSpc>
                          <a:spcPct val="107000"/>
                        </a:lnSpc>
                        <a:spcBef>
                          <a:spcPts val="0"/>
                        </a:spcBef>
                        <a:spcAft>
                          <a:spcPts val="0"/>
                        </a:spcAft>
                      </a:pPr>
                      <a:r>
                        <a:rPr lang="en-US" sz="1000">
                          <a:effectLst/>
                        </a:rPr>
                        <a:t>OS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a:effectLst/>
                        </a:rPr>
                        <a:t>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extLst>
                  <a:ext uri="{0D108BD9-81ED-4DB2-BD59-A6C34878D82A}">
                    <a16:rowId xmlns:a16="http://schemas.microsoft.com/office/drawing/2014/main" val="3268364286"/>
                  </a:ext>
                </a:extLst>
              </a:tr>
              <a:tr h="672003">
                <a:tc>
                  <a:txBody>
                    <a:bodyPr/>
                    <a:lstStyle/>
                    <a:p>
                      <a:pPr marL="0" marR="0" algn="l" defTabSz="457200" rtl="0" eaLnBrk="1" latinLnBrk="0" hangingPunct="1">
                        <a:lnSpc>
                          <a:spcPct val="107000"/>
                        </a:lnSpc>
                        <a:spcBef>
                          <a:spcPts val="0"/>
                        </a:spcBef>
                        <a:spcAft>
                          <a:spcPts val="0"/>
                        </a:spcAft>
                      </a:pPr>
                      <a:r>
                        <a:rPr lang="en-US" sz="1000" kern="1200" dirty="0">
                          <a:solidFill>
                            <a:schemeClr val="dk1"/>
                          </a:solidFill>
                          <a:effectLst/>
                          <a:latin typeface="+mn-lt"/>
                          <a:ea typeface="+mn-ea"/>
                          <a:cs typeface="+mn-cs"/>
                          <a:hlinkClick r:id="rId2">
                            <a:extLst>
                              <a:ext uri="{A12FA001-AC4F-418D-AE19-62706E023703}">
                                <ahyp:hlinkClr xmlns:ahyp="http://schemas.microsoft.com/office/drawing/2018/hyperlinkcolor" val="tx"/>
                              </a:ext>
                            </a:extLst>
                          </a:hlinkClick>
                        </a:rPr>
                        <a:t>Windows IoT Core</a:t>
                      </a:r>
                      <a:endParaRPr lang="en-US" sz="1000" kern="1200" dirty="0">
                        <a:solidFill>
                          <a:schemeClr val="dk1"/>
                        </a:solidFill>
                        <a:effectLst/>
                        <a:latin typeface="+mn-lt"/>
                        <a:ea typeface="+mn-ea"/>
                        <a:cs typeface="+mn-cs"/>
                      </a:endParaRPr>
                    </a:p>
                  </a:txBody>
                  <a:tcPr marL="35384" marR="35384" marT="35384" marB="35384" anchor="ctr">
                    <a:solidFill>
                      <a:schemeClr val="bg2">
                        <a:lumMod val="90000"/>
                      </a:schemeClr>
                    </a:solidFill>
                  </a:tcPr>
                </a:tc>
                <a:tc>
                  <a:txBody>
                    <a:bodyPr/>
                    <a:lstStyle/>
                    <a:p>
                      <a:pPr marL="0" marR="0">
                        <a:lnSpc>
                          <a:spcPct val="107000"/>
                        </a:lnSpc>
                        <a:spcBef>
                          <a:spcPts val="0"/>
                        </a:spcBef>
                        <a:spcAft>
                          <a:spcPts val="0"/>
                        </a:spcAft>
                      </a:pPr>
                      <a:r>
                        <a:rPr lang="en-US" sz="1000" dirty="0">
                          <a:effectLst/>
                        </a:rPr>
                        <a:t>Managed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dirty="0">
                          <a:effectLst/>
                        </a:rPr>
                        <a:t>Windows IoT Core is a version of Windows 10 that is optimized for smaller devices with or without a display that run on both ARM and x86/x64 devices.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extLst>
                  <a:ext uri="{0D108BD9-81ED-4DB2-BD59-A6C34878D82A}">
                    <a16:rowId xmlns:a16="http://schemas.microsoft.com/office/drawing/2014/main" val="793338120"/>
                  </a:ext>
                </a:extLst>
              </a:tr>
              <a:tr h="825311">
                <a:tc>
                  <a:txBody>
                    <a:bodyPr/>
                    <a:lstStyle/>
                    <a:p>
                      <a:pPr marL="0" marR="0" algn="l" defTabSz="457200" rtl="0" eaLnBrk="1" latinLnBrk="0" hangingPunct="1">
                        <a:lnSpc>
                          <a:spcPct val="107000"/>
                        </a:lnSpc>
                        <a:spcBef>
                          <a:spcPts val="0"/>
                        </a:spcBef>
                        <a:spcAft>
                          <a:spcPts val="0"/>
                        </a:spcAft>
                      </a:pPr>
                      <a:r>
                        <a:rPr lang="en-US" sz="1000" b="1" kern="1200" dirty="0">
                          <a:solidFill>
                            <a:schemeClr val="dk1"/>
                          </a:solidFill>
                          <a:effectLst/>
                          <a:latin typeface="+mn-lt"/>
                          <a:ea typeface="+mn-ea"/>
                          <a:cs typeface="+mn-cs"/>
                          <a:hlinkClick r:id="rId3">
                            <a:extLst>
                              <a:ext uri="{A12FA001-AC4F-418D-AE19-62706E023703}">
                                <ahyp:hlinkClr xmlns:ahyp="http://schemas.microsoft.com/office/drawing/2018/hyperlinkcolor" val="tx"/>
                              </a:ext>
                            </a:extLst>
                          </a:hlinkClick>
                        </a:rPr>
                        <a:t>Ubuntu Core</a:t>
                      </a:r>
                      <a:endParaRPr lang="en-US" sz="1000" b="1" kern="1200" dirty="0">
                        <a:solidFill>
                          <a:schemeClr val="dk1"/>
                        </a:solidFill>
                        <a:effectLst/>
                        <a:latin typeface="+mn-lt"/>
                        <a:ea typeface="+mn-ea"/>
                        <a:cs typeface="+mn-cs"/>
                      </a:endParaRPr>
                    </a:p>
                  </a:txBody>
                  <a:tcPr marL="35384" marR="35384" marT="35384" marB="35384" anchor="ctr">
                    <a:solidFill>
                      <a:schemeClr val="bg2">
                        <a:lumMod val="90000"/>
                      </a:schemeClr>
                    </a:solidFill>
                  </a:tcPr>
                </a:tc>
                <a:tc>
                  <a:txBody>
                    <a:bodyPr/>
                    <a:lstStyle/>
                    <a:p>
                      <a:pPr marL="0" marR="0">
                        <a:lnSpc>
                          <a:spcPct val="107000"/>
                        </a:lnSpc>
                        <a:spcBef>
                          <a:spcPts val="0"/>
                        </a:spcBef>
                        <a:spcAft>
                          <a:spcPts val="0"/>
                        </a:spcAft>
                      </a:pPr>
                      <a:r>
                        <a:rPr lang="en-US" sz="1000">
                          <a:effectLst/>
                        </a:rPr>
                        <a:t>Open Source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a:effectLst/>
                        </a:rPr>
                        <a:t>"Ubuntu Core uses the same kernel, libraries and system software as classic Ubuntu. You can develop snaps on your Ubuntu PC just like any other application. The difference is that it’s been built for the Internet of Things."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extLst>
                  <a:ext uri="{0D108BD9-81ED-4DB2-BD59-A6C34878D82A}">
                    <a16:rowId xmlns:a16="http://schemas.microsoft.com/office/drawing/2014/main" val="1102237517"/>
                  </a:ext>
                </a:extLst>
              </a:tr>
              <a:tr h="825311">
                <a:tc>
                  <a:txBody>
                    <a:bodyPr/>
                    <a:lstStyle/>
                    <a:p>
                      <a:pPr marL="0" marR="0">
                        <a:lnSpc>
                          <a:spcPct val="107000"/>
                        </a:lnSpc>
                        <a:spcBef>
                          <a:spcPts val="0"/>
                        </a:spcBef>
                        <a:spcAft>
                          <a:spcPts val="0"/>
                        </a:spcAft>
                      </a:pPr>
                      <a:r>
                        <a:rPr lang="en-US" sz="1000" u="sng" dirty="0">
                          <a:effectLst/>
                          <a:hlinkClick r:id="rId4"/>
                        </a:rPr>
                        <a:t>Riot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solidFill>
                      <a:schemeClr val="bg2">
                        <a:lumMod val="90000"/>
                      </a:schemeClr>
                    </a:solidFill>
                  </a:tcPr>
                </a:tc>
                <a:tc>
                  <a:txBody>
                    <a:bodyPr/>
                    <a:lstStyle/>
                    <a:p>
                      <a:pPr marL="0" marR="0">
                        <a:lnSpc>
                          <a:spcPct val="107000"/>
                        </a:lnSpc>
                        <a:spcBef>
                          <a:spcPts val="0"/>
                        </a:spcBef>
                        <a:spcAft>
                          <a:spcPts val="0"/>
                        </a:spcAft>
                      </a:pPr>
                      <a:r>
                        <a:rPr lang="en-US" sz="1000" dirty="0">
                          <a:effectLst/>
                        </a:rPr>
                        <a:t>Open Source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dirty="0">
                          <a:effectLst/>
                        </a:rPr>
                        <a:t>"RIOT supports most low-power IoT devices and microcontroller architectures (32-bit, 16-bit, 8-bit). RIOT aims to implement all relevant open standards supporting an Internet of Things that is connected, secure, durable &amp; privacy-friendly."</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extLst>
                  <a:ext uri="{0D108BD9-81ED-4DB2-BD59-A6C34878D82A}">
                    <a16:rowId xmlns:a16="http://schemas.microsoft.com/office/drawing/2014/main" val="2644728589"/>
                  </a:ext>
                </a:extLst>
              </a:tr>
              <a:tr h="1745158">
                <a:tc>
                  <a:txBody>
                    <a:bodyPr/>
                    <a:lstStyle/>
                    <a:p>
                      <a:pPr marL="0" marR="0" algn="l" defTabSz="457200" rtl="0" eaLnBrk="1" latinLnBrk="0" hangingPunct="1">
                        <a:lnSpc>
                          <a:spcPct val="107000"/>
                        </a:lnSpc>
                        <a:spcBef>
                          <a:spcPts val="0"/>
                        </a:spcBef>
                        <a:spcAft>
                          <a:spcPts val="0"/>
                        </a:spcAft>
                      </a:pPr>
                      <a:r>
                        <a:rPr lang="en-US" sz="1000" b="1" kern="1200" dirty="0">
                          <a:solidFill>
                            <a:schemeClr val="dk1"/>
                          </a:solidFill>
                          <a:effectLst/>
                          <a:latin typeface="+mn-lt"/>
                          <a:ea typeface="+mn-ea"/>
                          <a:cs typeface="+mn-cs"/>
                          <a:hlinkClick r:id="rId5">
                            <a:extLst>
                              <a:ext uri="{A12FA001-AC4F-418D-AE19-62706E023703}">
                                <ahyp:hlinkClr xmlns:ahyp="http://schemas.microsoft.com/office/drawing/2018/hyperlinkcolor" val="tx"/>
                              </a:ext>
                            </a:extLst>
                          </a:hlinkClick>
                        </a:rPr>
                        <a:t>QNX</a:t>
                      </a:r>
                      <a:endParaRPr lang="en-US" sz="1000" b="1" kern="1200" dirty="0">
                        <a:solidFill>
                          <a:schemeClr val="dk1"/>
                        </a:solidFill>
                        <a:effectLst/>
                        <a:latin typeface="+mn-lt"/>
                        <a:ea typeface="+mn-ea"/>
                        <a:cs typeface="+mn-cs"/>
                      </a:endParaRPr>
                    </a:p>
                  </a:txBody>
                  <a:tcPr marL="35384" marR="35384" marT="35384" marB="35384" anchor="ctr">
                    <a:solidFill>
                      <a:schemeClr val="bg2">
                        <a:lumMod val="90000"/>
                      </a:schemeClr>
                    </a:solidFill>
                  </a:tcPr>
                </a:tc>
                <a:tc>
                  <a:txBody>
                    <a:bodyPr/>
                    <a:lstStyle/>
                    <a:p>
                      <a:pPr marL="0" marR="0">
                        <a:lnSpc>
                          <a:spcPct val="107000"/>
                        </a:lnSpc>
                        <a:spcBef>
                          <a:spcPts val="0"/>
                        </a:spcBef>
                        <a:spcAft>
                          <a:spcPts val="0"/>
                        </a:spcAft>
                      </a:pPr>
                      <a:r>
                        <a:rPr lang="en-US" sz="1000" dirty="0">
                          <a:effectLst/>
                        </a:rPr>
                        <a:t>Managed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a:effectLst/>
                        </a:rPr>
                        <a:t>"Through sophisticated software solutions BlackBerry® QNX helps ensure the proper operation of embedded systems that require mission-critical and life-critical operations. Since 1980, BlackBerry QNX has established itself as a trusted partner for companies building vehicles, medical devices, heavy machinery, power and energy, robotics, and industrial automation systems that are required to be safety-certified, extremely reliable, and highly secure."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extLst>
                  <a:ext uri="{0D108BD9-81ED-4DB2-BD59-A6C34878D82A}">
                    <a16:rowId xmlns:a16="http://schemas.microsoft.com/office/drawing/2014/main" val="2931724469"/>
                  </a:ext>
                </a:extLst>
              </a:tr>
              <a:tr h="518695">
                <a:tc>
                  <a:txBody>
                    <a:bodyPr/>
                    <a:lstStyle/>
                    <a:p>
                      <a:pPr marL="0" marR="0" algn="l" defTabSz="457200" rtl="0" eaLnBrk="1" latinLnBrk="0" hangingPunct="1">
                        <a:lnSpc>
                          <a:spcPct val="107000"/>
                        </a:lnSpc>
                        <a:spcBef>
                          <a:spcPts val="0"/>
                        </a:spcBef>
                        <a:spcAft>
                          <a:spcPts val="0"/>
                        </a:spcAft>
                      </a:pPr>
                      <a:r>
                        <a:rPr lang="en-US" sz="1000" b="1" kern="1200" dirty="0">
                          <a:solidFill>
                            <a:schemeClr val="dk1"/>
                          </a:solidFill>
                          <a:effectLst/>
                          <a:latin typeface="+mn-lt"/>
                          <a:ea typeface="+mn-ea"/>
                          <a:cs typeface="+mn-cs"/>
                          <a:hlinkClick r:id="rId6">
                            <a:extLst>
                              <a:ext uri="{A12FA001-AC4F-418D-AE19-62706E023703}">
                                <ahyp:hlinkClr xmlns:ahyp="http://schemas.microsoft.com/office/drawing/2018/hyperlinkcolor" val="tx"/>
                              </a:ext>
                            </a:extLst>
                          </a:hlinkClick>
                        </a:rPr>
                        <a:t>Android Automotive</a:t>
                      </a:r>
                      <a:endParaRPr lang="en-US" sz="1000" b="1" kern="1200" dirty="0">
                        <a:solidFill>
                          <a:schemeClr val="dk1"/>
                        </a:solidFill>
                        <a:effectLst/>
                        <a:latin typeface="+mn-lt"/>
                        <a:ea typeface="+mn-ea"/>
                        <a:cs typeface="+mn-cs"/>
                      </a:endParaRPr>
                    </a:p>
                  </a:txBody>
                  <a:tcPr marL="35384" marR="35384" marT="35384" marB="35384" anchor="ctr">
                    <a:solidFill>
                      <a:schemeClr val="bg2">
                        <a:lumMod val="90000"/>
                      </a:schemeClr>
                    </a:solidFill>
                  </a:tcPr>
                </a:tc>
                <a:tc>
                  <a:txBody>
                    <a:bodyPr/>
                    <a:lstStyle/>
                    <a:p>
                      <a:pPr marL="0" marR="0">
                        <a:lnSpc>
                          <a:spcPct val="107000"/>
                        </a:lnSpc>
                        <a:spcBef>
                          <a:spcPts val="0"/>
                        </a:spcBef>
                        <a:spcAft>
                          <a:spcPts val="0"/>
                        </a:spcAft>
                      </a:pPr>
                      <a:r>
                        <a:rPr lang="en-US" sz="1000">
                          <a:effectLst/>
                        </a:rPr>
                        <a:t>Managed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tc>
                  <a:txBody>
                    <a:bodyPr/>
                    <a:lstStyle/>
                    <a:p>
                      <a:pPr marL="0" marR="0">
                        <a:lnSpc>
                          <a:spcPct val="107000"/>
                        </a:lnSpc>
                        <a:spcBef>
                          <a:spcPts val="0"/>
                        </a:spcBef>
                        <a:spcAft>
                          <a:spcPts val="0"/>
                        </a:spcAft>
                      </a:pPr>
                      <a:r>
                        <a:rPr lang="en-US" sz="1000" dirty="0">
                          <a:effectLst/>
                        </a:rPr>
                        <a:t>"Android Automotive is a variation of Google's Android operating system, tailored for its use in vehicle dashboards."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384" marR="35384" marT="35384" marB="35384" anchor="ctr"/>
                </a:tc>
                <a:extLst>
                  <a:ext uri="{0D108BD9-81ED-4DB2-BD59-A6C34878D82A}">
                    <a16:rowId xmlns:a16="http://schemas.microsoft.com/office/drawing/2014/main" val="1990422557"/>
                  </a:ext>
                </a:extLst>
              </a:tr>
            </a:tbl>
          </a:graphicData>
        </a:graphic>
      </p:graphicFrame>
    </p:spTree>
    <p:extLst>
      <p:ext uri="{BB962C8B-B14F-4D97-AF65-F5344CB8AC3E}">
        <p14:creationId xmlns:p14="http://schemas.microsoft.com/office/powerpoint/2010/main" val="29780335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New Template" id="{2AE88C08-073D-4CC4-9E00-70A51C8127D9}" vid="{A4CA8AF7-55CB-42B3-BD30-44794E517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Wipro_New Template</Template>
  <TotalTime>17597</TotalTime>
  <Words>628</Words>
  <Application>Microsoft Office PowerPoint</Application>
  <PresentationFormat>On-screen Show (16:9)</PresentationFormat>
  <Paragraphs>89</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vt:lpstr>
      <vt:lpstr>Avenir Next Medium</vt:lpstr>
      <vt:lpstr>Avenir Next Regular</vt:lpstr>
      <vt:lpstr>Calibri</vt:lpstr>
      <vt:lpstr>Wingdings</vt:lpstr>
      <vt:lpstr>Wipro 2014 PPT Theme</vt:lpstr>
      <vt:lpstr>Azure IoT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Wipro Ltd.</dc:creator>
  <cp:lastModifiedBy>Sabyasachi Pathak</cp:lastModifiedBy>
  <cp:revision>417</cp:revision>
  <dcterms:created xsi:type="dcterms:W3CDTF">2017-04-27T10:03:54Z</dcterms:created>
  <dcterms:modified xsi:type="dcterms:W3CDTF">2020-11-30T02:47:25Z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SA20002259@wipro.com</vt:lpwstr>
  </property>
  <property fmtid="{D5CDD505-2E9C-101B-9397-08002B2CF9AE}" pid="6" name="MSIP_Label_b9a70571-31c6-4603-80c1-ef2fb871a62a_SetDate">
    <vt:lpwstr>2018-03-30T13:13:56.3818707+05:30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