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6200" x="2686974"/>
            <a:ext cy="4968823" cx="35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8"/>
            <a:ext cy="5143499" cx="68579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y="1678925" x="2426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0" name="Shape 30"/>
          <p:cNvSpPr txBox="1"/>
          <p:nvPr/>
        </p:nvSpPr>
        <p:spPr>
          <a:xfrm>
            <a:off y="1894925" x="19395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04:00 - 09:00</a:t>
            </a:r>
          </a:p>
          <a:p>
            <a:pPr rtl="0" lvl="0">
              <a:buNone/>
            </a:pPr>
            <a:r>
              <a:rPr sz="3600" lang="en">
                <a:solidFill>
                  <a:schemeClr val="dk1"/>
                </a:solidFill>
              </a:rPr>
              <a:t>14:00 - 17:00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894925" x="5202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Status: Off</a:t>
            </a:r>
          </a:p>
          <a:p>
            <a:pPr rtl="0" lvl="0">
              <a:buNone/>
            </a:pPr>
            <a:r>
              <a:rPr sz="2400" lang="en"/>
              <a:t>2 hrs 25 mins</a:t>
            </a:r>
          </a:p>
          <a:p>
            <a:pPr rtl="0" lvl="0">
              <a:buNone/>
            </a:pPr>
            <a:r>
              <a:rPr sz="2400" lang="en"/>
              <a:t>remaining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1285325" x="36817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Group 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1678925" x="2426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y="1623550" x="2534725"/>
            <a:ext cy="457200" cx="513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Sunday		03:00-09:00   	</a:t>
            </a:r>
            <a:r>
              <a:rPr lang="en">
                <a:solidFill>
                  <a:schemeClr val="dk1"/>
                </a:solidFill>
              </a:rPr>
              <a:t>13:00-18:00 </a:t>
            </a:r>
          </a:p>
          <a:p>
            <a:pPr rtl="0" lvl="0">
              <a:buNone/>
            </a:pPr>
            <a:r>
              <a:rPr lang="en"/>
              <a:t>Monday 		</a:t>
            </a:r>
            <a:r>
              <a:rPr lang="en">
                <a:solidFill>
                  <a:schemeClr val="dk1"/>
                </a:solidFill>
              </a:rPr>
              <a:t>10:00-17:00   	19:00-24:00 </a:t>
            </a:r>
          </a:p>
          <a:p>
            <a:pPr rtl="0" lvl="0">
              <a:buNone/>
            </a:pPr>
            <a:r>
              <a:rPr lang="en"/>
              <a:t>Tuesday 		</a:t>
            </a:r>
            <a:r>
              <a:rPr lang="en">
                <a:solidFill>
                  <a:schemeClr val="dk1"/>
                </a:solidFill>
              </a:rPr>
              <a:t>09:00-15:00   	18:00-23:00 </a:t>
            </a:r>
          </a:p>
          <a:p>
            <a:pPr rtl="0" lvl="0">
              <a:buNone/>
            </a:pPr>
            <a:r>
              <a:rPr lang="en"/>
              <a:t>Wednesday 	</a:t>
            </a:r>
            <a:r>
              <a:rPr lang="en">
                <a:solidFill>
                  <a:schemeClr val="dk1"/>
                </a:solidFill>
              </a:rPr>
              <a:t>08:00-14:00   	18:00-12:00 </a:t>
            </a:r>
          </a:p>
          <a:p>
            <a:pPr rtl="0" lvl="0">
              <a:buNone/>
            </a:pPr>
            <a:r>
              <a:rPr lang="en"/>
              <a:t>Thursday 		</a:t>
            </a:r>
            <a:r>
              <a:rPr lang="en">
                <a:solidFill>
                  <a:schemeClr val="dk1"/>
                </a:solidFill>
              </a:rPr>
              <a:t>06:00-13:00   	17:00-22:00 </a:t>
            </a:r>
          </a:p>
          <a:p>
            <a:pPr rtl="0" lvl="0">
              <a:buNone/>
            </a:pPr>
            <a:r>
              <a:rPr lang="en"/>
              <a:t>Friday		</a:t>
            </a:r>
            <a:r>
              <a:rPr lang="en">
                <a:solidFill>
                  <a:schemeClr val="dk1"/>
                </a:solidFill>
              </a:rPr>
              <a:t>05:00-11:00   	15:00-21:00 </a:t>
            </a:r>
          </a:p>
          <a:p>
            <a:pPr rtl="0" lvl="0">
              <a:buNone/>
            </a:pPr>
            <a:r>
              <a:rPr lang="en"/>
              <a:t>Saturday		</a:t>
            </a:r>
            <a:r>
              <a:rPr lang="en">
                <a:solidFill>
                  <a:schemeClr val="dk1"/>
                </a:solidFill>
              </a:rPr>
              <a:t>04:00-10:00   	14:00-19:00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1366926" x="2282775"/>
            <a:ext cy="457200" cx="157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Group 1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358659" x="5674393"/>
            <a:ext cy="457200" cx="157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Group 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" name="Shape 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143000"/>
            <a:ext cy="5143499" cx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y="1408598" x="3944097"/>
            <a:ext cy="457200" cx="157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n"/>
              <a:t>Group 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