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256" r:id="rId4"/>
    <p:sldId id="264" r:id="rId6"/>
    <p:sldId id="257" r:id="rId7"/>
    <p:sldId id="287" r:id="rId8"/>
    <p:sldId id="268" r:id="rId9"/>
    <p:sldId id="288" r:id="rId10"/>
    <p:sldId id="289" r:id="rId11"/>
    <p:sldId id="286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fld id="{741400E1-3A1D-4969-9FA4-623172B4050C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image" Target="../media/image3.png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34.xml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Cc</a:t>
            </a:r>
            <a:r>
              <a:rPr lang="zh-CN" altLang="en-US" dirty="0" smtClean="0"/>
              <a:t>科学</a:t>
            </a:r>
            <a:r>
              <a:rPr lang="zh-CN" altLang="en-US" dirty="0" smtClean="0"/>
              <a:t>计算器</a:t>
            </a:r>
            <a:endParaRPr lang="zh-CN" altLang="en-US" dirty="0" smtClean="0"/>
          </a:p>
        </p:txBody>
      </p:sp>
      <p:sp>
        <p:nvSpPr>
          <p:cNvPr id="4098" name="MH_Entry_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成员：罗梓浩，邱锦周，何峰</a:t>
            </a:r>
            <a:endParaRPr lang="zh-CN" altLang="en-US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任意多边形 109"/>
          <p:cNvSpPr/>
          <p:nvPr>
            <p:custDataLst>
              <p:tags r:id="rId1"/>
            </p:custDataLst>
          </p:nvPr>
        </p:nvSpPr>
        <p:spPr>
          <a:xfrm>
            <a:off x="3905251" y="954088"/>
            <a:ext cx="73025" cy="5903912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8" name="椭圆 87"/>
          <p:cNvSpPr/>
          <p:nvPr>
            <p:custDataLst>
              <p:tags r:id="rId2"/>
            </p:custDataLst>
          </p:nvPr>
        </p:nvSpPr>
        <p:spPr>
          <a:xfrm>
            <a:off x="3282725" y="302985"/>
            <a:ext cx="1318304" cy="13183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3600" b="1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6" name="椭圆 85"/>
          <p:cNvSpPr/>
          <p:nvPr>
            <p:custDataLst>
              <p:tags r:id="rId3"/>
            </p:custDataLst>
          </p:nvPr>
        </p:nvSpPr>
        <p:spPr>
          <a:xfrm>
            <a:off x="3732213" y="2500313"/>
            <a:ext cx="419100" cy="4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1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4548188" y="2386013"/>
            <a:ext cx="5343525" cy="6477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200" dirty="0">
                <a:solidFill>
                  <a:schemeClr val="tx2"/>
                </a:solidFill>
                <a:latin typeface="+mn-lt"/>
                <a:ea typeface="+mn-ea"/>
              </a:rPr>
              <a:t>结构说明</a:t>
            </a:r>
            <a:endParaRPr lang="en-US" altLang="zh-CN" sz="2400" spc="20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25" name="等腰三角形 24"/>
          <p:cNvSpPr/>
          <p:nvPr>
            <p:custDataLst>
              <p:tags r:id="rId5"/>
            </p:custDataLst>
          </p:nvPr>
        </p:nvSpPr>
        <p:spPr>
          <a:xfrm rot="5400000">
            <a:off x="4186238" y="2660650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4" name="椭圆 113"/>
          <p:cNvSpPr/>
          <p:nvPr>
            <p:custDataLst>
              <p:tags r:id="rId6"/>
            </p:custDataLst>
          </p:nvPr>
        </p:nvSpPr>
        <p:spPr>
          <a:xfrm>
            <a:off x="3732213" y="3305176"/>
            <a:ext cx="419100" cy="417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2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15" name="文本框 114"/>
          <p:cNvSpPr txBox="1"/>
          <p:nvPr>
            <p:custDataLst>
              <p:tags r:id="rId7"/>
            </p:custDataLst>
          </p:nvPr>
        </p:nvSpPr>
        <p:spPr>
          <a:xfrm>
            <a:off x="4548188" y="3192464"/>
            <a:ext cx="5343525" cy="64452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200" dirty="0">
                <a:solidFill>
                  <a:schemeClr val="tx2"/>
                </a:solidFill>
                <a:latin typeface="+mn-lt"/>
                <a:ea typeface="+mn-ea"/>
              </a:rPr>
              <a:t>功能描述</a:t>
            </a:r>
            <a:endParaRPr lang="zh-CN" altLang="en-US" sz="2400" spc="20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138" name="等腰三角形 137"/>
          <p:cNvSpPr/>
          <p:nvPr>
            <p:custDataLst>
              <p:tags r:id="rId8"/>
            </p:custDataLst>
          </p:nvPr>
        </p:nvSpPr>
        <p:spPr>
          <a:xfrm rot="5400000">
            <a:off x="4186238" y="3463926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7" name="椭圆 116"/>
          <p:cNvSpPr/>
          <p:nvPr>
            <p:custDataLst>
              <p:tags r:id="rId9"/>
            </p:custDataLst>
          </p:nvPr>
        </p:nvSpPr>
        <p:spPr>
          <a:xfrm>
            <a:off x="3732213" y="4108451"/>
            <a:ext cx="419100" cy="417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3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18" name="文本框 117"/>
          <p:cNvSpPr txBox="1"/>
          <p:nvPr>
            <p:custDataLst>
              <p:tags r:id="rId10"/>
            </p:custDataLst>
          </p:nvPr>
        </p:nvSpPr>
        <p:spPr>
          <a:xfrm>
            <a:off x="4548188" y="3995739"/>
            <a:ext cx="5343525" cy="64452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200" dirty="0">
                <a:solidFill>
                  <a:schemeClr val="tx2"/>
                </a:solidFill>
                <a:latin typeface="+mn-lt"/>
                <a:ea typeface="+mn-ea"/>
              </a:rPr>
              <a:t>功能演示</a:t>
            </a:r>
            <a:endParaRPr lang="en-US" altLang="zh-CN" sz="2400" spc="20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139" name="等腰三角形 138"/>
          <p:cNvSpPr/>
          <p:nvPr>
            <p:custDataLst>
              <p:tags r:id="rId11"/>
            </p:custDataLst>
          </p:nvPr>
        </p:nvSpPr>
        <p:spPr>
          <a:xfrm rot="5400000">
            <a:off x="4186238" y="4268788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0" name="椭圆 119"/>
          <p:cNvSpPr/>
          <p:nvPr>
            <p:custDataLst>
              <p:tags r:id="rId12"/>
            </p:custDataLst>
          </p:nvPr>
        </p:nvSpPr>
        <p:spPr>
          <a:xfrm>
            <a:off x="3732213" y="4913313"/>
            <a:ext cx="419100" cy="4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4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21" name="文本框 120"/>
          <p:cNvSpPr txBox="1"/>
          <p:nvPr>
            <p:custDataLst>
              <p:tags r:id="rId13"/>
            </p:custDataLst>
          </p:nvPr>
        </p:nvSpPr>
        <p:spPr>
          <a:xfrm>
            <a:off x="4548188" y="4799013"/>
            <a:ext cx="5343525" cy="6477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200" dirty="0">
                <a:solidFill>
                  <a:schemeClr val="tx2"/>
                </a:solidFill>
                <a:latin typeface="+mn-lt"/>
                <a:ea typeface="+mn-ea"/>
              </a:rPr>
              <a:t>总结</a:t>
            </a:r>
            <a:endParaRPr lang="zh-CN" altLang="en-US" sz="2400" spc="20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140" name="等腰三角形 139"/>
          <p:cNvSpPr/>
          <p:nvPr>
            <p:custDataLst>
              <p:tags r:id="rId14"/>
            </p:custDataLst>
          </p:nvPr>
        </p:nvSpPr>
        <p:spPr>
          <a:xfrm rot="5400000">
            <a:off x="4186238" y="5073650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1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 形 16"/>
          <p:cNvSpPr/>
          <p:nvPr>
            <p:custDataLst>
              <p:tags r:id="rId1"/>
            </p:custDataLst>
          </p:nvPr>
        </p:nvSpPr>
        <p:spPr>
          <a:xfrm>
            <a:off x="80289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L 形 16"/>
          <p:cNvSpPr/>
          <p:nvPr>
            <p:custDataLst>
              <p:tags r:id="rId2"/>
            </p:custDataLst>
          </p:nvPr>
        </p:nvSpPr>
        <p:spPr>
          <a:xfrm flipH="1">
            <a:off x="1101503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L 形 16"/>
          <p:cNvSpPr/>
          <p:nvPr>
            <p:custDataLst>
              <p:tags r:id="rId3"/>
            </p:custDataLst>
          </p:nvPr>
        </p:nvSpPr>
        <p:spPr>
          <a:xfrm rot="5400000">
            <a:off x="825441" y="1086388"/>
            <a:ext cx="328980" cy="374075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L 形 16"/>
          <p:cNvSpPr/>
          <p:nvPr>
            <p:custDataLst>
              <p:tags r:id="rId4"/>
            </p:custDataLst>
          </p:nvPr>
        </p:nvSpPr>
        <p:spPr>
          <a:xfrm rot="10800000">
            <a:off x="11015034" y="1108933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r>
              <a:rPr lang="zh-CN" sz="3200" dirty="0"/>
              <a:t>界面结构</a:t>
            </a:r>
            <a:endParaRPr 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05" y="1875155"/>
            <a:ext cx="4885055" cy="4010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32710" y="1108710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主界面</a:t>
            </a:r>
            <a:endParaRPr lang="zh-CN" altLang="en-US" sz="28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3290" y="110871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关于</a:t>
            </a:r>
            <a:endParaRPr lang="zh-CN" altLang="en-US" sz="28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6890" y="1875155"/>
            <a:ext cx="4246880" cy="25844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 形 16"/>
          <p:cNvSpPr/>
          <p:nvPr>
            <p:custDataLst>
              <p:tags r:id="rId1"/>
            </p:custDataLst>
          </p:nvPr>
        </p:nvSpPr>
        <p:spPr>
          <a:xfrm>
            <a:off x="80289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L 形 16"/>
          <p:cNvSpPr/>
          <p:nvPr>
            <p:custDataLst>
              <p:tags r:id="rId2"/>
            </p:custDataLst>
          </p:nvPr>
        </p:nvSpPr>
        <p:spPr>
          <a:xfrm flipH="1">
            <a:off x="1101503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L 形 16"/>
          <p:cNvSpPr/>
          <p:nvPr>
            <p:custDataLst>
              <p:tags r:id="rId3"/>
            </p:custDataLst>
          </p:nvPr>
        </p:nvSpPr>
        <p:spPr>
          <a:xfrm rot="5400000">
            <a:off x="825441" y="1086388"/>
            <a:ext cx="328980" cy="374075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L 形 16"/>
          <p:cNvSpPr/>
          <p:nvPr>
            <p:custDataLst>
              <p:tags r:id="rId4"/>
            </p:custDataLst>
          </p:nvPr>
        </p:nvSpPr>
        <p:spPr>
          <a:xfrm rot="10800000">
            <a:off x="11015034" y="1108933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r>
              <a:rPr lang="zh-CN" sz="3200" dirty="0"/>
              <a:t>界面结构</a:t>
            </a:r>
            <a:endParaRPr lang="zh-CN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176655" y="143764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单位转换</a:t>
            </a:r>
            <a:endParaRPr lang="zh-CN" altLang="en-US" sz="28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93360" y="143764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进制转换</a:t>
            </a:r>
            <a:endParaRPr lang="zh-CN" altLang="en-US" sz="28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10065" y="143764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历史记录</a:t>
            </a:r>
            <a:endParaRPr lang="zh-CN" altLang="en-US" sz="28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45" y="2451735"/>
            <a:ext cx="2957830" cy="36785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9470" y="2451735"/>
            <a:ext cx="2912745" cy="36785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3395" y="2451735"/>
            <a:ext cx="3933190" cy="298132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功能描述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47445"/>
            <a:ext cx="10515600" cy="5208270"/>
          </a:xfrm>
        </p:spPr>
        <p:txBody>
          <a:bodyPr>
            <a:normAutofit lnSpcReduction="20000"/>
          </a:bodyPr>
          <a:p>
            <a:r>
              <a:rPr lang="zh-CN" altLang="en-US"/>
              <a:t>基本计算功能：加，减，乘，除，除余，乘方，开方等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科学计算功能：正弦，余弦，正切，余切，反正弦，反余弦，反正切，反余切，对数，弧度制，角度制等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单位转换功能：长度转换，面积转换，体积转换，重量转换，时间转换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进制转换功能：</a:t>
            </a:r>
            <a:r>
              <a:rPr lang="en-US" altLang="zh-CN"/>
              <a:t>2,8,10,16</a:t>
            </a:r>
            <a:r>
              <a:rPr lang="zh-CN" altLang="en-US"/>
              <a:t>进制相互转换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历史记录功能：记录表达式、答案和时间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其余功能：删除，清除，括号，反括号等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功能演示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0" y="1176655"/>
            <a:ext cx="5487035" cy="45040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8155" y="2967990"/>
            <a:ext cx="1783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别看了</a:t>
            </a:r>
            <a:endParaRPr lang="zh-CN" altLang="en-US"/>
          </a:p>
          <a:p>
            <a:r>
              <a:rPr lang="zh-CN" altLang="en-US"/>
              <a:t>没有录视频</a:t>
            </a:r>
            <a:endParaRPr lang="zh-CN" altLang="en-US"/>
          </a:p>
          <a:p>
            <a:r>
              <a:rPr lang="zh-CN" altLang="en-US"/>
              <a:t>切出去手动示范</a:t>
            </a:r>
            <a:endParaRPr lang="zh-CN" altLang="en-US"/>
          </a:p>
          <a:p>
            <a:r>
              <a:rPr lang="zh-CN" altLang="en-US"/>
              <a:t>懒鬼</a:t>
            </a:r>
            <a:r>
              <a:rPr lang="en-US" altLang="zh-CN"/>
              <a:t>~</a:t>
            </a:r>
            <a:endParaRPr lang="en-US" altLang="zh-CN"/>
          </a:p>
        </p:txBody>
      </p:sp>
      <p:sp>
        <p:nvSpPr>
          <p:cNvPr id="8" name="动作按钮: 前进或下一项 7"/>
          <p:cNvSpPr/>
          <p:nvPr/>
        </p:nvSpPr>
        <p:spPr>
          <a:xfrm>
            <a:off x="9801860" y="2950845"/>
            <a:ext cx="772795" cy="77279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总结之歌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>
            <a:normAutofit lnSpcReduction="10000"/>
          </a:bodyPr>
          <a:p>
            <a:pPr algn="ctr"/>
            <a:r>
              <a:rPr lang="zh-CN" altLang="en-US"/>
              <a:t>书到用时方恨少</a:t>
            </a:r>
            <a:endParaRPr lang="zh-CN" altLang="en-US"/>
          </a:p>
          <a:p>
            <a:pPr algn="ctr"/>
            <a:r>
              <a:rPr lang="zh-CN" altLang="en-US"/>
              <a:t>糊里糊涂真可笑</a:t>
            </a:r>
            <a:endParaRPr lang="zh-CN" altLang="en-US"/>
          </a:p>
          <a:p>
            <a:pPr algn="ctr"/>
            <a:r>
              <a:rPr lang="zh-CN" altLang="en-US"/>
              <a:t>百度是个大补药</a:t>
            </a:r>
            <a:endParaRPr lang="zh-CN" altLang="en-US"/>
          </a:p>
          <a:p>
            <a:pPr algn="ctr"/>
            <a:r>
              <a:rPr lang="zh-CN" altLang="en-US"/>
              <a:t>会吐槽才能开窍</a:t>
            </a:r>
            <a:endParaRPr lang="zh-CN" altLang="en-US"/>
          </a:p>
          <a:p>
            <a:pPr algn="ctr"/>
            <a:r>
              <a:rPr lang="en-US" altLang="zh-CN"/>
              <a:t>idea    </a:t>
            </a:r>
            <a:r>
              <a:rPr lang="zh-CN" altLang="en-US"/>
              <a:t>不只思考</a:t>
            </a:r>
            <a:endParaRPr lang="zh-CN" altLang="en-US"/>
          </a:p>
          <a:p>
            <a:pPr algn="ctr"/>
            <a:r>
              <a:rPr lang="zh-CN" altLang="en-US"/>
              <a:t>观察发现才可靠</a:t>
            </a:r>
            <a:endParaRPr lang="zh-CN" altLang="en-US"/>
          </a:p>
          <a:p>
            <a:pPr algn="ctr"/>
            <a:r>
              <a:rPr lang="zh-CN" altLang="en-US"/>
              <a:t>团结合作很重要</a:t>
            </a:r>
            <a:endParaRPr lang="zh-CN" altLang="en-US"/>
          </a:p>
          <a:p>
            <a:pPr algn="ctr"/>
            <a:r>
              <a:rPr lang="zh-CN" altLang="en-US"/>
              <a:t>合理分配才高效</a:t>
            </a:r>
            <a:endParaRPr lang="zh-CN" altLang="en-US"/>
          </a:p>
          <a:p>
            <a:pPr algn="ctr"/>
            <a:r>
              <a:rPr lang="en-US" altLang="zh-CN"/>
              <a:t>yo,yo,yo</a:t>
            </a:r>
            <a:endParaRPr lang="en-US" altLang="zh-CN"/>
          </a:p>
          <a:p>
            <a:pPr algn="ctr"/>
            <a:r>
              <a:rPr lang="en-US" altLang="zh-CN"/>
              <a:t>come on,let's go</a:t>
            </a:r>
            <a:endParaRPr lang="en-US" altLang="zh-CN"/>
          </a:p>
          <a:p>
            <a:pPr algn="ctr"/>
            <a:r>
              <a:rPr lang="en-US" altLang="zh-CN"/>
              <a:t>End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Thank You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13078499348</a:t>
            </a:r>
            <a:endParaRPr lang="en-US" altLang="zh-CN" smtClean="0"/>
          </a:p>
        </p:txBody>
      </p:sp>
      <p:sp>
        <p:nvSpPr>
          <p:cNvPr id="9" name="文本占位符 8"/>
          <p:cNvSpPr>
            <a:spLocks noGrp="1"/>
          </p:cNvSpPr>
          <p:nvPr>
            <p:ph sz="quarter" idx="14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540208851@qq.com</a:t>
            </a:r>
            <a:endParaRPr lang="en-US" altLang="zh-CN" smtClean="0"/>
          </a:p>
        </p:txBody>
      </p:sp>
      <p:sp>
        <p:nvSpPr>
          <p:cNvPr id="13" name="文本占位符 12"/>
          <p:cNvSpPr>
            <a:spLocks noGrp="1"/>
          </p:cNvSpPr>
          <p:nvPr>
            <p:ph sz="quarter" idx="15"/>
            <p:custDataLst>
              <p:tags r:id="rId4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Cccccccccccccccc</a:t>
            </a:r>
            <a:endParaRPr lang="en-US" altLang="zh-CN" smtClean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10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1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b"/>
  <p:tag name="KSO_WM_UNIT_INDEX" val="1"/>
  <p:tag name="KSO_WM_UNIT_ID" val="custom160403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EMPLATE_THUMBS_INDEX" val="1、9、12、16、19、20、25、29、31"/>
  <p:tag name="KSO_WM_TEMPLATE_CATEGORY" val="custom"/>
  <p:tag name="KSO_WM_TEMPLATE_INDEX" val="160403"/>
  <p:tag name="KSO_WM_TAG_VERSION" val="1.0"/>
  <p:tag name="KSO_WM_SLIDE_ID" val="custom16040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1"/>
  <p:tag name="KSO_WM_UNIT_ID" val="custom160403_9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目录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2"/>
  <p:tag name="KSO_WM_UNIT_ID" val="custom160403_9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1_1"/>
  <p:tag name="KSO_WM_UNIT_ID" val="custom160403_9*l_h_f*1_1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3"/>
  <p:tag name="KSO_WM_UNIT_ID" val="custom160403_9*l_i*1_3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4"/>
  <p:tag name="KSO_WM_UNIT_ID" val="custom160403_9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2_1"/>
  <p:tag name="KSO_WM_UNIT_ID" val="custom160403_9*l_h_f*1_2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5"/>
  <p:tag name="KSO_WM_UNIT_ID" val="custom160403_9*l_i*1_5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6"/>
  <p:tag name="KSO_WM_UNIT_ID" val="custom160403_9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3_1"/>
  <p:tag name="KSO_WM_UNIT_ID" val="custom160403_9*l_h_f*1_3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7"/>
  <p:tag name="KSO_WM_UNIT_ID" val="custom160403_9*l_i*1_7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8"/>
  <p:tag name="KSO_WM_UNIT_ID" val="custom160403_9*l_i*1_8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4_1"/>
  <p:tag name="KSO_WM_UNIT_ID" val="custom160403_9*l_h_f*1_4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9"/>
  <p:tag name="KSO_WM_UNIT_ID" val="custom160403_9*l_i*1_9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28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0"/>
  <p:tag name="KSO_WM_TEMPLATE_CATEGORY" val="custom"/>
  <p:tag name="KSO_WM_TEMPLATE_INDEX" val="160403"/>
  <p:tag name="KSO_WM_UNIT_INDEX" val="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1"/>
  <p:tag name="KSO_WM_TEMPLATE_CATEGORY" val="custom"/>
  <p:tag name="KSO_WM_TEMPLATE_INDEX" val="160403"/>
  <p:tag name="KSO_WM_UNIT_INDEX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2"/>
  <p:tag name="KSO_WM_TEMPLATE_CATEGORY" val="custom"/>
  <p:tag name="KSO_WM_TEMPLATE_INDEX" val="160403"/>
  <p:tag name="KSO_WM_UNIT_INDEX" val="2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3"/>
  <p:tag name="KSO_WM_TEMPLATE_CATEGORY" val="custom"/>
  <p:tag name="KSO_WM_TEMPLATE_INDEX" val="160403"/>
  <p:tag name="KSO_WM_UNIT_INDEX" val="3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4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0"/>
  <p:tag name="KSO_WM_TEMPLATE_CATEGORY" val="custom"/>
  <p:tag name="KSO_WM_TEMPLATE_INDEX" val="160403"/>
  <p:tag name="KSO_WM_UNIT_INDEX" val="0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1"/>
  <p:tag name="KSO_WM_TEMPLATE_CATEGORY" val="custom"/>
  <p:tag name="KSO_WM_TEMPLATE_INDEX" val="160403"/>
  <p:tag name="KSO_WM_UNIT_INDEX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2"/>
  <p:tag name="KSO_WM_TEMPLATE_CATEGORY" val="custom"/>
  <p:tag name="KSO_WM_TEMPLATE_INDEX" val="160403"/>
  <p:tag name="KSO_WM_UNIT_INDEX" val="2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3"/>
  <p:tag name="KSO_WM_TEMPLATE_CATEGORY" val="custom"/>
  <p:tag name="KSO_WM_TEMPLATE_INDEX" val="160403"/>
  <p:tag name="KSO_WM_UNIT_INDEX" val="3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40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41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19*159"/>
  <p:tag name="KSO_WM_SLIDE_SIZE" val="121*323"/>
  <p:tag name="KSO_WM_DIAGRAM_GROUP_CODE" val="l1-2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3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3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31*a*1"/>
  <p:tag name="KSO_WM_UNIT_CLEAR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PRESET_TEXT" val="Thank You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b"/>
  <p:tag name="KSO_WM_UNIT_INDEX" val="1"/>
  <p:tag name="KSO_WM_UNIT_ID" val="custom160403_31*b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" val="13812345678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b"/>
  <p:tag name="KSO_WM_UNIT_INDEX" val="2"/>
  <p:tag name="KSO_WM_UNIT_ID" val="custom160403_31*b*2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" val="name@163.com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b"/>
  <p:tag name="KSO_WM_UNIT_INDEX" val="3"/>
  <p:tag name="KSO_WM_UNIT_ID" val="custom160403_31*b*3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" val="http://meihua.docer.com"/>
</p:tagLst>
</file>

<file path=ppt/tags/tag48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31"/>
  <p:tag name="KSO_WM_SLIDE_INDEX" val="31"/>
  <p:tag name="KSO_WM_SLIDE_ITEM_CNT" val="4"/>
  <p:tag name="KSO_WM_SLIDE_LAYOUT" val="a_b"/>
  <p:tag name="KSO_WM_SLIDE_LAYOUT_CNT" val="1_3"/>
  <p:tag name="KSO_WM_SLIDE_TYPE" val="endPage"/>
  <p:tag name="KSO_WM_BEAUTIFY_FLAG" val="#wm#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9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heme/theme1.xml><?xml version="1.0" encoding="utf-8"?>
<a:theme xmlns:a="http://schemas.openxmlformats.org/drawingml/2006/main" name="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WPS 演示</Application>
  <PresentationFormat>宽屏</PresentationFormat>
  <Paragraphs>79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幼圆</vt:lpstr>
      <vt:lpstr>黑体</vt:lpstr>
      <vt:lpstr>Calibri</vt:lpstr>
      <vt:lpstr>微软雅黑</vt:lpstr>
      <vt:lpstr>Arial Unicode MS</vt:lpstr>
      <vt:lpstr>A000120140530A03PPBG</vt:lpstr>
      <vt:lpstr>1_A000120140530A03PPBG</vt:lpstr>
      <vt:lpstr>LOREM IPSUM </vt:lpstr>
      <vt:lpstr>PowerPoint 演示文稿</vt:lpstr>
      <vt:lpstr>LOREM IPSUM DOLOR LOREM </vt:lpstr>
      <vt:lpstr>界面结构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hefeng</dc:creator>
  <cp:lastModifiedBy>hefeng</cp:lastModifiedBy>
  <cp:revision>9</cp:revision>
  <dcterms:created xsi:type="dcterms:W3CDTF">2017-10-20T04:41:08Z</dcterms:created>
  <dcterms:modified xsi:type="dcterms:W3CDTF">2017-10-20T05:40:52Z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2052-10.1.0.6874</vt:lpwstr>
  </property>
</Properties>
</file>