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DTN Protocol Implementation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Hüseyin Ergin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7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eclipse\ws\dtn\WebContent\images\graph-140176699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248025"/>
            <a:ext cx="2714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Overall Structure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tr-TR" dirty="0" smtClean="0"/>
              <a:t>We have a bunch of clients</a:t>
            </a:r>
          </a:p>
          <a:p>
            <a:pPr lvl="1"/>
            <a:r>
              <a:rPr lang="tr-TR" dirty="0" smtClean="0"/>
              <a:t>Each one may run on different machines</a:t>
            </a:r>
          </a:p>
          <a:p>
            <a:r>
              <a:rPr lang="tr-TR" dirty="0" smtClean="0"/>
              <a:t>We have a server</a:t>
            </a:r>
          </a:p>
          <a:p>
            <a:pPr lvl="1"/>
            <a:r>
              <a:rPr lang="tr-TR" dirty="0" smtClean="0"/>
              <a:t>As an oracle for connection information</a:t>
            </a:r>
          </a:p>
          <a:p>
            <a:pPr lvl="1"/>
            <a:r>
              <a:rPr lang="tr-TR" dirty="0" smtClean="0"/>
              <a:t>Every client is connected to</a:t>
            </a:r>
          </a:p>
          <a:p>
            <a:pPr lvl="1"/>
            <a:r>
              <a:rPr lang="tr-TR" dirty="0" smtClean="0"/>
              <a:t>Used for log purposes</a:t>
            </a:r>
          </a:p>
          <a:p>
            <a:pPr lvl="1"/>
            <a:r>
              <a:rPr lang="tr-TR" dirty="0" smtClean="0"/>
              <a:t>Message trace</a:t>
            </a:r>
            <a:endParaRPr lang="tr-TR" dirty="0"/>
          </a:p>
        </p:txBody>
      </p:sp>
      <p:sp>
        <p:nvSpPr>
          <p:cNvPr id="4" name="Cube 3"/>
          <p:cNvSpPr/>
          <p:nvPr/>
        </p:nvSpPr>
        <p:spPr>
          <a:xfrm>
            <a:off x="6873811" y="2017295"/>
            <a:ext cx="1216152" cy="609600"/>
          </a:xfrm>
          <a:prstGeom prst="cube">
            <a:avLst>
              <a:gd name="adj" fmla="val 1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SERVER</a:t>
            </a:r>
            <a:endParaRPr lang="tr-TR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553200" y="2626896"/>
            <a:ext cx="533400" cy="15641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3"/>
          </p:cNvCxnSpPr>
          <p:nvPr/>
        </p:nvCxnSpPr>
        <p:spPr>
          <a:xfrm flipH="1" flipV="1">
            <a:off x="7426855" y="2626895"/>
            <a:ext cx="47371" cy="6808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15485" y="2626895"/>
            <a:ext cx="547315" cy="25175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33537" y="2626896"/>
            <a:ext cx="305463" cy="3424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3"/>
          </p:cNvCxnSpPr>
          <p:nvPr/>
        </p:nvCxnSpPr>
        <p:spPr>
          <a:xfrm flipV="1">
            <a:off x="7299297" y="2626895"/>
            <a:ext cx="127558" cy="16191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3"/>
          </p:cNvCxnSpPr>
          <p:nvPr/>
        </p:nvCxnSpPr>
        <p:spPr>
          <a:xfrm flipV="1">
            <a:off x="7402664" y="2626895"/>
            <a:ext cx="24191" cy="25016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543800" y="2626896"/>
            <a:ext cx="455212" cy="3416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696200" y="2626896"/>
            <a:ext cx="573158" cy="2525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771406" y="2626896"/>
            <a:ext cx="625171" cy="15952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7982778" y="2626896"/>
            <a:ext cx="445606" cy="6808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81975" cy="4495800"/>
          </a:xfrm>
        </p:spPr>
        <p:txBody>
          <a:bodyPr/>
          <a:lstStyle/>
          <a:p>
            <a:r>
              <a:rPr lang="tr-TR" dirty="0" smtClean="0"/>
              <a:t>A Tomcat application</a:t>
            </a:r>
          </a:p>
          <a:p>
            <a:r>
              <a:rPr lang="tr-TR" dirty="0" smtClean="0"/>
              <a:t>Add/Remove links</a:t>
            </a:r>
          </a:p>
          <a:p>
            <a:r>
              <a:rPr lang="tr-TR" dirty="0" smtClean="0"/>
              <a:t>See all messages</a:t>
            </a:r>
          </a:p>
          <a:p>
            <a:r>
              <a:rPr lang="tr-TR" dirty="0" smtClean="0"/>
              <a:t>Configuration</a:t>
            </a:r>
          </a:p>
          <a:p>
            <a:pPr lvl="1"/>
            <a:r>
              <a:rPr lang="tr-TR" dirty="0" smtClean="0"/>
              <a:t>TTL</a:t>
            </a:r>
          </a:p>
          <a:p>
            <a:pPr lvl="1"/>
            <a:r>
              <a:rPr lang="tr-TR" dirty="0" smtClean="0"/>
              <a:t>Routing Algorithm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23" y="2590800"/>
            <a:ext cx="4189431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7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Clients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30194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45152" cy="4495800"/>
          </a:xfrm>
        </p:spPr>
        <p:txBody>
          <a:bodyPr/>
          <a:lstStyle/>
          <a:p>
            <a:r>
              <a:rPr lang="tr-TR" dirty="0" smtClean="0"/>
              <a:t>Destination field</a:t>
            </a:r>
          </a:p>
          <a:p>
            <a:pPr lvl="1"/>
            <a:r>
              <a:rPr lang="tr-TR" dirty="0" smtClean="0"/>
              <a:t>List of all nodes in DTN</a:t>
            </a:r>
          </a:p>
          <a:p>
            <a:r>
              <a:rPr lang="tr-TR" dirty="0" smtClean="0"/>
              <a:t>Message field</a:t>
            </a:r>
          </a:p>
          <a:p>
            <a:r>
              <a:rPr lang="tr-TR" dirty="0" smtClean="0"/>
              <a:t>Log area</a:t>
            </a:r>
          </a:p>
          <a:p>
            <a:pPr lvl="1"/>
            <a:r>
              <a:rPr lang="tr-TR" dirty="0" smtClean="0"/>
              <a:t>Log of all events occured in the node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03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Algorithms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First Contact (with History)</a:t>
            </a:r>
          </a:p>
          <a:p>
            <a:pPr lvl="1"/>
            <a:r>
              <a:rPr lang="tr-TR" dirty="0" smtClean="0"/>
              <a:t>Message sent to the first client that is contacted with current node.</a:t>
            </a:r>
          </a:p>
          <a:p>
            <a:pPr lvl="1"/>
            <a:r>
              <a:rPr lang="tr-TR" dirty="0" smtClean="0"/>
              <a:t>Do not send to a node which is already in the history of the message</a:t>
            </a:r>
          </a:p>
          <a:p>
            <a:r>
              <a:rPr lang="tr-TR" dirty="0" smtClean="0"/>
              <a:t>First Contact (without History)</a:t>
            </a:r>
          </a:p>
          <a:p>
            <a:r>
              <a:rPr lang="tr-TR" dirty="0" smtClean="0"/>
              <a:t>Epidemic</a:t>
            </a:r>
          </a:p>
          <a:p>
            <a:pPr lvl="1"/>
            <a:r>
              <a:rPr lang="tr-TR" dirty="0" smtClean="0"/>
              <a:t>Like brute force</a:t>
            </a:r>
          </a:p>
          <a:p>
            <a:pPr lvl="1"/>
            <a:r>
              <a:rPr lang="tr-TR" dirty="0" smtClean="0"/>
              <a:t>Send message to all connected nodes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70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</TotalTime>
  <Words>127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DTN Protocol Implementation</vt:lpstr>
      <vt:lpstr>Overall Structure</vt:lpstr>
      <vt:lpstr>Server</vt:lpstr>
      <vt:lpstr>Clients</vt:lpstr>
      <vt:lpstr>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DTN Protocol Implementation</dc:title>
  <dc:creator>hergin</dc:creator>
  <cp:lastModifiedBy>hergin</cp:lastModifiedBy>
  <cp:revision>24</cp:revision>
  <dcterms:created xsi:type="dcterms:W3CDTF">2006-08-16T00:00:00Z</dcterms:created>
  <dcterms:modified xsi:type="dcterms:W3CDTF">2011-12-09T17:25:36Z</dcterms:modified>
</cp:coreProperties>
</file>