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0" r:id="rId5"/>
    <p:sldMasterId id="2147483657" r:id="rId6"/>
    <p:sldMasterId id="2147483659"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Lst>
  <p:sldSz cy="6858000" cx="9144000"/>
  <p:notesSz cx="6858000" cy="9144000"/>
  <p:embeddedFontLst>
    <p:embeddedFont>
      <p:font typeface="Arial Narrow"/>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30" roundtripDataSignature="AMtx7mh0zq6ve5ccecCT3vVWlMb7LoXNi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5.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26" Type="http://schemas.openxmlformats.org/officeDocument/2006/relationships/font" Target="fonts/ArialNarrow-regular.fntdata"/><Relationship Id="rId25" Type="http://schemas.openxmlformats.org/officeDocument/2006/relationships/slide" Target="slides/slide17.xml"/><Relationship Id="rId28" Type="http://schemas.openxmlformats.org/officeDocument/2006/relationships/font" Target="fonts/ArialNarrow-italic.fntdata"/><Relationship Id="rId27" Type="http://schemas.openxmlformats.org/officeDocument/2006/relationships/font" Target="fonts/ArialNarrow-bold.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font" Target="fonts/ArialNarrow-boldItalic.fntdata"/><Relationship Id="rId7" Type="http://schemas.openxmlformats.org/officeDocument/2006/relationships/slideMaster" Target="slideMasters/slideMaster4.xml"/><Relationship Id="rId8" Type="http://schemas.openxmlformats.org/officeDocument/2006/relationships/notesMaster" Target="notesMasters/notesMaster1.xml"/><Relationship Id="rId30" Type="http://customschemas.google.com/relationships/presentationmetadata" Target="metadata"/><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1"/>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1"/>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49"/>
            <a:ext cx="5486400" cy="3600451"/>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 name="Google Shape;52;p1:notes"/>
          <p:cNvSpPr txBox="1"/>
          <p:nvPr>
            <p:ph idx="1" type="body"/>
          </p:nvPr>
        </p:nvSpPr>
        <p:spPr>
          <a:xfrm>
            <a:off x="685800" y="4400549"/>
            <a:ext cx="5486400" cy="360045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i="0" lang="en-US" sz="1200" u="none" strike="noStrike">
                <a:solidFill>
                  <a:schemeClr val="dk1"/>
                </a:solidFill>
                <a:latin typeface="Calibri"/>
                <a:ea typeface="Calibri"/>
                <a:cs typeface="Calibri"/>
                <a:sym typeface="Calibri"/>
              </a:rPr>
              <a:t>ICC.ICC.SOP.001.R01 </a:t>
            </a:r>
            <a:endParaRPr b="0"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rPr b="1" i="0" lang="en-US" sz="1200" u="none" strike="noStrike">
                <a:solidFill>
                  <a:schemeClr val="dk1"/>
                </a:solidFill>
                <a:latin typeface="Calibri"/>
                <a:ea typeface="Calibri"/>
                <a:cs typeface="Calibri"/>
                <a:sym typeface="Calibri"/>
              </a:rPr>
              <a:t>Tata Cara Pembuatan dan Pengendalian Dokumen </a:t>
            </a:r>
            <a:endParaRPr/>
          </a:p>
          <a:p>
            <a:pPr indent="0" lvl="0" marL="0" rtl="0" algn="l">
              <a:spcBef>
                <a:spcPts val="0"/>
              </a:spcBef>
              <a:spcAft>
                <a:spcPts val="0"/>
              </a:spcAft>
              <a:buNone/>
            </a:pPr>
            <a:r>
              <a:rPr b="1" i="1" lang="en-US" sz="1200" u="none" strike="noStrike">
                <a:solidFill>
                  <a:schemeClr val="dk1"/>
                </a:solidFill>
                <a:latin typeface="Calibri"/>
                <a:ea typeface="Calibri"/>
                <a:cs typeface="Calibri"/>
                <a:sym typeface="Calibri"/>
              </a:rPr>
              <a:t>Procedures for Documents Development and Control </a:t>
            </a:r>
            <a:endParaRPr/>
          </a:p>
          <a:p>
            <a:pPr indent="0" lvl="0" marL="0" rtl="0" algn="l">
              <a:spcBef>
                <a:spcPts val="0"/>
              </a:spcBef>
              <a:spcAft>
                <a:spcPts val="0"/>
              </a:spcAft>
              <a:buNone/>
            </a:pPr>
            <a:r>
              <a:t/>
            </a:r>
            <a:endParaRPr b="0"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rPr b="1" i="0" lang="en-US" sz="1200" u="sng" strike="noStrike">
                <a:solidFill>
                  <a:schemeClr val="dk1"/>
                </a:solidFill>
                <a:latin typeface="Calibri"/>
                <a:ea typeface="Calibri"/>
                <a:cs typeface="Calibri"/>
                <a:sym typeface="Calibri"/>
              </a:rPr>
              <a:t>Status Dokumen </a:t>
            </a:r>
            <a:endParaRPr b="0" i="0" sz="1200" u="none" strike="noStrike">
              <a:solidFill>
                <a:schemeClr val="dk1"/>
              </a:solidFill>
              <a:latin typeface="Calibri"/>
              <a:ea typeface="Calibri"/>
              <a:cs typeface="Calibri"/>
              <a:sym typeface="Calibri"/>
            </a:endParaRPr>
          </a:p>
          <a:p>
            <a:pPr indent="-171450" lvl="0" marL="171450" rtl="0" algn="l">
              <a:spcBef>
                <a:spcPts val="0"/>
              </a:spcBef>
              <a:spcAft>
                <a:spcPts val="0"/>
              </a:spcAft>
              <a:buClr>
                <a:schemeClr val="dk1"/>
              </a:buClr>
              <a:buSzPts val="1200"/>
              <a:buFont typeface="Arial"/>
              <a:buChar char="•"/>
            </a:pPr>
            <a:r>
              <a:rPr b="1" i="0" lang="en-US" sz="1200" u="none" strike="noStrike">
                <a:solidFill>
                  <a:schemeClr val="dk1"/>
                </a:solidFill>
                <a:latin typeface="Calibri"/>
                <a:ea typeface="Calibri"/>
                <a:cs typeface="Calibri"/>
                <a:sym typeface="Calibri"/>
              </a:rPr>
              <a:t>Non Confidential: </a:t>
            </a:r>
            <a:r>
              <a:rPr b="0" i="0" lang="en-US" sz="1200" u="none" strike="noStrike">
                <a:solidFill>
                  <a:schemeClr val="dk1"/>
                </a:solidFill>
                <a:latin typeface="Calibri"/>
                <a:ea typeface="Calibri"/>
                <a:cs typeface="Calibri"/>
                <a:sym typeface="Calibri"/>
              </a:rPr>
              <a:t>dapat disebarluaskan kepada semua serta kepada pihak eksternal. </a:t>
            </a:r>
            <a:endParaRPr/>
          </a:p>
          <a:p>
            <a:pPr indent="-171450" lvl="0" marL="171450" rtl="0" algn="l">
              <a:spcBef>
                <a:spcPts val="0"/>
              </a:spcBef>
              <a:spcAft>
                <a:spcPts val="0"/>
              </a:spcAft>
              <a:buClr>
                <a:schemeClr val="dk1"/>
              </a:buClr>
              <a:buSzPts val="1200"/>
              <a:buFont typeface="Arial"/>
              <a:buChar char="•"/>
            </a:pPr>
            <a:r>
              <a:rPr b="1" i="0" lang="en-US" sz="1200" u="none" strike="noStrike">
                <a:solidFill>
                  <a:schemeClr val="dk1"/>
                </a:solidFill>
                <a:latin typeface="Calibri"/>
                <a:ea typeface="Calibri"/>
                <a:cs typeface="Calibri"/>
                <a:sym typeface="Calibri"/>
              </a:rPr>
              <a:t>Green</a:t>
            </a:r>
            <a:r>
              <a:rPr b="1" i="1" lang="en-US" sz="1200" u="none" strike="noStrike">
                <a:solidFill>
                  <a:schemeClr val="dk1"/>
                </a:solidFill>
                <a:latin typeface="Calibri"/>
                <a:ea typeface="Calibri"/>
                <a:cs typeface="Calibri"/>
                <a:sym typeface="Calibri"/>
              </a:rPr>
              <a:t>: </a:t>
            </a:r>
            <a:r>
              <a:rPr b="0" i="0" lang="en-US" sz="1200" u="none" strike="noStrike">
                <a:solidFill>
                  <a:schemeClr val="dk1"/>
                </a:solidFill>
                <a:latin typeface="Calibri"/>
                <a:ea typeface="Calibri"/>
                <a:cs typeface="Calibri"/>
                <a:sym typeface="Calibri"/>
              </a:rPr>
              <a:t>hanya beredar sebatas lingkup perusahaan. Bila ingin disebarluaskan ke pihak eksternal harus mendapat persetujuan unit fungsional atau unit bisnis terkait yang menerbitkan dokumen. </a:t>
            </a:r>
            <a:endParaRPr/>
          </a:p>
          <a:p>
            <a:pPr indent="-171450" lvl="0" marL="171450" rtl="0" algn="l">
              <a:spcBef>
                <a:spcPts val="0"/>
              </a:spcBef>
              <a:spcAft>
                <a:spcPts val="0"/>
              </a:spcAft>
              <a:buClr>
                <a:schemeClr val="dk1"/>
              </a:buClr>
              <a:buSzPts val="1200"/>
              <a:buFont typeface="Arial"/>
              <a:buChar char="•"/>
            </a:pPr>
            <a:r>
              <a:rPr b="1" i="0" lang="en-US" sz="1200" u="none" strike="noStrike">
                <a:solidFill>
                  <a:schemeClr val="dk1"/>
                </a:solidFill>
                <a:latin typeface="Calibri"/>
                <a:ea typeface="Calibri"/>
                <a:cs typeface="Calibri"/>
                <a:sym typeface="Calibri"/>
              </a:rPr>
              <a:t>Yellow</a:t>
            </a:r>
            <a:r>
              <a:rPr b="1" i="1" lang="en-US" sz="1200" u="none" strike="noStrike">
                <a:solidFill>
                  <a:schemeClr val="dk1"/>
                </a:solidFill>
                <a:latin typeface="Calibri"/>
                <a:ea typeface="Calibri"/>
                <a:cs typeface="Calibri"/>
                <a:sym typeface="Calibri"/>
              </a:rPr>
              <a:t>: </a:t>
            </a:r>
            <a:r>
              <a:rPr b="0" i="0" lang="en-US" sz="1200" u="none" strike="noStrike">
                <a:solidFill>
                  <a:schemeClr val="dk1"/>
                </a:solidFill>
                <a:latin typeface="Calibri"/>
                <a:ea typeface="Calibri"/>
                <a:cs typeface="Calibri"/>
                <a:sym typeface="Calibri"/>
              </a:rPr>
              <a:t>hanya beredar sebatas lingkup unit fungsional atau unit bisnis. Bila ingin disebarluaskan ke pihak lain, harus mendapat persetujuan dari unit fungsional atau unit bisnis terkait yang menerbitkan dokumen.</a:t>
            </a:r>
            <a:endParaRPr/>
          </a:p>
          <a:p>
            <a:pPr indent="-171450" lvl="0" marL="171450" rtl="0" algn="l">
              <a:spcBef>
                <a:spcPts val="0"/>
              </a:spcBef>
              <a:spcAft>
                <a:spcPts val="0"/>
              </a:spcAft>
              <a:buClr>
                <a:schemeClr val="dk1"/>
              </a:buClr>
              <a:buSzPts val="1200"/>
              <a:buFont typeface="Arial"/>
              <a:buChar char="•"/>
            </a:pPr>
            <a:r>
              <a:rPr b="1" i="0" lang="en-US" sz="1200" u="none" strike="noStrike">
                <a:solidFill>
                  <a:schemeClr val="dk1"/>
                </a:solidFill>
                <a:latin typeface="Calibri"/>
                <a:ea typeface="Calibri"/>
                <a:cs typeface="Calibri"/>
                <a:sym typeface="Calibri"/>
              </a:rPr>
              <a:t>Red</a:t>
            </a:r>
            <a:r>
              <a:rPr b="1" i="1" lang="en-US" sz="1200" u="none" strike="noStrike">
                <a:solidFill>
                  <a:schemeClr val="dk1"/>
                </a:solidFill>
                <a:latin typeface="Calibri"/>
                <a:ea typeface="Calibri"/>
                <a:cs typeface="Calibri"/>
                <a:sym typeface="Calibri"/>
              </a:rPr>
              <a:t>: </a:t>
            </a:r>
            <a:r>
              <a:rPr b="0" i="0" lang="en-US" sz="1200" u="none" strike="noStrike">
                <a:solidFill>
                  <a:schemeClr val="dk1"/>
                </a:solidFill>
                <a:latin typeface="Calibri"/>
                <a:ea typeface="Calibri"/>
                <a:cs typeface="Calibri"/>
                <a:sym typeface="Calibri"/>
              </a:rPr>
              <a:t>hanya beredar pada pihak yang berwewenang saja (rahasia). Bila ingin disebarluaskan ke pihak lain harus mendapat persetujuan dari unit fungsional atau unit bisnis terkait yang menerbitkan dokumen. 	</a:t>
            </a:r>
            <a:endParaRPr/>
          </a:p>
          <a:p>
            <a:pPr indent="-95250" lvl="0" marL="171450" rtl="0" algn="l">
              <a:spcBef>
                <a:spcPts val="0"/>
              </a:spcBef>
              <a:spcAft>
                <a:spcPts val="0"/>
              </a:spcAft>
              <a:buClr>
                <a:schemeClr val="dk1"/>
              </a:buClr>
              <a:buSzPts val="1200"/>
              <a:buFont typeface="Arial"/>
              <a:buNone/>
            </a:pPr>
            <a:r>
              <a:t/>
            </a:r>
            <a:endParaRPr b="0"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t/>
            </a:r>
            <a:endParaRPr b="0" i="0" sz="1200" u="none" strike="noStrike"/>
          </a:p>
          <a:p>
            <a:pPr indent="0" lvl="0" marL="0" rtl="0" algn="l">
              <a:spcBef>
                <a:spcPts val="0"/>
              </a:spcBef>
              <a:spcAft>
                <a:spcPts val="0"/>
              </a:spcAft>
              <a:buNone/>
            </a:pPr>
            <a:r>
              <a:rPr b="1" i="1" lang="en-US" sz="1200" u="sng" strike="noStrike">
                <a:solidFill>
                  <a:schemeClr val="dk1"/>
                </a:solidFill>
                <a:latin typeface="Calibri"/>
                <a:ea typeface="Calibri"/>
                <a:cs typeface="Calibri"/>
                <a:sym typeface="Calibri"/>
              </a:rPr>
              <a:t>Document Status </a:t>
            </a:r>
            <a:endParaRPr b="0" i="0" sz="1200" u="none" strike="noStrike">
              <a:solidFill>
                <a:schemeClr val="dk1"/>
              </a:solidFill>
              <a:latin typeface="Calibri"/>
              <a:ea typeface="Calibri"/>
              <a:cs typeface="Calibri"/>
              <a:sym typeface="Calibri"/>
            </a:endParaRPr>
          </a:p>
          <a:p>
            <a:pPr indent="-171450" lvl="0" marL="171450" rtl="0" algn="l">
              <a:spcBef>
                <a:spcPts val="0"/>
              </a:spcBef>
              <a:spcAft>
                <a:spcPts val="0"/>
              </a:spcAft>
              <a:buClr>
                <a:schemeClr val="dk1"/>
              </a:buClr>
              <a:buSzPts val="1200"/>
              <a:buFont typeface="Arial"/>
              <a:buChar char="•"/>
            </a:pPr>
            <a:r>
              <a:rPr b="1" i="1" lang="en-US" sz="1200" u="none" strike="noStrike">
                <a:solidFill>
                  <a:schemeClr val="dk1"/>
                </a:solidFill>
                <a:latin typeface="Calibri"/>
                <a:ea typeface="Calibri"/>
                <a:cs typeface="Calibri"/>
                <a:sym typeface="Calibri"/>
              </a:rPr>
              <a:t>Non confidential: </a:t>
            </a:r>
            <a:r>
              <a:rPr b="0" i="1" lang="en-US" sz="1200" u="none" strike="noStrike">
                <a:solidFill>
                  <a:schemeClr val="dk1"/>
                </a:solidFill>
                <a:latin typeface="Calibri"/>
                <a:ea typeface="Calibri"/>
                <a:cs typeface="Calibri"/>
                <a:sym typeface="Calibri"/>
              </a:rPr>
              <a:t>can be distributed to all including external document. </a:t>
            </a:r>
            <a:endParaRPr/>
          </a:p>
          <a:p>
            <a:pPr indent="-171450" lvl="0" marL="171450" rtl="0" algn="l">
              <a:spcBef>
                <a:spcPts val="0"/>
              </a:spcBef>
              <a:spcAft>
                <a:spcPts val="0"/>
              </a:spcAft>
              <a:buClr>
                <a:schemeClr val="dk1"/>
              </a:buClr>
              <a:buSzPts val="1200"/>
              <a:buFont typeface="Arial"/>
              <a:buChar char="•"/>
            </a:pPr>
            <a:r>
              <a:rPr b="1" i="1" lang="en-US" sz="1200" u="none" strike="noStrike">
                <a:solidFill>
                  <a:schemeClr val="dk1"/>
                </a:solidFill>
                <a:latin typeface="Calibri"/>
                <a:ea typeface="Calibri"/>
                <a:cs typeface="Calibri"/>
                <a:sym typeface="Calibri"/>
              </a:rPr>
              <a:t>Green: </a:t>
            </a:r>
            <a:r>
              <a:rPr b="0" i="1" lang="en-US" sz="1200" u="none" strike="noStrike">
                <a:solidFill>
                  <a:schemeClr val="dk1"/>
                </a:solidFill>
                <a:latin typeface="Calibri"/>
                <a:ea typeface="Calibri"/>
                <a:cs typeface="Calibri"/>
                <a:sym typeface="Calibri"/>
              </a:rPr>
              <a:t>limited to internal distribution only. If it needs to be distributed externally approval shall be obtained from related functional or business unit whom publish the document. </a:t>
            </a:r>
            <a:endParaRPr/>
          </a:p>
          <a:p>
            <a:pPr indent="-171450" lvl="0" marL="171450" rtl="0" algn="l">
              <a:spcBef>
                <a:spcPts val="0"/>
              </a:spcBef>
              <a:spcAft>
                <a:spcPts val="0"/>
              </a:spcAft>
              <a:buClr>
                <a:schemeClr val="dk1"/>
              </a:buClr>
              <a:buSzPts val="1200"/>
              <a:buFont typeface="Arial"/>
              <a:buChar char="•"/>
            </a:pPr>
            <a:r>
              <a:rPr b="1" i="1" lang="en-US" sz="1200" u="none" strike="noStrike">
                <a:solidFill>
                  <a:schemeClr val="dk1"/>
                </a:solidFill>
                <a:latin typeface="Calibri"/>
                <a:ea typeface="Calibri"/>
                <a:cs typeface="Calibri"/>
                <a:sym typeface="Calibri"/>
              </a:rPr>
              <a:t>Yellow: </a:t>
            </a:r>
            <a:r>
              <a:rPr b="0" i="1" lang="en-US" sz="1200" u="none" strike="noStrike">
                <a:solidFill>
                  <a:schemeClr val="dk1"/>
                </a:solidFill>
                <a:latin typeface="Calibri"/>
                <a:ea typeface="Calibri"/>
                <a:cs typeface="Calibri"/>
                <a:sym typeface="Calibri"/>
              </a:rPr>
              <a:t>distribution limited to functional unit or business unit only. If it needs to be distributed to others, approval shall be obtained from related functional or business unit whom publish the document. </a:t>
            </a:r>
            <a:endParaRPr/>
          </a:p>
          <a:p>
            <a:pPr indent="-171450" lvl="0" marL="171450" rtl="0" algn="l">
              <a:spcBef>
                <a:spcPts val="0"/>
              </a:spcBef>
              <a:spcAft>
                <a:spcPts val="0"/>
              </a:spcAft>
              <a:buClr>
                <a:schemeClr val="dk1"/>
              </a:buClr>
              <a:buSzPts val="1200"/>
              <a:buFont typeface="Arial"/>
              <a:buChar char="•"/>
            </a:pPr>
            <a:r>
              <a:rPr b="1" i="1" lang="en-US" sz="1200" u="none" strike="noStrike">
                <a:solidFill>
                  <a:schemeClr val="dk1"/>
                </a:solidFill>
                <a:latin typeface="Calibri"/>
                <a:ea typeface="Calibri"/>
                <a:cs typeface="Calibri"/>
                <a:sym typeface="Calibri"/>
              </a:rPr>
              <a:t>Red: </a:t>
            </a:r>
            <a:r>
              <a:rPr b="0" i="1" lang="en-US" sz="1200" u="none" strike="noStrike">
                <a:solidFill>
                  <a:schemeClr val="dk1"/>
                </a:solidFill>
                <a:latin typeface="Calibri"/>
                <a:ea typeface="Calibri"/>
                <a:cs typeface="Calibri"/>
                <a:sym typeface="Calibri"/>
              </a:rPr>
              <a:t>limited for distribution to authorized persons only. If it needs to be distributed to other persons, approval shall be obtained from related functional or business unit whom publish the document. </a:t>
            </a:r>
            <a:r>
              <a:rPr b="0" i="0" lang="en-US" sz="1200" u="none" strike="noStrike">
                <a:solidFill>
                  <a:schemeClr val="dk1"/>
                </a:solidFill>
                <a:latin typeface="Calibri"/>
                <a:ea typeface="Calibri"/>
                <a:cs typeface="Calibri"/>
                <a:sym typeface="Calibri"/>
              </a:rPr>
              <a:t>	</a:t>
            </a:r>
            <a:endParaRPr/>
          </a:p>
          <a:p>
            <a:pPr indent="0" lvl="0" marL="0" rtl="0" algn="l">
              <a:spcBef>
                <a:spcPts val="0"/>
              </a:spcBef>
              <a:spcAft>
                <a:spcPts val="0"/>
              </a:spcAft>
              <a:buNone/>
            </a:pPr>
            <a:r>
              <a:t/>
            </a:r>
            <a:endParaRPr b="0"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t/>
            </a:r>
            <a:endParaRPr b="0"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	</a:t>
            </a:r>
            <a:endParaRPr/>
          </a:p>
          <a:p>
            <a:pPr indent="0" lvl="0" marL="0" rtl="0" algn="l">
              <a:spcBef>
                <a:spcPts val="0"/>
              </a:spcBef>
              <a:spcAft>
                <a:spcPts val="0"/>
              </a:spcAft>
              <a:buNone/>
            </a:pPr>
            <a:r>
              <a:t/>
            </a:r>
            <a:endParaRPr b="0"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	</a:t>
            </a:r>
            <a:endParaRPr/>
          </a:p>
          <a:p>
            <a:pPr indent="0" lvl="0" marL="0" rtl="0" algn="l">
              <a:spcBef>
                <a:spcPts val="0"/>
              </a:spcBef>
              <a:spcAft>
                <a:spcPts val="0"/>
              </a:spcAft>
              <a:buNone/>
            </a:pPr>
            <a:r>
              <a:t/>
            </a:r>
            <a:endParaRPr b="0"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	</a:t>
            </a:r>
            <a:endParaRPr/>
          </a:p>
          <a:p>
            <a:pPr indent="0" lvl="0" marL="0" rtl="0" algn="l">
              <a:spcBef>
                <a:spcPts val="0"/>
              </a:spcBef>
              <a:spcAft>
                <a:spcPts val="0"/>
              </a:spcAft>
              <a:buClr>
                <a:schemeClr val="dk1"/>
              </a:buClr>
              <a:buSzPts val="1200"/>
              <a:buFont typeface="Arial"/>
              <a:buNone/>
            </a:pPr>
            <a:r>
              <a:t/>
            </a:r>
            <a:endParaRPr b="0"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	</a:t>
            </a:r>
            <a:endParaRPr/>
          </a:p>
          <a:p>
            <a:pPr indent="0" lvl="0" marL="0" rtl="0" algn="l">
              <a:spcBef>
                <a:spcPts val="0"/>
              </a:spcBef>
              <a:spcAft>
                <a:spcPts val="0"/>
              </a:spcAft>
              <a:buNone/>
            </a:pPr>
            <a:r>
              <a:t/>
            </a:r>
            <a:endParaRPr b="0"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	</a:t>
            </a:r>
            <a:endParaRPr/>
          </a:p>
          <a:p>
            <a:pPr indent="0" lvl="0" marL="0" rtl="0" algn="l">
              <a:spcBef>
                <a:spcPts val="0"/>
              </a:spcBef>
              <a:spcAft>
                <a:spcPts val="0"/>
              </a:spcAft>
              <a:buNone/>
            </a:pPr>
            <a:r>
              <a:t/>
            </a:r>
            <a:endParaRPr/>
          </a:p>
        </p:txBody>
      </p:sp>
      <p:sp>
        <p:nvSpPr>
          <p:cNvPr id="53" name="Google Shape;53;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0:notes"/>
          <p:cNvSpPr txBox="1"/>
          <p:nvPr>
            <p:ph idx="1" type="body"/>
          </p:nvPr>
        </p:nvSpPr>
        <p:spPr>
          <a:xfrm>
            <a:off x="685800" y="4400549"/>
            <a:ext cx="5486400" cy="3600451"/>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1:notes"/>
          <p:cNvSpPr txBox="1"/>
          <p:nvPr>
            <p:ph idx="1" type="body"/>
          </p:nvPr>
        </p:nvSpPr>
        <p:spPr>
          <a:xfrm>
            <a:off x="685800" y="4400549"/>
            <a:ext cx="5486400" cy="3600451"/>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2:notes"/>
          <p:cNvSpPr txBox="1"/>
          <p:nvPr>
            <p:ph idx="1" type="body"/>
          </p:nvPr>
        </p:nvSpPr>
        <p:spPr>
          <a:xfrm>
            <a:off x="685800" y="4400549"/>
            <a:ext cx="5486400" cy="3600451"/>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3:notes"/>
          <p:cNvSpPr txBox="1"/>
          <p:nvPr>
            <p:ph idx="1" type="body"/>
          </p:nvPr>
        </p:nvSpPr>
        <p:spPr>
          <a:xfrm>
            <a:off x="685800" y="4400549"/>
            <a:ext cx="5486400" cy="3600451"/>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4:notes"/>
          <p:cNvSpPr txBox="1"/>
          <p:nvPr>
            <p:ph idx="1" type="body"/>
          </p:nvPr>
        </p:nvSpPr>
        <p:spPr>
          <a:xfrm>
            <a:off x="685800" y="4400549"/>
            <a:ext cx="5486400" cy="3600451"/>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5:notes"/>
          <p:cNvSpPr txBox="1"/>
          <p:nvPr>
            <p:ph idx="1" type="body"/>
          </p:nvPr>
        </p:nvSpPr>
        <p:spPr>
          <a:xfrm>
            <a:off x="685800" y="4400549"/>
            <a:ext cx="5486400" cy="3600451"/>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6:notes"/>
          <p:cNvSpPr txBox="1"/>
          <p:nvPr>
            <p:ph idx="1" type="body"/>
          </p:nvPr>
        </p:nvSpPr>
        <p:spPr>
          <a:xfrm>
            <a:off x="685800" y="4400549"/>
            <a:ext cx="5486400" cy="3600451"/>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7:notes"/>
          <p:cNvSpPr txBox="1"/>
          <p:nvPr>
            <p:ph idx="1" type="body"/>
          </p:nvPr>
        </p:nvSpPr>
        <p:spPr>
          <a:xfrm>
            <a:off x="685800" y="4400549"/>
            <a:ext cx="5486400" cy="3600451"/>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2:notes"/>
          <p:cNvSpPr txBox="1"/>
          <p:nvPr>
            <p:ph idx="1" type="body"/>
          </p:nvPr>
        </p:nvSpPr>
        <p:spPr>
          <a:xfrm>
            <a:off x="685800" y="4400549"/>
            <a:ext cx="5486400" cy="3600451"/>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 name="Google Shape;60;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3:notes"/>
          <p:cNvSpPr txBox="1"/>
          <p:nvPr>
            <p:ph idx="1" type="body"/>
          </p:nvPr>
        </p:nvSpPr>
        <p:spPr>
          <a:xfrm>
            <a:off x="685800" y="4400549"/>
            <a:ext cx="5486400" cy="3600451"/>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 name="Google Shape;79;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4:notes"/>
          <p:cNvSpPr txBox="1"/>
          <p:nvPr>
            <p:ph idx="1" type="body"/>
          </p:nvPr>
        </p:nvSpPr>
        <p:spPr>
          <a:xfrm>
            <a:off x="685800" y="4400549"/>
            <a:ext cx="5486400" cy="3600451"/>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 name="Google Shape;85;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5:notes"/>
          <p:cNvSpPr txBox="1"/>
          <p:nvPr>
            <p:ph idx="1" type="body"/>
          </p:nvPr>
        </p:nvSpPr>
        <p:spPr>
          <a:xfrm>
            <a:off x="685800" y="4400549"/>
            <a:ext cx="5486400" cy="3600451"/>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6:notes"/>
          <p:cNvSpPr txBox="1"/>
          <p:nvPr>
            <p:ph idx="1" type="body"/>
          </p:nvPr>
        </p:nvSpPr>
        <p:spPr>
          <a:xfrm>
            <a:off x="685800" y="4400549"/>
            <a:ext cx="5486400" cy="3600451"/>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7:notes"/>
          <p:cNvSpPr txBox="1"/>
          <p:nvPr>
            <p:ph idx="1" type="body"/>
          </p:nvPr>
        </p:nvSpPr>
        <p:spPr>
          <a:xfrm>
            <a:off x="685800" y="4400549"/>
            <a:ext cx="5486400" cy="3600451"/>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8:notes"/>
          <p:cNvSpPr txBox="1"/>
          <p:nvPr>
            <p:ph idx="1" type="body"/>
          </p:nvPr>
        </p:nvSpPr>
        <p:spPr>
          <a:xfrm>
            <a:off x="685800" y="4400549"/>
            <a:ext cx="5486400" cy="3600451"/>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9:notes"/>
          <p:cNvSpPr txBox="1"/>
          <p:nvPr>
            <p:ph idx="1" type="body"/>
          </p:nvPr>
        </p:nvSpPr>
        <p:spPr>
          <a:xfrm>
            <a:off x="685800" y="4400549"/>
            <a:ext cx="5486400" cy="3600451"/>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1" name="Shape 1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 name="Shape 16"/>
        <p:cNvGrpSpPr/>
        <p:nvPr/>
      </p:nvGrpSpPr>
      <p:grpSpPr>
        <a:xfrm>
          <a:off x="0" y="0"/>
          <a:ext cx="0" cy="0"/>
          <a:chOff x="0" y="0"/>
          <a:chExt cx="0" cy="0"/>
        </a:xfrm>
      </p:grpSpPr>
      <p:sp>
        <p:nvSpPr>
          <p:cNvPr id="17" name="Google Shape;17;p21"/>
          <p:cNvSpPr txBox="1"/>
          <p:nvPr>
            <p:ph type="title"/>
          </p:nvPr>
        </p:nvSpPr>
        <p:spPr>
          <a:xfrm>
            <a:off x="314756" y="365127"/>
            <a:ext cx="8397449" cy="61751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3600"/>
              <a:buFont typeface="Arial Narrow"/>
              <a:buNone/>
              <a:defRPr b="1"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1"/>
          <p:cNvSpPr txBox="1"/>
          <p:nvPr>
            <p:ph idx="1" type="body"/>
          </p:nvPr>
        </p:nvSpPr>
        <p:spPr>
          <a:xfrm>
            <a:off x="314754" y="1208114"/>
            <a:ext cx="8397448" cy="430558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extLst>
    <p:ext uri="{DCECCB84-F9BA-43D5-87BE-67443E8EF086}">
      <p15:sldGuideLst>
        <p15:guide id="1" orient="horz" pos="2160">
          <p15:clr>
            <a:srgbClr val="FBAE40"/>
          </p15:clr>
        </p15:guide>
        <p15:guide id="2" pos="548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9" name="Shape 19"/>
        <p:cNvGrpSpPr/>
        <p:nvPr/>
      </p:nvGrpSpPr>
      <p:grpSpPr>
        <a:xfrm>
          <a:off x="0" y="0"/>
          <a:ext cx="0" cy="0"/>
          <a:chOff x="0" y="0"/>
          <a:chExt cx="0" cy="0"/>
        </a:xfrm>
      </p:grpSpPr>
      <p:sp>
        <p:nvSpPr>
          <p:cNvPr id="20" name="Google Shape;20;p26"/>
          <p:cNvSpPr txBox="1"/>
          <p:nvPr>
            <p:ph type="title"/>
          </p:nvPr>
        </p:nvSpPr>
        <p:spPr>
          <a:xfrm>
            <a:off x="314754" y="365127"/>
            <a:ext cx="8397448" cy="61751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3600"/>
              <a:buFont typeface="Arial Narrow"/>
              <a:buNone/>
              <a:defRPr b="1"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extLst>
    <p:ext uri="{DCECCB84-F9BA-43D5-87BE-67443E8EF086}">
      <p15:sldGuideLst>
        <p15:guide id="1" orient="horz" pos="2160">
          <p15:clr>
            <a:srgbClr val="FBAE40"/>
          </p15:clr>
        </p15:guide>
        <p15:guide id="2" pos="548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2" name="Shape 22"/>
        <p:cNvGrpSpPr/>
        <p:nvPr/>
      </p:nvGrpSpPr>
      <p:grpSpPr>
        <a:xfrm>
          <a:off x="0" y="0"/>
          <a:ext cx="0" cy="0"/>
          <a:chOff x="0" y="0"/>
          <a:chExt cx="0" cy="0"/>
        </a:xfrm>
      </p:grpSpPr>
      <p:sp>
        <p:nvSpPr>
          <p:cNvPr id="23" name="Google Shape;23;p28"/>
          <p:cNvSpPr txBox="1"/>
          <p:nvPr>
            <p:ph idx="1" type="body"/>
          </p:nvPr>
        </p:nvSpPr>
        <p:spPr>
          <a:xfrm>
            <a:off x="314752" y="1269243"/>
            <a:ext cx="4120772" cy="43399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28"/>
          <p:cNvSpPr txBox="1"/>
          <p:nvPr>
            <p:ph type="title"/>
          </p:nvPr>
        </p:nvSpPr>
        <p:spPr>
          <a:xfrm>
            <a:off x="314756" y="365127"/>
            <a:ext cx="8360937" cy="61751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3600"/>
              <a:buFont typeface="Arial Narrow"/>
              <a:buNone/>
              <a:defRPr b="1"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8"/>
          <p:cNvSpPr txBox="1"/>
          <p:nvPr>
            <p:ph idx="2" type="body"/>
          </p:nvPr>
        </p:nvSpPr>
        <p:spPr>
          <a:xfrm>
            <a:off x="4736625" y="1269243"/>
            <a:ext cx="3939064" cy="43399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extLst>
    <p:ext uri="{DCECCB84-F9BA-43D5-87BE-67443E8EF086}">
      <p15:sldGuideLst>
        <p15:guide id="1" orient="horz" pos="2160">
          <p15:clr>
            <a:srgbClr val="FBAE40"/>
          </p15:clr>
        </p15:guide>
        <p15:guide id="2" pos="5465">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26" name="Shape 26"/>
        <p:cNvGrpSpPr/>
        <p:nvPr/>
      </p:nvGrpSpPr>
      <p:grpSpPr>
        <a:xfrm>
          <a:off x="0" y="0"/>
          <a:ext cx="0" cy="0"/>
          <a:chOff x="0" y="0"/>
          <a:chExt cx="0" cy="0"/>
        </a:xfrm>
      </p:grpSpPr>
      <p:sp>
        <p:nvSpPr>
          <p:cNvPr id="27" name="Google Shape;27;p29"/>
          <p:cNvSpPr txBox="1"/>
          <p:nvPr>
            <p:ph idx="1" type="body"/>
          </p:nvPr>
        </p:nvSpPr>
        <p:spPr>
          <a:xfrm>
            <a:off x="314756" y="1135253"/>
            <a:ext cx="4120771" cy="82391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800"/>
              <a:buNone/>
              <a:defRPr b="1" sz="28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8" name="Google Shape;28;p29"/>
          <p:cNvSpPr txBox="1"/>
          <p:nvPr>
            <p:ph idx="2" type="body"/>
          </p:nvPr>
        </p:nvSpPr>
        <p:spPr>
          <a:xfrm>
            <a:off x="4736625" y="1135253"/>
            <a:ext cx="3939064" cy="8475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800"/>
              <a:buNone/>
              <a:defRPr b="1" sz="28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9" name="Google Shape;29;p29"/>
          <p:cNvSpPr txBox="1"/>
          <p:nvPr>
            <p:ph type="title"/>
          </p:nvPr>
        </p:nvSpPr>
        <p:spPr>
          <a:xfrm>
            <a:off x="314756" y="365127"/>
            <a:ext cx="8360937" cy="61751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3600"/>
              <a:buFont typeface="Arial Narrow"/>
              <a:buNone/>
              <a:defRPr b="1"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29"/>
          <p:cNvSpPr txBox="1"/>
          <p:nvPr>
            <p:ph idx="3" type="body"/>
          </p:nvPr>
        </p:nvSpPr>
        <p:spPr>
          <a:xfrm>
            <a:off x="314752" y="2111778"/>
            <a:ext cx="4120772" cy="349745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29"/>
          <p:cNvSpPr txBox="1"/>
          <p:nvPr>
            <p:ph idx="4" type="body"/>
          </p:nvPr>
        </p:nvSpPr>
        <p:spPr>
          <a:xfrm>
            <a:off x="4736625" y="2111778"/>
            <a:ext cx="3939064" cy="349745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extLst>
    <p:ext uri="{DCECCB84-F9BA-43D5-87BE-67443E8EF086}">
      <p15:sldGuideLst>
        <p15:guide id="1" orient="horz" pos="2160">
          <p15:clr>
            <a:srgbClr val="FBAE40"/>
          </p15:clr>
        </p15:guide>
        <p15:guide id="2" pos="5465">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2" name="Shape 3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40" name="Shape 40"/>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49" name="Shape 4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theme" Target="../theme/theme5.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3.jp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8.xml"/><Relationship Id="rId3"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12.jpg"/><Relationship Id="rId2" Type="http://schemas.openxmlformats.org/officeDocument/2006/relationships/slideLayout" Target="../slideLayouts/slideLayout9.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descr="JS_Cover_PresenterTemplate_CBM_Trakindo_05Apr19-01.jpg" id="10" name="Google Shape;10;p18"/>
          <p:cNvPicPr preferRelativeResize="0"/>
          <p:nvPr/>
        </p:nvPicPr>
        <p:blipFill rotWithShape="1">
          <a:blip r:embed="rId1">
            <a:alphaModFix/>
          </a:blip>
          <a:srcRect b="0" l="0" r="0" t="0"/>
          <a:stretch/>
        </p:blipFill>
        <p:spPr>
          <a:xfrm>
            <a:off x="0" y="0"/>
            <a:ext cx="9144000" cy="68580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 name="Shape 12"/>
        <p:cNvGrpSpPr/>
        <p:nvPr/>
      </p:nvGrpSpPr>
      <p:grpSpPr>
        <a:xfrm>
          <a:off x="0" y="0"/>
          <a:ext cx="0" cy="0"/>
          <a:chOff x="0" y="0"/>
          <a:chExt cx="0" cy="0"/>
        </a:xfrm>
      </p:grpSpPr>
      <p:sp>
        <p:nvSpPr>
          <p:cNvPr id="13" name="Google Shape;13;p20"/>
          <p:cNvSpPr txBox="1"/>
          <p:nvPr>
            <p:ph type="title"/>
          </p:nvPr>
        </p:nvSpPr>
        <p:spPr>
          <a:xfrm>
            <a:off x="628650" y="365129"/>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Narrow"/>
              <a:buNone/>
              <a:defRPr b="0" i="0" sz="4400" u="none" cap="none" strike="noStrike">
                <a:solidFill>
                  <a:schemeClr val="dk1"/>
                </a:solidFill>
                <a:latin typeface="Arial Narrow"/>
                <a:ea typeface="Arial Narrow"/>
                <a:cs typeface="Arial Narrow"/>
                <a:sym typeface="Arial Narrow"/>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Google Shape;14;p20"/>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Narrow"/>
                <a:ea typeface="Arial Narrow"/>
                <a:cs typeface="Arial Narrow"/>
                <a:sym typeface="Arial Narrow"/>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Narrow"/>
                <a:ea typeface="Arial Narrow"/>
                <a:cs typeface="Arial Narrow"/>
                <a:sym typeface="Arial Narrow"/>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Narrow"/>
                <a:ea typeface="Arial Narrow"/>
                <a:cs typeface="Arial Narrow"/>
                <a:sym typeface="Arial Narrow"/>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Narrow"/>
                <a:ea typeface="Arial Narrow"/>
                <a:cs typeface="Arial Narrow"/>
                <a:sym typeface="Arial Narrow"/>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Narrow"/>
                <a:ea typeface="Arial Narrow"/>
                <a:cs typeface="Arial Narrow"/>
                <a:sym typeface="Arial Narrow"/>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Narrow"/>
                <a:ea typeface="Arial Narrow"/>
                <a:cs typeface="Arial Narrow"/>
                <a:sym typeface="Arial Narrow"/>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Narrow"/>
                <a:ea typeface="Arial Narrow"/>
                <a:cs typeface="Arial Narrow"/>
                <a:sym typeface="Arial Narrow"/>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Narrow"/>
                <a:ea typeface="Arial Narrow"/>
                <a:cs typeface="Arial Narrow"/>
                <a:sym typeface="Arial Narrow"/>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Narrow"/>
                <a:ea typeface="Arial Narrow"/>
                <a:cs typeface="Arial Narrow"/>
                <a:sym typeface="Arial Narrow"/>
              </a:defRPr>
            </a:lvl9pPr>
          </a:lstStyle>
          <a:p/>
        </p:txBody>
      </p:sp>
      <p:pic>
        <p:nvPicPr>
          <p:cNvPr id="15" name="Google Shape;15;p20"/>
          <p:cNvPicPr preferRelativeResize="0"/>
          <p:nvPr/>
        </p:nvPicPr>
        <p:blipFill rotWithShape="1">
          <a:blip r:embed="rId1">
            <a:alphaModFix/>
          </a:blip>
          <a:srcRect b="0" l="0" r="0" t="0"/>
          <a:stretch/>
        </p:blipFill>
        <p:spPr>
          <a:xfrm>
            <a:off x="0" y="0"/>
            <a:ext cx="9144000" cy="68580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1" r:id="rId2"/>
    <p:sldLayoutId id="2147483652" r:id="rId3"/>
    <p:sldLayoutId id="2147483653" r:id="rId4"/>
    <p:sldLayoutId id="2147483654" r:id="rId5"/>
    <p:sldLayoutId id="2147483655" r:id="rId6"/>
    <p:sldLayoutId id="2147483656"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 name="Shape 33"/>
        <p:cNvGrpSpPr/>
        <p:nvPr/>
      </p:nvGrpSpPr>
      <p:grpSpPr>
        <a:xfrm>
          <a:off x="0" y="0"/>
          <a:ext cx="0" cy="0"/>
          <a:chOff x="0" y="0"/>
          <a:chExt cx="0" cy="0"/>
        </a:xfrm>
      </p:grpSpPr>
      <p:sp>
        <p:nvSpPr>
          <p:cNvPr id="34" name="Google Shape;34;p22"/>
          <p:cNvSpPr txBox="1"/>
          <p:nvPr>
            <p:ph type="title"/>
          </p:nvPr>
        </p:nvSpPr>
        <p:spPr>
          <a:xfrm>
            <a:off x="628650" y="365129"/>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Narrow"/>
              <a:buNone/>
              <a:defRPr b="0" i="0" sz="4400" u="none" cap="none" strike="noStrike">
                <a:solidFill>
                  <a:schemeClr val="dk1"/>
                </a:solidFill>
                <a:latin typeface="Arial Narrow"/>
                <a:ea typeface="Arial Narrow"/>
                <a:cs typeface="Arial Narrow"/>
                <a:sym typeface="Arial Narrow"/>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5" name="Google Shape;35;p22"/>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Narrow"/>
                <a:ea typeface="Arial Narrow"/>
                <a:cs typeface="Arial Narrow"/>
                <a:sym typeface="Arial Narrow"/>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Narrow"/>
                <a:ea typeface="Arial Narrow"/>
                <a:cs typeface="Arial Narrow"/>
                <a:sym typeface="Arial Narrow"/>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Narrow"/>
                <a:ea typeface="Arial Narrow"/>
                <a:cs typeface="Arial Narrow"/>
                <a:sym typeface="Arial Narrow"/>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Narrow"/>
                <a:ea typeface="Arial Narrow"/>
                <a:cs typeface="Arial Narrow"/>
                <a:sym typeface="Arial Narrow"/>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Narrow"/>
                <a:ea typeface="Arial Narrow"/>
                <a:cs typeface="Arial Narrow"/>
                <a:sym typeface="Arial Narrow"/>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Narrow"/>
                <a:ea typeface="Arial Narrow"/>
                <a:cs typeface="Arial Narrow"/>
                <a:sym typeface="Arial Narrow"/>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Narrow"/>
                <a:ea typeface="Arial Narrow"/>
                <a:cs typeface="Arial Narrow"/>
                <a:sym typeface="Arial Narrow"/>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Narrow"/>
                <a:ea typeface="Arial Narrow"/>
                <a:cs typeface="Arial Narrow"/>
                <a:sym typeface="Arial Narrow"/>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Narrow"/>
                <a:ea typeface="Arial Narrow"/>
                <a:cs typeface="Arial Narrow"/>
                <a:sym typeface="Arial Narrow"/>
              </a:defRPr>
            </a:lvl9pPr>
          </a:lstStyle>
          <a:p/>
        </p:txBody>
      </p:sp>
      <p:sp>
        <p:nvSpPr>
          <p:cNvPr id="36" name="Google Shape;36;p22"/>
          <p:cNvSpPr txBox="1"/>
          <p:nvPr>
            <p:ph idx="10" type="dt"/>
          </p:nvPr>
        </p:nvSpPr>
        <p:spPr>
          <a:xfrm>
            <a:off x="628650" y="6356357"/>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Arial Narrow"/>
                <a:ea typeface="Arial Narrow"/>
                <a:cs typeface="Arial Narrow"/>
                <a:sym typeface="Arial Narrow"/>
              </a:defRPr>
            </a:lvl1pPr>
            <a:lvl2pPr lvl="1"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2pPr>
            <a:lvl3pPr lvl="2"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3pPr>
            <a:lvl4pPr lvl="3"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4pPr>
            <a:lvl5pPr lvl="4"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5pPr>
            <a:lvl6pPr lvl="5"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6pPr>
            <a:lvl7pPr lvl="6"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7pPr>
            <a:lvl8pPr lvl="7"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8pPr>
            <a:lvl9pPr lvl="8"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9pPr>
          </a:lstStyle>
          <a:p/>
        </p:txBody>
      </p:sp>
      <p:sp>
        <p:nvSpPr>
          <p:cNvPr id="37" name="Google Shape;37;p22"/>
          <p:cNvSpPr txBox="1"/>
          <p:nvPr>
            <p:ph idx="11" type="ftr"/>
          </p:nvPr>
        </p:nvSpPr>
        <p:spPr>
          <a:xfrm>
            <a:off x="3028950" y="6356357"/>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Arial Narrow"/>
                <a:ea typeface="Arial Narrow"/>
                <a:cs typeface="Arial Narrow"/>
                <a:sym typeface="Arial Narrow"/>
              </a:defRPr>
            </a:lvl1pPr>
            <a:lvl2pPr lvl="1"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2pPr>
            <a:lvl3pPr lvl="2"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3pPr>
            <a:lvl4pPr lvl="3"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4pPr>
            <a:lvl5pPr lvl="4"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5pPr>
            <a:lvl6pPr lvl="5"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6pPr>
            <a:lvl7pPr lvl="6"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7pPr>
            <a:lvl8pPr lvl="7"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8pPr>
            <a:lvl9pPr lvl="8"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9pPr>
          </a:lstStyle>
          <a:p/>
        </p:txBody>
      </p:sp>
      <p:sp>
        <p:nvSpPr>
          <p:cNvPr id="38" name="Google Shape;38;p22"/>
          <p:cNvSpPr txBox="1"/>
          <p:nvPr>
            <p:ph idx="12" type="sldNum"/>
          </p:nvPr>
        </p:nvSpPr>
        <p:spPr>
          <a:xfrm>
            <a:off x="6457950" y="6356357"/>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Arial Narrow"/>
                <a:ea typeface="Arial Narrow"/>
                <a:cs typeface="Arial Narrow"/>
                <a:sym typeface="Arial Narrow"/>
              </a:defRPr>
            </a:lvl1pPr>
            <a:lvl2pPr indent="0" lvl="1" marL="0" marR="0" rtl="0" algn="r">
              <a:spcBef>
                <a:spcPts val="0"/>
              </a:spcBef>
              <a:buNone/>
              <a:defRPr sz="1200">
                <a:solidFill>
                  <a:srgbClr val="888888"/>
                </a:solidFill>
                <a:latin typeface="Arial Narrow"/>
                <a:ea typeface="Arial Narrow"/>
                <a:cs typeface="Arial Narrow"/>
                <a:sym typeface="Arial Narrow"/>
              </a:defRPr>
            </a:lvl2pPr>
            <a:lvl3pPr indent="0" lvl="2" marL="0" marR="0" rtl="0" algn="r">
              <a:spcBef>
                <a:spcPts val="0"/>
              </a:spcBef>
              <a:buNone/>
              <a:defRPr sz="1200">
                <a:solidFill>
                  <a:srgbClr val="888888"/>
                </a:solidFill>
                <a:latin typeface="Arial Narrow"/>
                <a:ea typeface="Arial Narrow"/>
                <a:cs typeface="Arial Narrow"/>
                <a:sym typeface="Arial Narrow"/>
              </a:defRPr>
            </a:lvl3pPr>
            <a:lvl4pPr indent="0" lvl="3" marL="0" marR="0" rtl="0" algn="r">
              <a:spcBef>
                <a:spcPts val="0"/>
              </a:spcBef>
              <a:buNone/>
              <a:defRPr sz="1200">
                <a:solidFill>
                  <a:srgbClr val="888888"/>
                </a:solidFill>
                <a:latin typeface="Arial Narrow"/>
                <a:ea typeface="Arial Narrow"/>
                <a:cs typeface="Arial Narrow"/>
                <a:sym typeface="Arial Narrow"/>
              </a:defRPr>
            </a:lvl4pPr>
            <a:lvl5pPr indent="0" lvl="4" marL="0" marR="0" rtl="0" algn="r">
              <a:spcBef>
                <a:spcPts val="0"/>
              </a:spcBef>
              <a:buNone/>
              <a:defRPr sz="1200">
                <a:solidFill>
                  <a:srgbClr val="888888"/>
                </a:solidFill>
                <a:latin typeface="Arial Narrow"/>
                <a:ea typeface="Arial Narrow"/>
                <a:cs typeface="Arial Narrow"/>
                <a:sym typeface="Arial Narrow"/>
              </a:defRPr>
            </a:lvl5pPr>
            <a:lvl6pPr indent="0" lvl="5" marL="0" marR="0" rtl="0" algn="r">
              <a:spcBef>
                <a:spcPts val="0"/>
              </a:spcBef>
              <a:buNone/>
              <a:defRPr sz="1200">
                <a:solidFill>
                  <a:srgbClr val="888888"/>
                </a:solidFill>
                <a:latin typeface="Arial Narrow"/>
                <a:ea typeface="Arial Narrow"/>
                <a:cs typeface="Arial Narrow"/>
                <a:sym typeface="Arial Narrow"/>
              </a:defRPr>
            </a:lvl6pPr>
            <a:lvl7pPr indent="0" lvl="6" marL="0" marR="0" rtl="0" algn="r">
              <a:spcBef>
                <a:spcPts val="0"/>
              </a:spcBef>
              <a:buNone/>
              <a:defRPr sz="1200">
                <a:solidFill>
                  <a:srgbClr val="888888"/>
                </a:solidFill>
                <a:latin typeface="Arial Narrow"/>
                <a:ea typeface="Arial Narrow"/>
                <a:cs typeface="Arial Narrow"/>
                <a:sym typeface="Arial Narrow"/>
              </a:defRPr>
            </a:lvl7pPr>
            <a:lvl8pPr indent="0" lvl="7" marL="0" marR="0" rtl="0" algn="r">
              <a:spcBef>
                <a:spcPts val="0"/>
              </a:spcBef>
              <a:buNone/>
              <a:defRPr sz="1200">
                <a:solidFill>
                  <a:srgbClr val="888888"/>
                </a:solidFill>
                <a:latin typeface="Arial Narrow"/>
                <a:ea typeface="Arial Narrow"/>
                <a:cs typeface="Arial Narrow"/>
                <a:sym typeface="Arial Narrow"/>
              </a:defRPr>
            </a:lvl8pPr>
            <a:lvl9pPr indent="0" lvl="8" marL="0" marR="0" rtl="0" algn="r">
              <a:spcBef>
                <a:spcPts val="0"/>
              </a:spcBef>
              <a:buNone/>
              <a:defRPr sz="1200">
                <a:solidFill>
                  <a:srgbClr val="888888"/>
                </a:solidFill>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a:p>
        </p:txBody>
      </p:sp>
      <p:pic>
        <p:nvPicPr>
          <p:cNvPr descr="JS_Cover_PresenterTemplate_CBM_Trakindo_27Mar19-02.png" id="39" name="Google Shape;39;p22"/>
          <p:cNvPicPr preferRelativeResize="0"/>
          <p:nvPr/>
        </p:nvPicPr>
        <p:blipFill rotWithShape="1">
          <a:blip r:embed="rId1">
            <a:alphaModFix/>
          </a:blip>
          <a:srcRect b="0" l="0" r="0" t="0"/>
          <a:stretch/>
        </p:blipFill>
        <p:spPr>
          <a:xfrm>
            <a:off x="0" y="0"/>
            <a:ext cx="9144000" cy="68580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8"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 name="Shape 41"/>
        <p:cNvGrpSpPr/>
        <p:nvPr/>
      </p:nvGrpSpPr>
      <p:grpSpPr>
        <a:xfrm>
          <a:off x="0" y="0"/>
          <a:ext cx="0" cy="0"/>
          <a:chOff x="0" y="0"/>
          <a:chExt cx="0" cy="0"/>
        </a:xfrm>
      </p:grpSpPr>
      <p:sp>
        <p:nvSpPr>
          <p:cNvPr id="42" name="Google Shape;42;p24"/>
          <p:cNvSpPr txBox="1"/>
          <p:nvPr>
            <p:ph type="title"/>
          </p:nvPr>
        </p:nvSpPr>
        <p:spPr>
          <a:xfrm>
            <a:off x="628650" y="365129"/>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3" name="Google Shape;43;p24"/>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4" name="Google Shape;44;p24"/>
          <p:cNvSpPr txBox="1"/>
          <p:nvPr>
            <p:ph idx="10" type="dt"/>
          </p:nvPr>
        </p:nvSpPr>
        <p:spPr>
          <a:xfrm>
            <a:off x="628650" y="6356357"/>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5" name="Google Shape;45;p24"/>
          <p:cNvSpPr txBox="1"/>
          <p:nvPr>
            <p:ph idx="11" type="ftr"/>
          </p:nvPr>
        </p:nvSpPr>
        <p:spPr>
          <a:xfrm>
            <a:off x="3028950" y="6356357"/>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6" name="Google Shape;46;p24"/>
          <p:cNvSpPr txBox="1"/>
          <p:nvPr>
            <p:ph idx="12" type="sldNum"/>
          </p:nvPr>
        </p:nvSpPr>
        <p:spPr>
          <a:xfrm>
            <a:off x="6457950" y="6356357"/>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JS_Cover_PresenterTemplate_CBM_Trakindo_01Apr19-04.jpg" id="47" name="Google Shape;47;p24"/>
          <p:cNvPicPr preferRelativeResize="0"/>
          <p:nvPr/>
        </p:nvPicPr>
        <p:blipFill rotWithShape="1">
          <a:blip r:embed="rId1">
            <a:alphaModFix/>
          </a:blip>
          <a:srcRect b="0" l="0" r="0" t="0"/>
          <a:stretch/>
        </p:blipFill>
        <p:spPr>
          <a:xfrm>
            <a:off x="0" y="0"/>
            <a:ext cx="9144000" cy="6858000"/>
          </a:xfrm>
          <a:prstGeom prst="rect">
            <a:avLst/>
          </a:prstGeom>
          <a:noFill/>
          <a:ln>
            <a:noFill/>
          </a:ln>
        </p:spPr>
      </p:pic>
      <p:sp>
        <p:nvSpPr>
          <p:cNvPr id="48" name="Google Shape;48;p24"/>
          <p:cNvSpPr txBox="1"/>
          <p:nvPr/>
        </p:nvSpPr>
        <p:spPr>
          <a:xfrm>
            <a:off x="429593" y="967276"/>
            <a:ext cx="3925956"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Arial Narrow"/>
                <a:ea typeface="Arial Narrow"/>
                <a:cs typeface="Arial Narrow"/>
                <a:sym typeface="Arial Narrow"/>
              </a:rPr>
              <a:t>2019 © PT Trakindo Utama. All rights reserved. </a:t>
            </a:r>
            <a:endParaRPr/>
          </a:p>
          <a:p>
            <a:pPr indent="0" lvl="0" marL="0" marR="0" rtl="0" algn="l">
              <a:spcBef>
                <a:spcPts val="0"/>
              </a:spcBef>
              <a:spcAft>
                <a:spcPts val="0"/>
              </a:spcAft>
              <a:buNone/>
            </a:pPr>
            <a:r>
              <a:rPr lang="en-US" sz="1400">
                <a:solidFill>
                  <a:schemeClr val="lt1"/>
                </a:solidFill>
                <a:latin typeface="Arial Narrow"/>
                <a:ea typeface="Arial Narrow"/>
                <a:cs typeface="Arial Narrow"/>
                <a:sym typeface="Arial Narrow"/>
              </a:rPr>
              <a:t>The content of this presentation may not be used, duplicated or transmitted in any form without the written consent from PT Trakindo Utama.</a:t>
            </a:r>
            <a:endParaRPr/>
          </a:p>
        </p:txBody>
      </p:sp>
    </p:spTree>
  </p:cSld>
  <p:clrMap accent1="accent1" accent2="accent2" accent3="accent3" accent4="accent4" accent5="accent5" accent6="accent6" bg1="lt1" bg2="dk2" tx1="dk1" tx2="lt2" folHlink="folHlink" hlink="hlink"/>
  <p:sldLayoutIdLst>
    <p:sldLayoutId id="214748366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30.png"/><Relationship Id="rId5" Type="http://schemas.openxmlformats.org/officeDocument/2006/relationships/image" Target="../media/image14.png"/><Relationship Id="rId6" Type="http://schemas.openxmlformats.org/officeDocument/2006/relationships/image" Target="../media/image7.png"/><Relationship Id="rId7"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pis.trakindo.co.id/" TargetMode="Externa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5.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6.png"/><Relationship Id="rId4" Type="http://schemas.openxmlformats.org/officeDocument/2006/relationships/image" Target="../media/image21.png"/><Relationship Id="rId5" Type="http://schemas.openxmlformats.org/officeDocument/2006/relationships/image" Target="../media/image2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4.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pis.trakindo.co.id/" TargetMode="Externa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8.png"/><Relationship Id="rId4" Type="http://schemas.openxmlformats.org/officeDocument/2006/relationships/image" Target="../media/image17.png"/><Relationship Id="rId5"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
          <p:cNvSpPr txBox="1"/>
          <p:nvPr/>
        </p:nvSpPr>
        <p:spPr>
          <a:xfrm>
            <a:off x="582332" y="4128057"/>
            <a:ext cx="8171924" cy="976745"/>
          </a:xfrm>
          <a:prstGeom prst="rect">
            <a:avLst/>
          </a:prstGeom>
          <a:noFill/>
          <a:ln>
            <a:noFill/>
          </a:ln>
        </p:spPr>
        <p:txBody>
          <a:bodyPr anchorCtr="0" anchor="t" bIns="45700" lIns="91425" spcFirstLastPara="1" rIns="91425" wrap="square" tIns="45700">
            <a:normAutofit fontScale="92500" lnSpcReduction="10000"/>
          </a:bodyPr>
          <a:lstStyle/>
          <a:p>
            <a:pPr indent="0" lvl="0" marL="0" marR="0" rtl="0" algn="l">
              <a:lnSpc>
                <a:spcPct val="90000"/>
              </a:lnSpc>
              <a:spcBef>
                <a:spcPts val="0"/>
              </a:spcBef>
              <a:spcAft>
                <a:spcPts val="0"/>
              </a:spcAft>
              <a:buClr>
                <a:schemeClr val="dk1"/>
              </a:buClr>
              <a:buSzPct val="100000"/>
              <a:buFont typeface="Arial Narrow"/>
              <a:buNone/>
            </a:pPr>
            <a:r>
              <a:rPr b="1" i="0" lang="en-US" sz="3600" u="none" cap="none" strike="noStrike">
                <a:solidFill>
                  <a:schemeClr val="dk1"/>
                </a:solidFill>
                <a:latin typeface="Arial Narrow"/>
                <a:ea typeface="Arial Narrow"/>
                <a:cs typeface="Arial Narrow"/>
                <a:sym typeface="Arial Narrow"/>
              </a:rPr>
              <a:t>User Guide</a:t>
            </a:r>
            <a:br>
              <a:rPr b="0" i="0" lang="en-US" sz="6000" u="none" cap="none" strike="noStrike">
                <a:solidFill>
                  <a:schemeClr val="dk1"/>
                </a:solidFill>
                <a:latin typeface="Arial Narrow"/>
                <a:ea typeface="Arial Narrow"/>
                <a:cs typeface="Arial Narrow"/>
                <a:sym typeface="Arial Narrow"/>
              </a:rPr>
            </a:br>
            <a:r>
              <a:rPr b="1" i="0" lang="en-US" sz="4000" u="none" cap="none" strike="noStrike">
                <a:solidFill>
                  <a:schemeClr val="dk1"/>
                </a:solidFill>
                <a:latin typeface="Arial Narrow"/>
                <a:ea typeface="Arial Narrow"/>
                <a:cs typeface="Arial Narrow"/>
                <a:sym typeface="Arial Narrow"/>
              </a:rPr>
              <a:t>EMCS – RG BAST</a:t>
            </a:r>
            <a:endParaRPr/>
          </a:p>
        </p:txBody>
      </p:sp>
      <p:sp>
        <p:nvSpPr>
          <p:cNvPr id="56" name="Google Shape;56;p1"/>
          <p:cNvSpPr txBox="1"/>
          <p:nvPr/>
        </p:nvSpPr>
        <p:spPr>
          <a:xfrm>
            <a:off x="582331" y="5358975"/>
            <a:ext cx="6483493" cy="37465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US" sz="1400" u="none" cap="none" strike="noStrike">
                <a:solidFill>
                  <a:schemeClr val="dk1"/>
                </a:solidFill>
                <a:latin typeface="Arial Narrow"/>
                <a:ea typeface="Arial Narrow"/>
                <a:cs typeface="Arial Narrow"/>
                <a:sym typeface="Arial Narrow"/>
              </a:rPr>
              <a:t>Confidentiality Status </a:t>
            </a:r>
            <a:r>
              <a:rPr b="1" i="0" lang="en-US" sz="1400" u="none" cap="none" strike="noStrike">
                <a:solidFill>
                  <a:schemeClr val="dk1"/>
                </a:solidFill>
                <a:highlight>
                  <a:srgbClr val="FFFF00"/>
                </a:highlight>
                <a:latin typeface="Arial Narrow"/>
                <a:ea typeface="Arial Narrow"/>
                <a:cs typeface="Arial Narrow"/>
                <a:sym typeface="Arial Narrow"/>
              </a:rPr>
              <a:t>Yellow</a:t>
            </a:r>
            <a:endParaRPr b="0" i="1" sz="1400" u="none" cap="none" strike="noStrike">
              <a:solidFill>
                <a:schemeClr val="dk1"/>
              </a:solidFill>
              <a:highlight>
                <a:srgbClr val="FFFF00"/>
              </a:highlight>
              <a:latin typeface="Arial Narrow"/>
              <a:ea typeface="Arial Narrow"/>
              <a:cs typeface="Arial Narrow"/>
              <a:sym typeface="Arial Narrow"/>
            </a:endParaRPr>
          </a:p>
        </p:txBody>
      </p:sp>
      <p:sp>
        <p:nvSpPr>
          <p:cNvPr id="57" name="Google Shape;57;p1"/>
          <p:cNvSpPr txBox="1"/>
          <p:nvPr/>
        </p:nvSpPr>
        <p:spPr>
          <a:xfrm>
            <a:off x="582324" y="5095097"/>
            <a:ext cx="6483492" cy="374718"/>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US" sz="1400" u="none" cap="none" strike="noStrike">
                <a:solidFill>
                  <a:schemeClr val="dk1"/>
                </a:solidFill>
                <a:latin typeface="Arial Narrow"/>
                <a:ea typeface="Arial Narrow"/>
                <a:cs typeface="Arial Narrow"/>
                <a:sym typeface="Arial Narrow"/>
              </a:rPr>
              <a:t>Jakarta, Jan 2021  • Digital &amp; IT – Innovation / Supply Chain Department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0"/>
          <p:cNvSpPr txBox="1"/>
          <p:nvPr>
            <p:ph type="title"/>
          </p:nvPr>
        </p:nvSpPr>
        <p:spPr>
          <a:xfrm>
            <a:off x="314756" y="365127"/>
            <a:ext cx="8397449" cy="61751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Narrow"/>
              <a:buNone/>
            </a:pPr>
            <a:r>
              <a:rPr lang="en-US"/>
              <a:t>Create RG BAST</a:t>
            </a:r>
            <a:endParaRPr/>
          </a:p>
        </p:txBody>
      </p:sp>
      <p:sp>
        <p:nvSpPr>
          <p:cNvPr id="162" name="Google Shape;162;p10"/>
          <p:cNvSpPr txBox="1"/>
          <p:nvPr>
            <p:ph idx="1" type="body"/>
          </p:nvPr>
        </p:nvSpPr>
        <p:spPr>
          <a:xfrm>
            <a:off x="5521648" y="982641"/>
            <a:ext cx="3526659" cy="3557554"/>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lnSpc>
                <a:spcPct val="90000"/>
              </a:lnSpc>
              <a:spcBef>
                <a:spcPts val="0"/>
              </a:spcBef>
              <a:spcAft>
                <a:spcPts val="0"/>
              </a:spcAft>
              <a:buClr>
                <a:schemeClr val="dk1"/>
              </a:buClr>
              <a:buSzPct val="100000"/>
              <a:buNone/>
            </a:pPr>
            <a:r>
              <a:rPr lang="en-US" sz="1800"/>
              <a:t>Apabila dibutuhkan untuk melampirkan attachment seperti DA document, user dapat klik tombol     dan system akan menampilkan form upload seperti pada gambar no 25 dan lakukan langkah berikut:</a:t>
            </a:r>
            <a:endParaRPr/>
          </a:p>
          <a:p>
            <a:pPr indent="-342900" lvl="0" marL="342900" rtl="0" algn="l">
              <a:lnSpc>
                <a:spcPct val="90000"/>
              </a:lnSpc>
              <a:spcBef>
                <a:spcPts val="1000"/>
              </a:spcBef>
              <a:spcAft>
                <a:spcPts val="0"/>
              </a:spcAft>
              <a:buClr>
                <a:schemeClr val="dk1"/>
              </a:buClr>
              <a:buSzPct val="100000"/>
              <a:buFont typeface="Arial Narrow"/>
              <a:buAutoNum type="arabicPeriod" startAt="26"/>
            </a:pPr>
            <a:r>
              <a:rPr lang="en-US" sz="1800"/>
              <a:t>Klik kotak drop DA untuk menampilkan window pencarian file. Atau dapat langsung drag &amp; drop file</a:t>
            </a:r>
            <a:endParaRPr/>
          </a:p>
          <a:p>
            <a:pPr indent="0" lvl="0" marL="0" rtl="0" algn="l">
              <a:lnSpc>
                <a:spcPct val="90000"/>
              </a:lnSpc>
              <a:spcBef>
                <a:spcPts val="1000"/>
              </a:spcBef>
              <a:spcAft>
                <a:spcPts val="0"/>
              </a:spcAft>
              <a:buClr>
                <a:schemeClr val="dk1"/>
              </a:buClr>
              <a:buSzPct val="100000"/>
              <a:buNone/>
            </a:pPr>
            <a:r>
              <a:rPr lang="en-US" sz="1800"/>
              <a:t>Note: user hanya dapat attach 1 file di setiap nomor DO</a:t>
            </a:r>
            <a:endParaRPr/>
          </a:p>
          <a:p>
            <a:pPr indent="0" lvl="0" marL="0" rtl="0" algn="l">
              <a:lnSpc>
                <a:spcPct val="90000"/>
              </a:lnSpc>
              <a:spcBef>
                <a:spcPts val="1000"/>
              </a:spcBef>
              <a:spcAft>
                <a:spcPts val="0"/>
              </a:spcAft>
              <a:buClr>
                <a:schemeClr val="dk1"/>
              </a:buClr>
              <a:buSzPct val="100000"/>
              <a:buNone/>
            </a:pPr>
            <a:r>
              <a:rPr lang="en-US" sz="1800"/>
              <a:t>Setelah berhasil melakukan proses attachment, maka system otomatis menyimpan file yang diupload tersebut seperti pada gambar no 27</a:t>
            </a:r>
            <a:endParaRPr/>
          </a:p>
          <a:p>
            <a:pPr indent="0" lvl="0" marL="0" rtl="0" algn="l">
              <a:lnSpc>
                <a:spcPct val="90000"/>
              </a:lnSpc>
              <a:spcBef>
                <a:spcPts val="1000"/>
              </a:spcBef>
              <a:spcAft>
                <a:spcPts val="0"/>
              </a:spcAft>
              <a:buClr>
                <a:schemeClr val="dk1"/>
              </a:buClr>
              <a:buSzPct val="100000"/>
              <a:buNone/>
            </a:pPr>
            <a:r>
              <a:rPr lang="en-US" sz="1800"/>
              <a:t>Setelah proses penginputan semua formnya selesai, maka:</a:t>
            </a:r>
            <a:endParaRPr/>
          </a:p>
          <a:p>
            <a:pPr indent="-342900" lvl="0" marL="342900" rtl="0" algn="l">
              <a:lnSpc>
                <a:spcPct val="90000"/>
              </a:lnSpc>
              <a:spcBef>
                <a:spcPts val="1000"/>
              </a:spcBef>
              <a:spcAft>
                <a:spcPts val="0"/>
              </a:spcAft>
              <a:buClr>
                <a:schemeClr val="dk1"/>
              </a:buClr>
              <a:buSzPct val="100000"/>
              <a:buFont typeface="Arial Narrow"/>
              <a:buAutoNum type="arabicPeriod" startAt="28"/>
            </a:pPr>
            <a:r>
              <a:rPr lang="en-US" sz="1800"/>
              <a:t>Klik save as draft jika hanya ingin menyimpan data</a:t>
            </a:r>
            <a:endParaRPr/>
          </a:p>
          <a:p>
            <a:pPr indent="-342900" lvl="0" marL="342900" rtl="0" algn="l">
              <a:lnSpc>
                <a:spcPct val="90000"/>
              </a:lnSpc>
              <a:spcBef>
                <a:spcPts val="1000"/>
              </a:spcBef>
              <a:spcAft>
                <a:spcPts val="0"/>
              </a:spcAft>
              <a:buClr>
                <a:schemeClr val="dk1"/>
              </a:buClr>
              <a:buSzPct val="100000"/>
              <a:buFont typeface="Arial Narrow"/>
              <a:buAutoNum type="arabicPeriod" startAt="28"/>
            </a:pPr>
            <a:r>
              <a:rPr lang="en-US" sz="1800"/>
              <a:t>Atau klik submit untuk menyimpan dan mengirimkan data ke tim warehouse untuk di review</a:t>
            </a:r>
            <a:endParaRPr/>
          </a:p>
          <a:p>
            <a:pPr indent="0" lvl="0" marL="0" rtl="0" algn="l">
              <a:lnSpc>
                <a:spcPct val="90000"/>
              </a:lnSpc>
              <a:spcBef>
                <a:spcPts val="1000"/>
              </a:spcBef>
              <a:spcAft>
                <a:spcPts val="0"/>
              </a:spcAft>
              <a:buClr>
                <a:schemeClr val="dk1"/>
              </a:buClr>
              <a:buSzPct val="100000"/>
              <a:buNone/>
            </a:pPr>
            <a:r>
              <a:rPr lang="en-US" sz="1800"/>
              <a:t>Setelah user berhasil submit data, maka system otomatis akan mengirimkan data tersebut ke tim warehouse untuk di review, dan status GR nya menjadi “Waiting for pickup goods approval” seperti pada gambar no 30</a:t>
            </a:r>
            <a:endParaRPr/>
          </a:p>
          <a:p>
            <a:pPr indent="-234950" lvl="0" marL="266700" rtl="0" algn="l">
              <a:lnSpc>
                <a:spcPct val="90000"/>
              </a:lnSpc>
              <a:spcBef>
                <a:spcPts val="1000"/>
              </a:spcBef>
              <a:spcAft>
                <a:spcPts val="0"/>
              </a:spcAft>
              <a:buClr>
                <a:schemeClr val="dk1"/>
              </a:buClr>
              <a:buSzPct val="100000"/>
              <a:buNone/>
            </a:pPr>
            <a:r>
              <a:t/>
            </a:r>
            <a:endParaRPr sz="800"/>
          </a:p>
          <a:p>
            <a:pPr indent="-425450" lvl="0" marL="457200" rtl="0" algn="l">
              <a:lnSpc>
                <a:spcPct val="90000"/>
              </a:lnSpc>
              <a:spcBef>
                <a:spcPts val="1000"/>
              </a:spcBef>
              <a:spcAft>
                <a:spcPts val="0"/>
              </a:spcAft>
              <a:buClr>
                <a:schemeClr val="dk1"/>
              </a:buClr>
              <a:buSzPct val="100000"/>
              <a:buNone/>
            </a:pPr>
            <a:r>
              <a:t/>
            </a:r>
            <a:endParaRPr sz="800"/>
          </a:p>
          <a:p>
            <a:pPr indent="-425450" lvl="0" marL="457200" rtl="0" algn="l">
              <a:lnSpc>
                <a:spcPct val="90000"/>
              </a:lnSpc>
              <a:spcBef>
                <a:spcPts val="1000"/>
              </a:spcBef>
              <a:spcAft>
                <a:spcPts val="0"/>
              </a:spcAft>
              <a:buClr>
                <a:schemeClr val="dk1"/>
              </a:buClr>
              <a:buSzPct val="100000"/>
              <a:buNone/>
            </a:pPr>
            <a:r>
              <a:t/>
            </a:r>
            <a:endParaRPr sz="800"/>
          </a:p>
        </p:txBody>
      </p:sp>
      <p:pic>
        <p:nvPicPr>
          <p:cNvPr id="163" name="Google Shape;163;p10"/>
          <p:cNvPicPr preferRelativeResize="0"/>
          <p:nvPr/>
        </p:nvPicPr>
        <p:blipFill rotWithShape="1">
          <a:blip r:embed="rId3">
            <a:alphaModFix/>
          </a:blip>
          <a:srcRect b="0" l="0" r="0" t="0"/>
          <a:stretch/>
        </p:blipFill>
        <p:spPr>
          <a:xfrm>
            <a:off x="95693" y="982641"/>
            <a:ext cx="5287895" cy="1068703"/>
          </a:xfrm>
          <a:prstGeom prst="rect">
            <a:avLst/>
          </a:prstGeom>
          <a:noFill/>
          <a:ln>
            <a:noFill/>
          </a:ln>
        </p:spPr>
      </p:pic>
      <p:pic>
        <p:nvPicPr>
          <p:cNvPr id="164" name="Google Shape;164;p10"/>
          <p:cNvPicPr preferRelativeResize="0"/>
          <p:nvPr/>
        </p:nvPicPr>
        <p:blipFill rotWithShape="1">
          <a:blip r:embed="rId4">
            <a:alphaModFix/>
          </a:blip>
          <a:srcRect b="22941" l="12056" r="17114" t="1928"/>
          <a:stretch/>
        </p:blipFill>
        <p:spPr>
          <a:xfrm>
            <a:off x="7308830" y="1122097"/>
            <a:ext cx="125639" cy="121152"/>
          </a:xfrm>
          <a:prstGeom prst="rect">
            <a:avLst/>
          </a:prstGeom>
          <a:noFill/>
          <a:ln>
            <a:noFill/>
          </a:ln>
        </p:spPr>
      </p:pic>
      <p:pic>
        <p:nvPicPr>
          <p:cNvPr id="165" name="Google Shape;165;p10"/>
          <p:cNvPicPr preferRelativeResize="0"/>
          <p:nvPr/>
        </p:nvPicPr>
        <p:blipFill rotWithShape="1">
          <a:blip r:embed="rId5">
            <a:alphaModFix/>
          </a:blip>
          <a:srcRect b="0" l="0" r="0" t="0"/>
          <a:stretch/>
        </p:blipFill>
        <p:spPr>
          <a:xfrm>
            <a:off x="179981" y="2112481"/>
            <a:ext cx="3787720" cy="1001243"/>
          </a:xfrm>
          <a:prstGeom prst="rect">
            <a:avLst/>
          </a:prstGeom>
          <a:noFill/>
          <a:ln>
            <a:noFill/>
          </a:ln>
        </p:spPr>
      </p:pic>
      <p:sp>
        <p:nvSpPr>
          <p:cNvPr id="166" name="Google Shape;166;p10"/>
          <p:cNvSpPr/>
          <p:nvPr/>
        </p:nvSpPr>
        <p:spPr>
          <a:xfrm>
            <a:off x="1221059" y="2112481"/>
            <a:ext cx="372222" cy="148416"/>
          </a:xfrm>
          <a:prstGeom prst="ellipse">
            <a:avLst/>
          </a:prstGeom>
          <a:solidFill>
            <a:schemeClr val="accent1"/>
          </a:solidFill>
          <a:ln cap="flat" cmpd="sng" w="12700">
            <a:solidFill>
              <a:srgbClr val="BA930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600">
                <a:solidFill>
                  <a:schemeClr val="dk1"/>
                </a:solidFill>
                <a:latin typeface="Arial Narrow"/>
                <a:ea typeface="Arial Narrow"/>
                <a:cs typeface="Arial Narrow"/>
                <a:sym typeface="Arial Narrow"/>
              </a:rPr>
              <a:t>25</a:t>
            </a:r>
            <a:endParaRPr sz="600">
              <a:solidFill>
                <a:schemeClr val="dk1"/>
              </a:solidFill>
              <a:latin typeface="Arial Narrow"/>
              <a:ea typeface="Arial Narrow"/>
              <a:cs typeface="Arial Narrow"/>
              <a:sym typeface="Arial Narrow"/>
            </a:endParaRPr>
          </a:p>
        </p:txBody>
      </p:sp>
      <p:sp>
        <p:nvSpPr>
          <p:cNvPr id="167" name="Google Shape;167;p10"/>
          <p:cNvSpPr/>
          <p:nvPr/>
        </p:nvSpPr>
        <p:spPr>
          <a:xfrm>
            <a:off x="2553529" y="2668858"/>
            <a:ext cx="372222" cy="148416"/>
          </a:xfrm>
          <a:prstGeom prst="ellipse">
            <a:avLst/>
          </a:prstGeom>
          <a:solidFill>
            <a:schemeClr val="accent1"/>
          </a:solidFill>
          <a:ln cap="flat" cmpd="sng" w="12700">
            <a:solidFill>
              <a:srgbClr val="BA930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600">
                <a:solidFill>
                  <a:schemeClr val="dk1"/>
                </a:solidFill>
                <a:latin typeface="Arial Narrow"/>
                <a:ea typeface="Arial Narrow"/>
                <a:cs typeface="Arial Narrow"/>
                <a:sym typeface="Arial Narrow"/>
              </a:rPr>
              <a:t>26</a:t>
            </a:r>
            <a:endParaRPr sz="600">
              <a:solidFill>
                <a:schemeClr val="dk1"/>
              </a:solidFill>
              <a:latin typeface="Arial Narrow"/>
              <a:ea typeface="Arial Narrow"/>
              <a:cs typeface="Arial Narrow"/>
              <a:sym typeface="Arial Narrow"/>
            </a:endParaRPr>
          </a:p>
        </p:txBody>
      </p:sp>
      <p:pic>
        <p:nvPicPr>
          <p:cNvPr id="168" name="Google Shape;168;p10"/>
          <p:cNvPicPr preferRelativeResize="0"/>
          <p:nvPr/>
        </p:nvPicPr>
        <p:blipFill rotWithShape="1">
          <a:blip r:embed="rId6">
            <a:alphaModFix/>
          </a:blip>
          <a:srcRect b="0" l="0" r="0" t="0"/>
          <a:stretch/>
        </p:blipFill>
        <p:spPr>
          <a:xfrm>
            <a:off x="55292" y="3209925"/>
            <a:ext cx="5466356" cy="1068703"/>
          </a:xfrm>
          <a:prstGeom prst="rect">
            <a:avLst/>
          </a:prstGeom>
          <a:noFill/>
          <a:ln>
            <a:noFill/>
          </a:ln>
        </p:spPr>
      </p:pic>
      <p:sp>
        <p:nvSpPr>
          <p:cNvPr id="169" name="Google Shape;169;p10"/>
          <p:cNvSpPr/>
          <p:nvPr/>
        </p:nvSpPr>
        <p:spPr>
          <a:xfrm>
            <a:off x="4935223" y="3595861"/>
            <a:ext cx="372222" cy="148416"/>
          </a:xfrm>
          <a:prstGeom prst="ellipse">
            <a:avLst/>
          </a:prstGeom>
          <a:solidFill>
            <a:schemeClr val="accent1"/>
          </a:solidFill>
          <a:ln cap="flat" cmpd="sng" w="12700">
            <a:solidFill>
              <a:srgbClr val="BA930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600">
                <a:solidFill>
                  <a:schemeClr val="dk1"/>
                </a:solidFill>
                <a:latin typeface="Arial Narrow"/>
                <a:ea typeface="Arial Narrow"/>
                <a:cs typeface="Arial Narrow"/>
                <a:sym typeface="Arial Narrow"/>
              </a:rPr>
              <a:t>27</a:t>
            </a:r>
            <a:endParaRPr sz="600">
              <a:solidFill>
                <a:schemeClr val="dk1"/>
              </a:solidFill>
              <a:latin typeface="Arial Narrow"/>
              <a:ea typeface="Arial Narrow"/>
              <a:cs typeface="Arial Narrow"/>
              <a:sym typeface="Arial Narrow"/>
            </a:endParaRPr>
          </a:p>
        </p:txBody>
      </p:sp>
      <p:sp>
        <p:nvSpPr>
          <p:cNvPr id="170" name="Google Shape;170;p10"/>
          <p:cNvSpPr/>
          <p:nvPr/>
        </p:nvSpPr>
        <p:spPr>
          <a:xfrm>
            <a:off x="4526478" y="4204420"/>
            <a:ext cx="372222" cy="148416"/>
          </a:xfrm>
          <a:prstGeom prst="ellipse">
            <a:avLst/>
          </a:prstGeom>
          <a:solidFill>
            <a:schemeClr val="accent1"/>
          </a:solidFill>
          <a:ln cap="flat" cmpd="sng" w="12700">
            <a:solidFill>
              <a:srgbClr val="BA930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600">
                <a:solidFill>
                  <a:schemeClr val="dk1"/>
                </a:solidFill>
                <a:latin typeface="Arial Narrow"/>
                <a:ea typeface="Arial Narrow"/>
                <a:cs typeface="Arial Narrow"/>
                <a:sym typeface="Arial Narrow"/>
              </a:rPr>
              <a:t>28</a:t>
            </a:r>
            <a:endParaRPr sz="600">
              <a:solidFill>
                <a:schemeClr val="dk1"/>
              </a:solidFill>
              <a:latin typeface="Arial Narrow"/>
              <a:ea typeface="Arial Narrow"/>
              <a:cs typeface="Arial Narrow"/>
              <a:sym typeface="Arial Narrow"/>
            </a:endParaRPr>
          </a:p>
        </p:txBody>
      </p:sp>
      <p:sp>
        <p:nvSpPr>
          <p:cNvPr id="171" name="Google Shape;171;p10"/>
          <p:cNvSpPr/>
          <p:nvPr/>
        </p:nvSpPr>
        <p:spPr>
          <a:xfrm>
            <a:off x="5198256" y="4213375"/>
            <a:ext cx="372222" cy="148416"/>
          </a:xfrm>
          <a:prstGeom prst="ellipse">
            <a:avLst/>
          </a:prstGeom>
          <a:solidFill>
            <a:schemeClr val="accent1"/>
          </a:solidFill>
          <a:ln cap="flat" cmpd="sng" w="12700">
            <a:solidFill>
              <a:srgbClr val="BA930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600">
                <a:solidFill>
                  <a:schemeClr val="dk1"/>
                </a:solidFill>
                <a:latin typeface="Arial Narrow"/>
                <a:ea typeface="Arial Narrow"/>
                <a:cs typeface="Arial Narrow"/>
                <a:sym typeface="Arial Narrow"/>
              </a:rPr>
              <a:t>29</a:t>
            </a:r>
            <a:endParaRPr sz="600">
              <a:solidFill>
                <a:schemeClr val="dk1"/>
              </a:solidFill>
              <a:latin typeface="Arial Narrow"/>
              <a:ea typeface="Arial Narrow"/>
              <a:cs typeface="Arial Narrow"/>
              <a:sym typeface="Arial Narrow"/>
            </a:endParaRPr>
          </a:p>
        </p:txBody>
      </p:sp>
      <p:pic>
        <p:nvPicPr>
          <p:cNvPr id="172" name="Google Shape;172;p10"/>
          <p:cNvPicPr preferRelativeResize="0"/>
          <p:nvPr/>
        </p:nvPicPr>
        <p:blipFill rotWithShape="1">
          <a:blip r:embed="rId7">
            <a:alphaModFix/>
          </a:blip>
          <a:srcRect b="0" l="0" r="0" t="0"/>
          <a:stretch/>
        </p:blipFill>
        <p:spPr>
          <a:xfrm>
            <a:off x="0" y="4667995"/>
            <a:ext cx="6901732" cy="1866780"/>
          </a:xfrm>
          <a:prstGeom prst="rect">
            <a:avLst/>
          </a:prstGeom>
          <a:noFill/>
          <a:ln>
            <a:noFill/>
          </a:ln>
        </p:spPr>
      </p:pic>
      <p:sp>
        <p:nvSpPr>
          <p:cNvPr id="173" name="Google Shape;173;p10"/>
          <p:cNvSpPr/>
          <p:nvPr/>
        </p:nvSpPr>
        <p:spPr>
          <a:xfrm>
            <a:off x="6715621" y="5527177"/>
            <a:ext cx="372222" cy="148416"/>
          </a:xfrm>
          <a:prstGeom prst="ellipse">
            <a:avLst/>
          </a:prstGeom>
          <a:solidFill>
            <a:schemeClr val="accent1"/>
          </a:solidFill>
          <a:ln cap="flat" cmpd="sng" w="12700">
            <a:solidFill>
              <a:srgbClr val="BA930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600">
                <a:solidFill>
                  <a:schemeClr val="dk1"/>
                </a:solidFill>
                <a:latin typeface="Arial Narrow"/>
                <a:ea typeface="Arial Narrow"/>
                <a:cs typeface="Arial Narrow"/>
                <a:sym typeface="Arial Narrow"/>
              </a:rPr>
              <a:t>30</a:t>
            </a:r>
            <a:endParaRPr sz="600">
              <a:solidFill>
                <a:schemeClr val="dk1"/>
              </a:solidFill>
              <a:latin typeface="Arial Narrow"/>
              <a:ea typeface="Arial Narrow"/>
              <a:cs typeface="Arial Narrow"/>
              <a:sym typeface="Arial Narro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1"/>
          <p:cNvSpPr txBox="1"/>
          <p:nvPr/>
        </p:nvSpPr>
        <p:spPr>
          <a:xfrm>
            <a:off x="396247" y="2130435"/>
            <a:ext cx="8300721" cy="147002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4400"/>
              <a:buFont typeface="Arial Narrow"/>
              <a:buNone/>
            </a:pPr>
            <a:r>
              <a:rPr b="1" lang="en-US" sz="4400">
                <a:solidFill>
                  <a:schemeClr val="lt1"/>
                </a:solidFill>
                <a:latin typeface="Arial Narrow"/>
                <a:ea typeface="Arial Narrow"/>
                <a:cs typeface="Arial Narrow"/>
                <a:sym typeface="Arial Narrow"/>
              </a:rPr>
              <a:t>Approval RG BAST</a:t>
            </a:r>
            <a:endParaRPr/>
          </a:p>
        </p:txBody>
      </p:sp>
      <p:sp>
        <p:nvSpPr>
          <p:cNvPr id="179" name="Google Shape;179;p11"/>
          <p:cNvSpPr txBox="1"/>
          <p:nvPr/>
        </p:nvSpPr>
        <p:spPr>
          <a:xfrm>
            <a:off x="1165335" y="2865447"/>
            <a:ext cx="8300721" cy="147002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2000"/>
              <a:buFont typeface="Arial Narrow"/>
              <a:buNone/>
            </a:pPr>
            <a:r>
              <a:rPr b="1" lang="en-US" sz="2000">
                <a:solidFill>
                  <a:schemeClr val="lt1"/>
                </a:solidFill>
                <a:latin typeface="Arial Narrow"/>
                <a:ea typeface="Arial Narrow"/>
                <a:cs typeface="Arial Narrow"/>
                <a:sym typeface="Arial Narrow"/>
              </a:rPr>
              <a:t>By Tim Warehouse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2"/>
          <p:cNvSpPr txBox="1"/>
          <p:nvPr>
            <p:ph type="title"/>
          </p:nvPr>
        </p:nvSpPr>
        <p:spPr>
          <a:xfrm>
            <a:off x="314756" y="365127"/>
            <a:ext cx="8397449" cy="61751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Narrow"/>
              <a:buNone/>
            </a:pPr>
            <a:r>
              <a:rPr lang="en-US"/>
              <a:t>Cara Akses Aplikasi</a:t>
            </a:r>
            <a:endParaRPr/>
          </a:p>
        </p:txBody>
      </p:sp>
      <p:sp>
        <p:nvSpPr>
          <p:cNvPr id="185" name="Google Shape;185;p12"/>
          <p:cNvSpPr txBox="1"/>
          <p:nvPr>
            <p:ph idx="1" type="body"/>
          </p:nvPr>
        </p:nvSpPr>
        <p:spPr>
          <a:xfrm>
            <a:off x="314754" y="1208114"/>
            <a:ext cx="4618193" cy="358045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Buka browser pada computer (Rekomendasi menggunakan google chrome)</a:t>
            </a:r>
            <a:endParaRPr/>
          </a:p>
          <a:p>
            <a:pPr indent="-228600" lvl="0" marL="228600" rtl="0" algn="l">
              <a:lnSpc>
                <a:spcPct val="90000"/>
              </a:lnSpc>
              <a:spcBef>
                <a:spcPts val="1000"/>
              </a:spcBef>
              <a:spcAft>
                <a:spcPts val="0"/>
              </a:spcAft>
              <a:buClr>
                <a:schemeClr val="dk1"/>
              </a:buClr>
              <a:buSzPts val="2800"/>
              <a:buChar char="•"/>
            </a:pPr>
            <a:r>
              <a:rPr lang="en-US"/>
              <a:t>Ketik pada browser - </a:t>
            </a:r>
            <a:r>
              <a:rPr lang="en-US" u="sng">
                <a:solidFill>
                  <a:schemeClr val="hlink"/>
                </a:solidFill>
                <a:hlinkClick r:id="rId3"/>
              </a:rPr>
              <a:t>http://pis.trakindo.co.id/</a:t>
            </a:r>
            <a:endParaRPr/>
          </a:p>
          <a:p>
            <a:pPr indent="-228600" lvl="0" marL="228600" rtl="0" algn="l">
              <a:lnSpc>
                <a:spcPct val="90000"/>
              </a:lnSpc>
              <a:spcBef>
                <a:spcPts val="1000"/>
              </a:spcBef>
              <a:spcAft>
                <a:spcPts val="0"/>
              </a:spcAft>
              <a:buClr>
                <a:schemeClr val="dk1"/>
              </a:buClr>
              <a:buSzPts val="2800"/>
              <a:buChar char="•"/>
            </a:pPr>
            <a:r>
              <a:rPr lang="en-US"/>
              <a:t>Masukkan (username , password dan captcha yang sesuai) dan klik Submit.</a:t>
            </a:r>
            <a:endParaRPr/>
          </a:p>
        </p:txBody>
      </p:sp>
      <p:pic>
        <p:nvPicPr>
          <p:cNvPr id="186" name="Google Shape;186;p12"/>
          <p:cNvPicPr preferRelativeResize="0"/>
          <p:nvPr/>
        </p:nvPicPr>
        <p:blipFill rotWithShape="1">
          <a:blip r:embed="rId4">
            <a:alphaModFix/>
          </a:blip>
          <a:srcRect b="0" l="0" r="0" t="0"/>
          <a:stretch/>
        </p:blipFill>
        <p:spPr>
          <a:xfrm>
            <a:off x="5307689" y="796338"/>
            <a:ext cx="3176744" cy="399223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3"/>
          <p:cNvSpPr txBox="1"/>
          <p:nvPr>
            <p:ph type="title"/>
          </p:nvPr>
        </p:nvSpPr>
        <p:spPr>
          <a:xfrm>
            <a:off x="314756" y="365127"/>
            <a:ext cx="8397449" cy="61751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Narrow"/>
              <a:buNone/>
            </a:pPr>
            <a:r>
              <a:rPr lang="en-US"/>
              <a:t>Approval RG BAST</a:t>
            </a:r>
            <a:endParaRPr/>
          </a:p>
        </p:txBody>
      </p:sp>
      <p:sp>
        <p:nvSpPr>
          <p:cNvPr id="192" name="Google Shape;192;p13"/>
          <p:cNvSpPr txBox="1"/>
          <p:nvPr>
            <p:ph idx="1" type="body"/>
          </p:nvPr>
        </p:nvSpPr>
        <p:spPr>
          <a:xfrm>
            <a:off x="130940" y="1153508"/>
            <a:ext cx="5097818" cy="172011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en-US" sz="2000"/>
              <a:t>Setelah berhasil Login maka lakukan proses berikut:</a:t>
            </a:r>
            <a:endParaRPr/>
          </a:p>
          <a:p>
            <a:pPr indent="-457200" lvl="0" marL="457200" rtl="0" algn="l">
              <a:lnSpc>
                <a:spcPct val="90000"/>
              </a:lnSpc>
              <a:spcBef>
                <a:spcPts val="1000"/>
              </a:spcBef>
              <a:spcAft>
                <a:spcPts val="0"/>
              </a:spcAft>
              <a:buClr>
                <a:schemeClr val="dk1"/>
              </a:buClr>
              <a:buSzPts val="2000"/>
              <a:buAutoNum type="arabicPeriod"/>
            </a:pPr>
            <a:r>
              <a:rPr lang="en-US" sz="2000"/>
              <a:t>Klik menu Export Monitoring System</a:t>
            </a:r>
            <a:endParaRPr/>
          </a:p>
          <a:p>
            <a:pPr indent="-457200" lvl="0" marL="457200" rtl="0" algn="l">
              <a:lnSpc>
                <a:spcPct val="90000"/>
              </a:lnSpc>
              <a:spcBef>
                <a:spcPts val="1000"/>
              </a:spcBef>
              <a:spcAft>
                <a:spcPts val="0"/>
              </a:spcAft>
              <a:buClr>
                <a:schemeClr val="dk1"/>
              </a:buClr>
              <a:buSzPts val="2000"/>
              <a:buAutoNum type="arabicPeriod"/>
            </a:pPr>
            <a:r>
              <a:rPr lang="en-US" sz="2000"/>
              <a:t>Klik My Task</a:t>
            </a:r>
            <a:endParaRPr/>
          </a:p>
          <a:p>
            <a:pPr indent="-457200" lvl="0" marL="457200" rtl="0" algn="l">
              <a:lnSpc>
                <a:spcPct val="90000"/>
              </a:lnSpc>
              <a:spcBef>
                <a:spcPts val="1000"/>
              </a:spcBef>
              <a:spcAft>
                <a:spcPts val="0"/>
              </a:spcAft>
              <a:buClr>
                <a:schemeClr val="dk1"/>
              </a:buClr>
              <a:buSzPts val="2000"/>
              <a:buAutoNum type="arabicPeriod"/>
            </a:pPr>
            <a:r>
              <a:rPr lang="en-US" sz="2000"/>
              <a:t>Sistem akan menampilkan halaman my task</a:t>
            </a:r>
            <a:endParaRPr sz="2000"/>
          </a:p>
        </p:txBody>
      </p:sp>
      <p:pic>
        <p:nvPicPr>
          <p:cNvPr id="193" name="Google Shape;193;p13"/>
          <p:cNvPicPr preferRelativeResize="0"/>
          <p:nvPr/>
        </p:nvPicPr>
        <p:blipFill rotWithShape="1">
          <a:blip r:embed="rId3">
            <a:alphaModFix/>
          </a:blip>
          <a:srcRect b="0" l="0" r="0" t="0"/>
          <a:stretch/>
        </p:blipFill>
        <p:spPr>
          <a:xfrm>
            <a:off x="130940" y="2737139"/>
            <a:ext cx="4848807" cy="2301586"/>
          </a:xfrm>
          <a:prstGeom prst="rect">
            <a:avLst/>
          </a:prstGeom>
          <a:noFill/>
          <a:ln>
            <a:noFill/>
          </a:ln>
        </p:spPr>
      </p:pic>
      <p:sp>
        <p:nvSpPr>
          <p:cNvPr id="194" name="Google Shape;194;p13"/>
          <p:cNvSpPr/>
          <p:nvPr/>
        </p:nvSpPr>
        <p:spPr>
          <a:xfrm>
            <a:off x="1479179" y="3225078"/>
            <a:ext cx="252794" cy="191465"/>
          </a:xfrm>
          <a:prstGeom prst="ellipse">
            <a:avLst/>
          </a:prstGeom>
          <a:solidFill>
            <a:schemeClr val="accent1"/>
          </a:solidFill>
          <a:ln cap="flat" cmpd="sng" w="12700">
            <a:solidFill>
              <a:srgbClr val="BA930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Arial Narrow"/>
                <a:ea typeface="Arial Narrow"/>
                <a:cs typeface="Arial Narrow"/>
                <a:sym typeface="Arial Narrow"/>
              </a:rPr>
              <a:t>1</a:t>
            </a:r>
            <a:endParaRPr sz="1200">
              <a:solidFill>
                <a:schemeClr val="dk1"/>
              </a:solidFill>
              <a:latin typeface="Arial Narrow"/>
              <a:ea typeface="Arial Narrow"/>
              <a:cs typeface="Arial Narrow"/>
              <a:sym typeface="Arial Narrow"/>
            </a:endParaRPr>
          </a:p>
        </p:txBody>
      </p:sp>
      <p:sp>
        <p:nvSpPr>
          <p:cNvPr id="195" name="Google Shape;195;p13"/>
          <p:cNvSpPr/>
          <p:nvPr/>
        </p:nvSpPr>
        <p:spPr>
          <a:xfrm>
            <a:off x="1479179" y="3551600"/>
            <a:ext cx="186620" cy="216402"/>
          </a:xfrm>
          <a:prstGeom prst="ellipse">
            <a:avLst/>
          </a:prstGeom>
          <a:solidFill>
            <a:schemeClr val="accent1"/>
          </a:solidFill>
          <a:ln cap="flat" cmpd="sng" w="12700">
            <a:solidFill>
              <a:srgbClr val="BA930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Arial Narrow"/>
                <a:ea typeface="Arial Narrow"/>
                <a:cs typeface="Arial Narrow"/>
                <a:sym typeface="Arial Narrow"/>
              </a:rPr>
              <a:t>2</a:t>
            </a:r>
            <a:endParaRPr sz="1200">
              <a:solidFill>
                <a:schemeClr val="dk1"/>
              </a:solidFill>
              <a:latin typeface="Arial Narrow"/>
              <a:ea typeface="Arial Narrow"/>
              <a:cs typeface="Arial Narrow"/>
              <a:sym typeface="Arial Narrow"/>
            </a:endParaRPr>
          </a:p>
        </p:txBody>
      </p:sp>
      <p:pic>
        <p:nvPicPr>
          <p:cNvPr id="196" name="Google Shape;196;p13"/>
          <p:cNvPicPr preferRelativeResize="0"/>
          <p:nvPr/>
        </p:nvPicPr>
        <p:blipFill rotWithShape="1">
          <a:blip r:embed="rId4">
            <a:alphaModFix/>
          </a:blip>
          <a:srcRect b="0" l="0" r="0" t="0"/>
          <a:stretch/>
        </p:blipFill>
        <p:spPr>
          <a:xfrm>
            <a:off x="2978043" y="3659801"/>
            <a:ext cx="5883972" cy="2044691"/>
          </a:xfrm>
          <a:prstGeom prst="rect">
            <a:avLst/>
          </a:prstGeom>
          <a:noFill/>
          <a:ln>
            <a:noFill/>
          </a:ln>
        </p:spPr>
      </p:pic>
      <p:sp>
        <p:nvSpPr>
          <p:cNvPr id="197" name="Google Shape;197;p13"/>
          <p:cNvSpPr/>
          <p:nvPr/>
        </p:nvSpPr>
        <p:spPr>
          <a:xfrm>
            <a:off x="5355939" y="3779731"/>
            <a:ext cx="186620" cy="216402"/>
          </a:xfrm>
          <a:prstGeom prst="ellipse">
            <a:avLst/>
          </a:prstGeom>
          <a:solidFill>
            <a:schemeClr val="accent1"/>
          </a:solidFill>
          <a:ln cap="flat" cmpd="sng" w="12700">
            <a:solidFill>
              <a:srgbClr val="BA930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Arial Narrow"/>
                <a:ea typeface="Arial Narrow"/>
                <a:cs typeface="Arial Narrow"/>
                <a:sym typeface="Arial Narrow"/>
              </a:rPr>
              <a:t>3</a:t>
            </a:r>
            <a:endParaRPr sz="1200">
              <a:solidFill>
                <a:schemeClr val="dk1"/>
              </a:solidFill>
              <a:latin typeface="Arial Narrow"/>
              <a:ea typeface="Arial Narrow"/>
              <a:cs typeface="Arial Narrow"/>
              <a:sym typeface="Arial Narro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4"/>
          <p:cNvSpPr txBox="1"/>
          <p:nvPr>
            <p:ph type="title"/>
          </p:nvPr>
        </p:nvSpPr>
        <p:spPr>
          <a:xfrm>
            <a:off x="314756" y="365127"/>
            <a:ext cx="8397449" cy="61751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Narrow"/>
              <a:buNone/>
            </a:pPr>
            <a:r>
              <a:rPr lang="en-US"/>
              <a:t>Approval RG BAST</a:t>
            </a:r>
            <a:endParaRPr/>
          </a:p>
        </p:txBody>
      </p:sp>
      <p:sp>
        <p:nvSpPr>
          <p:cNvPr id="203" name="Google Shape;203;p14"/>
          <p:cNvSpPr txBox="1"/>
          <p:nvPr>
            <p:ph idx="1" type="body"/>
          </p:nvPr>
        </p:nvSpPr>
        <p:spPr>
          <a:xfrm>
            <a:off x="5314949" y="1003258"/>
            <a:ext cx="3904783" cy="2111418"/>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90000"/>
              </a:lnSpc>
              <a:spcBef>
                <a:spcPts val="0"/>
              </a:spcBef>
              <a:spcAft>
                <a:spcPts val="0"/>
              </a:spcAft>
              <a:buClr>
                <a:schemeClr val="dk1"/>
              </a:buClr>
              <a:buSzPct val="100000"/>
              <a:buNone/>
            </a:pPr>
            <a:r>
              <a:rPr lang="en-US" sz="2000"/>
              <a:t>Setelah berhasil menampilkan halaman my task, maka lakukan langkah berikut:</a:t>
            </a:r>
            <a:endParaRPr/>
          </a:p>
          <a:p>
            <a:pPr indent="-266700" lvl="0" marL="266700" rtl="0" algn="l">
              <a:lnSpc>
                <a:spcPct val="90000"/>
              </a:lnSpc>
              <a:spcBef>
                <a:spcPts val="1000"/>
              </a:spcBef>
              <a:spcAft>
                <a:spcPts val="0"/>
              </a:spcAft>
              <a:buClr>
                <a:schemeClr val="dk1"/>
              </a:buClr>
              <a:buSzPct val="100000"/>
              <a:buFont typeface="Arial Narrow"/>
              <a:buAutoNum type="arabicPeriod" startAt="4"/>
            </a:pPr>
            <a:r>
              <a:rPr lang="en-US" sz="2000"/>
              <a:t>Klik tab Receipt Good</a:t>
            </a:r>
            <a:br>
              <a:rPr lang="en-US" sz="2000"/>
            </a:br>
            <a:br>
              <a:rPr lang="en-US" sz="2000"/>
            </a:br>
            <a:r>
              <a:rPr lang="en-US" sz="2000"/>
              <a:t>Note : apabila ada RG yang harus di lakukan approval, maka akan muncul tanda notifikasi warna hijau seperti pada gambar.</a:t>
            </a:r>
            <a:endParaRPr/>
          </a:p>
          <a:p>
            <a:pPr indent="-266700" lvl="0" marL="266700" rtl="0" algn="l">
              <a:lnSpc>
                <a:spcPct val="90000"/>
              </a:lnSpc>
              <a:spcBef>
                <a:spcPts val="1000"/>
              </a:spcBef>
              <a:spcAft>
                <a:spcPts val="0"/>
              </a:spcAft>
              <a:buClr>
                <a:schemeClr val="dk1"/>
              </a:buClr>
              <a:buSzPct val="100000"/>
              <a:buFont typeface="Arial Narrow"/>
              <a:buAutoNum type="arabicPeriod" startAt="4"/>
            </a:pPr>
            <a:r>
              <a:rPr lang="en-US" sz="2000"/>
              <a:t>Klik tombol action pada RG yang diinginkan dan system akan menampilkan  detail RG seperti pada gambar no 6</a:t>
            </a:r>
            <a:endParaRPr/>
          </a:p>
          <a:p>
            <a:pPr indent="-168275" lvl="0" marL="266700" rtl="0" algn="l">
              <a:lnSpc>
                <a:spcPct val="90000"/>
              </a:lnSpc>
              <a:spcBef>
                <a:spcPts val="1000"/>
              </a:spcBef>
              <a:spcAft>
                <a:spcPts val="0"/>
              </a:spcAft>
              <a:buClr>
                <a:schemeClr val="dk1"/>
              </a:buClr>
              <a:buSzPct val="100000"/>
              <a:buFont typeface="Arial Narrow"/>
              <a:buNone/>
            </a:pPr>
            <a:r>
              <a:t/>
            </a:r>
            <a:endParaRPr sz="2000"/>
          </a:p>
          <a:p>
            <a:pPr indent="-168275" lvl="0" marL="266700" rtl="0" algn="l">
              <a:lnSpc>
                <a:spcPct val="90000"/>
              </a:lnSpc>
              <a:spcBef>
                <a:spcPts val="1000"/>
              </a:spcBef>
              <a:spcAft>
                <a:spcPts val="0"/>
              </a:spcAft>
              <a:buClr>
                <a:schemeClr val="dk1"/>
              </a:buClr>
              <a:buSzPct val="100000"/>
              <a:buFont typeface="Arial Narrow"/>
              <a:buNone/>
            </a:pPr>
            <a:r>
              <a:t/>
            </a:r>
            <a:endParaRPr sz="2000"/>
          </a:p>
        </p:txBody>
      </p:sp>
      <p:pic>
        <p:nvPicPr>
          <p:cNvPr id="204" name="Google Shape;204;p14"/>
          <p:cNvPicPr preferRelativeResize="0"/>
          <p:nvPr/>
        </p:nvPicPr>
        <p:blipFill rotWithShape="1">
          <a:blip r:embed="rId3">
            <a:alphaModFix/>
          </a:blip>
          <a:srcRect b="19650" l="0" r="0" t="0"/>
          <a:stretch/>
        </p:blipFill>
        <p:spPr>
          <a:xfrm>
            <a:off x="120543" y="1147916"/>
            <a:ext cx="5097818" cy="1642909"/>
          </a:xfrm>
          <a:prstGeom prst="rect">
            <a:avLst/>
          </a:prstGeom>
          <a:noFill/>
          <a:ln>
            <a:noFill/>
          </a:ln>
        </p:spPr>
      </p:pic>
      <p:sp>
        <p:nvSpPr>
          <p:cNvPr id="205" name="Google Shape;205;p14"/>
          <p:cNvSpPr/>
          <p:nvPr/>
        </p:nvSpPr>
        <p:spPr>
          <a:xfrm>
            <a:off x="1345914" y="1377737"/>
            <a:ext cx="186620" cy="216402"/>
          </a:xfrm>
          <a:prstGeom prst="ellipse">
            <a:avLst/>
          </a:prstGeom>
          <a:solidFill>
            <a:schemeClr val="accent1"/>
          </a:solidFill>
          <a:ln cap="flat" cmpd="sng" w="12700">
            <a:solidFill>
              <a:srgbClr val="BA930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Arial Narrow"/>
                <a:ea typeface="Arial Narrow"/>
                <a:cs typeface="Arial Narrow"/>
                <a:sym typeface="Arial Narrow"/>
              </a:rPr>
              <a:t>4</a:t>
            </a:r>
            <a:endParaRPr sz="1200">
              <a:solidFill>
                <a:schemeClr val="dk1"/>
              </a:solidFill>
              <a:latin typeface="Arial Narrow"/>
              <a:ea typeface="Arial Narrow"/>
              <a:cs typeface="Arial Narrow"/>
              <a:sym typeface="Arial Narrow"/>
            </a:endParaRPr>
          </a:p>
        </p:txBody>
      </p:sp>
      <p:pic>
        <p:nvPicPr>
          <p:cNvPr id="206" name="Google Shape;206;p14"/>
          <p:cNvPicPr preferRelativeResize="0"/>
          <p:nvPr/>
        </p:nvPicPr>
        <p:blipFill rotWithShape="1">
          <a:blip r:embed="rId4">
            <a:alphaModFix/>
          </a:blip>
          <a:srcRect b="0" l="0" r="0" t="0"/>
          <a:stretch/>
        </p:blipFill>
        <p:spPr>
          <a:xfrm>
            <a:off x="0" y="2888643"/>
            <a:ext cx="5373469" cy="1245990"/>
          </a:xfrm>
          <a:prstGeom prst="rect">
            <a:avLst/>
          </a:prstGeom>
          <a:noFill/>
          <a:ln>
            <a:noFill/>
          </a:ln>
        </p:spPr>
      </p:pic>
      <p:sp>
        <p:nvSpPr>
          <p:cNvPr id="207" name="Google Shape;207;p14"/>
          <p:cNvSpPr/>
          <p:nvPr/>
        </p:nvSpPr>
        <p:spPr>
          <a:xfrm>
            <a:off x="736314" y="3692312"/>
            <a:ext cx="186620" cy="216402"/>
          </a:xfrm>
          <a:prstGeom prst="ellipse">
            <a:avLst/>
          </a:prstGeom>
          <a:solidFill>
            <a:schemeClr val="accent1"/>
          </a:solidFill>
          <a:ln cap="flat" cmpd="sng" w="12700">
            <a:solidFill>
              <a:srgbClr val="BA930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Arial Narrow"/>
                <a:ea typeface="Arial Narrow"/>
                <a:cs typeface="Arial Narrow"/>
                <a:sym typeface="Arial Narrow"/>
              </a:rPr>
              <a:t>5</a:t>
            </a:r>
            <a:endParaRPr sz="1200">
              <a:solidFill>
                <a:schemeClr val="dk1"/>
              </a:solidFill>
              <a:latin typeface="Arial Narrow"/>
              <a:ea typeface="Arial Narrow"/>
              <a:cs typeface="Arial Narrow"/>
              <a:sym typeface="Arial Narrow"/>
            </a:endParaRPr>
          </a:p>
        </p:txBody>
      </p:sp>
      <p:pic>
        <p:nvPicPr>
          <p:cNvPr id="208" name="Google Shape;208;p14"/>
          <p:cNvPicPr preferRelativeResize="0"/>
          <p:nvPr/>
        </p:nvPicPr>
        <p:blipFill rotWithShape="1">
          <a:blip r:embed="rId5">
            <a:alphaModFix/>
          </a:blip>
          <a:srcRect b="0" l="0" r="0" t="0"/>
          <a:stretch/>
        </p:blipFill>
        <p:spPr>
          <a:xfrm>
            <a:off x="736314" y="4134633"/>
            <a:ext cx="6794939" cy="2625549"/>
          </a:xfrm>
          <a:prstGeom prst="rect">
            <a:avLst/>
          </a:prstGeom>
          <a:noFill/>
          <a:ln>
            <a:noFill/>
          </a:ln>
        </p:spPr>
      </p:pic>
      <p:sp>
        <p:nvSpPr>
          <p:cNvPr id="209" name="Google Shape;209;p14"/>
          <p:cNvSpPr/>
          <p:nvPr/>
        </p:nvSpPr>
        <p:spPr>
          <a:xfrm>
            <a:off x="782948" y="4360552"/>
            <a:ext cx="186620" cy="216402"/>
          </a:xfrm>
          <a:prstGeom prst="ellipse">
            <a:avLst/>
          </a:prstGeom>
          <a:solidFill>
            <a:schemeClr val="accent1"/>
          </a:solidFill>
          <a:ln cap="flat" cmpd="sng" w="12700">
            <a:solidFill>
              <a:srgbClr val="BA930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Arial Narrow"/>
                <a:ea typeface="Arial Narrow"/>
                <a:cs typeface="Arial Narrow"/>
                <a:sym typeface="Arial Narrow"/>
              </a:rPr>
              <a:t>6</a:t>
            </a:r>
            <a:endParaRPr sz="1200">
              <a:solidFill>
                <a:schemeClr val="dk1"/>
              </a:solidFill>
              <a:latin typeface="Arial Narrow"/>
              <a:ea typeface="Arial Narrow"/>
              <a:cs typeface="Arial Narrow"/>
              <a:sym typeface="Arial Narro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5"/>
          <p:cNvSpPr txBox="1"/>
          <p:nvPr>
            <p:ph type="title"/>
          </p:nvPr>
        </p:nvSpPr>
        <p:spPr>
          <a:xfrm>
            <a:off x="314756" y="365127"/>
            <a:ext cx="8397449" cy="61751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Narrow"/>
              <a:buNone/>
            </a:pPr>
            <a:r>
              <a:rPr lang="en-US"/>
              <a:t>Approval RG BAST</a:t>
            </a:r>
            <a:endParaRPr/>
          </a:p>
        </p:txBody>
      </p:sp>
      <p:sp>
        <p:nvSpPr>
          <p:cNvPr id="215" name="Google Shape;215;p15"/>
          <p:cNvSpPr txBox="1"/>
          <p:nvPr>
            <p:ph idx="1" type="body"/>
          </p:nvPr>
        </p:nvSpPr>
        <p:spPr>
          <a:xfrm>
            <a:off x="5314949" y="1003257"/>
            <a:ext cx="3904783" cy="3239134"/>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90000"/>
              </a:lnSpc>
              <a:spcBef>
                <a:spcPts val="0"/>
              </a:spcBef>
              <a:spcAft>
                <a:spcPts val="0"/>
              </a:spcAft>
              <a:buClr>
                <a:schemeClr val="dk1"/>
              </a:buClr>
              <a:buSzPct val="100000"/>
              <a:buNone/>
            </a:pPr>
            <a:r>
              <a:rPr lang="en-US" sz="2000"/>
              <a:t>Setelah berhasil menampilkan halaman detail RG BAST, maka selanjutnya user dapat melakukan proses approval sebagai berikut:</a:t>
            </a:r>
            <a:endParaRPr/>
          </a:p>
          <a:p>
            <a:pPr indent="-266700" lvl="0" marL="266700" rtl="0" algn="l">
              <a:lnSpc>
                <a:spcPct val="90000"/>
              </a:lnSpc>
              <a:spcBef>
                <a:spcPts val="1000"/>
              </a:spcBef>
              <a:spcAft>
                <a:spcPts val="0"/>
              </a:spcAft>
              <a:buClr>
                <a:schemeClr val="dk1"/>
              </a:buClr>
              <a:buSzPct val="100000"/>
              <a:buFont typeface="Arial Narrow"/>
              <a:buAutoNum type="arabicPeriod" startAt="7"/>
            </a:pPr>
            <a:r>
              <a:rPr lang="en-US" sz="2000"/>
              <a:t>Klik tombol approve untuk mengaprove data</a:t>
            </a:r>
            <a:br>
              <a:rPr lang="en-US" sz="2000"/>
            </a:br>
            <a:br>
              <a:rPr lang="en-US" sz="2000"/>
            </a:br>
            <a:r>
              <a:rPr lang="en-US" sz="2000"/>
              <a:t>Note : Jika di approve, maka status RG adalah Picked up. Dan data dapat diproses untuk pembuatan Cargo list</a:t>
            </a:r>
            <a:endParaRPr/>
          </a:p>
          <a:p>
            <a:pPr indent="-266700" lvl="0" marL="266700" rtl="0" algn="l">
              <a:lnSpc>
                <a:spcPct val="90000"/>
              </a:lnSpc>
              <a:spcBef>
                <a:spcPts val="1000"/>
              </a:spcBef>
              <a:spcAft>
                <a:spcPts val="0"/>
              </a:spcAft>
              <a:buClr>
                <a:schemeClr val="dk1"/>
              </a:buClr>
              <a:buSzPct val="100000"/>
              <a:buFont typeface="Arial Narrow"/>
              <a:buAutoNum type="arabicPeriod" startAt="7"/>
            </a:pPr>
            <a:r>
              <a:rPr lang="en-US" sz="2000"/>
              <a:t>Klik need revision jika ada data yang perlu di revisi</a:t>
            </a:r>
            <a:br>
              <a:rPr lang="en-US" sz="2000"/>
            </a:br>
            <a:br>
              <a:rPr lang="en-US" sz="2000"/>
            </a:br>
            <a:r>
              <a:rPr lang="en-US" sz="2000"/>
              <a:t>Note : Jika di-revisi, maka data akan kembali ke requestor</a:t>
            </a:r>
            <a:endParaRPr/>
          </a:p>
          <a:p>
            <a:pPr indent="-266700" lvl="0" marL="266700" rtl="0" algn="l">
              <a:lnSpc>
                <a:spcPct val="90000"/>
              </a:lnSpc>
              <a:spcBef>
                <a:spcPts val="1000"/>
              </a:spcBef>
              <a:spcAft>
                <a:spcPts val="0"/>
              </a:spcAft>
              <a:buClr>
                <a:schemeClr val="dk1"/>
              </a:buClr>
              <a:buSzPct val="100000"/>
              <a:buFont typeface="Arial Narrow"/>
              <a:buAutoNum type="arabicPeriod" startAt="7"/>
            </a:pPr>
            <a:r>
              <a:rPr lang="en-US" sz="2000"/>
              <a:t>Klik reject jika RG BAST ingin di batalkan</a:t>
            </a:r>
            <a:endParaRPr sz="2000"/>
          </a:p>
          <a:p>
            <a:pPr indent="-158750" lvl="0" marL="266700" rtl="0" algn="l">
              <a:lnSpc>
                <a:spcPct val="90000"/>
              </a:lnSpc>
              <a:spcBef>
                <a:spcPts val="1000"/>
              </a:spcBef>
              <a:spcAft>
                <a:spcPts val="0"/>
              </a:spcAft>
              <a:buClr>
                <a:schemeClr val="dk1"/>
              </a:buClr>
              <a:buSzPct val="100000"/>
              <a:buFont typeface="Arial Narrow"/>
              <a:buNone/>
            </a:pPr>
            <a:r>
              <a:t/>
            </a:r>
            <a:endParaRPr sz="2000"/>
          </a:p>
          <a:p>
            <a:pPr indent="-158750" lvl="0" marL="266700" rtl="0" algn="l">
              <a:lnSpc>
                <a:spcPct val="90000"/>
              </a:lnSpc>
              <a:spcBef>
                <a:spcPts val="1000"/>
              </a:spcBef>
              <a:spcAft>
                <a:spcPts val="0"/>
              </a:spcAft>
              <a:buClr>
                <a:schemeClr val="dk1"/>
              </a:buClr>
              <a:buSzPct val="100000"/>
              <a:buFont typeface="Arial Narrow"/>
              <a:buNone/>
            </a:pPr>
            <a:r>
              <a:t/>
            </a:r>
            <a:endParaRPr sz="2000"/>
          </a:p>
        </p:txBody>
      </p:sp>
      <p:pic>
        <p:nvPicPr>
          <p:cNvPr id="216" name="Google Shape;216;p15"/>
          <p:cNvPicPr preferRelativeResize="0"/>
          <p:nvPr/>
        </p:nvPicPr>
        <p:blipFill rotWithShape="1">
          <a:blip r:embed="rId3">
            <a:alphaModFix/>
          </a:blip>
          <a:srcRect b="0" l="0" r="0" t="0"/>
          <a:stretch/>
        </p:blipFill>
        <p:spPr>
          <a:xfrm>
            <a:off x="1" y="1117776"/>
            <a:ext cx="5391150" cy="2206449"/>
          </a:xfrm>
          <a:prstGeom prst="rect">
            <a:avLst/>
          </a:prstGeom>
          <a:noFill/>
          <a:ln>
            <a:noFill/>
          </a:ln>
        </p:spPr>
      </p:pic>
      <p:pic>
        <p:nvPicPr>
          <p:cNvPr id="217" name="Google Shape;217;p15"/>
          <p:cNvPicPr preferRelativeResize="0"/>
          <p:nvPr/>
        </p:nvPicPr>
        <p:blipFill rotWithShape="1">
          <a:blip r:embed="rId4">
            <a:alphaModFix/>
          </a:blip>
          <a:srcRect b="0" l="0" r="0" t="0"/>
          <a:stretch/>
        </p:blipFill>
        <p:spPr>
          <a:xfrm>
            <a:off x="-58520" y="3459360"/>
            <a:ext cx="5425814" cy="1074540"/>
          </a:xfrm>
          <a:prstGeom prst="rect">
            <a:avLst/>
          </a:prstGeom>
          <a:noFill/>
          <a:ln>
            <a:noFill/>
          </a:ln>
        </p:spPr>
      </p:pic>
      <p:sp>
        <p:nvSpPr>
          <p:cNvPr id="218" name="Google Shape;218;p15"/>
          <p:cNvSpPr/>
          <p:nvPr/>
        </p:nvSpPr>
        <p:spPr>
          <a:xfrm>
            <a:off x="3757504" y="4393698"/>
            <a:ext cx="186620" cy="216402"/>
          </a:xfrm>
          <a:prstGeom prst="ellipse">
            <a:avLst/>
          </a:prstGeom>
          <a:solidFill>
            <a:schemeClr val="accent1"/>
          </a:solidFill>
          <a:ln cap="flat" cmpd="sng" w="12700">
            <a:solidFill>
              <a:srgbClr val="BA930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Arial Narrow"/>
                <a:ea typeface="Arial Narrow"/>
                <a:cs typeface="Arial Narrow"/>
                <a:sym typeface="Arial Narrow"/>
              </a:rPr>
              <a:t>7</a:t>
            </a:r>
            <a:endParaRPr sz="1200">
              <a:solidFill>
                <a:schemeClr val="dk1"/>
              </a:solidFill>
              <a:latin typeface="Arial Narrow"/>
              <a:ea typeface="Arial Narrow"/>
              <a:cs typeface="Arial Narrow"/>
              <a:sym typeface="Arial Narrow"/>
            </a:endParaRPr>
          </a:p>
        </p:txBody>
      </p:sp>
      <p:sp>
        <p:nvSpPr>
          <p:cNvPr id="219" name="Google Shape;219;p15"/>
          <p:cNvSpPr/>
          <p:nvPr/>
        </p:nvSpPr>
        <p:spPr>
          <a:xfrm>
            <a:off x="4326860" y="4397124"/>
            <a:ext cx="186620" cy="216402"/>
          </a:xfrm>
          <a:prstGeom prst="ellipse">
            <a:avLst/>
          </a:prstGeom>
          <a:solidFill>
            <a:schemeClr val="accent1"/>
          </a:solidFill>
          <a:ln cap="flat" cmpd="sng" w="12700">
            <a:solidFill>
              <a:srgbClr val="BA930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Arial Narrow"/>
                <a:ea typeface="Arial Narrow"/>
                <a:cs typeface="Arial Narrow"/>
                <a:sym typeface="Arial Narrow"/>
              </a:rPr>
              <a:t>8</a:t>
            </a:r>
            <a:endParaRPr sz="1200">
              <a:solidFill>
                <a:schemeClr val="dk1"/>
              </a:solidFill>
              <a:latin typeface="Arial Narrow"/>
              <a:ea typeface="Arial Narrow"/>
              <a:cs typeface="Arial Narrow"/>
              <a:sym typeface="Arial Narrow"/>
            </a:endParaRPr>
          </a:p>
        </p:txBody>
      </p:sp>
      <p:sp>
        <p:nvSpPr>
          <p:cNvPr id="220" name="Google Shape;220;p15"/>
          <p:cNvSpPr/>
          <p:nvPr/>
        </p:nvSpPr>
        <p:spPr>
          <a:xfrm>
            <a:off x="4802906" y="4393698"/>
            <a:ext cx="186620" cy="216402"/>
          </a:xfrm>
          <a:prstGeom prst="ellipse">
            <a:avLst/>
          </a:prstGeom>
          <a:solidFill>
            <a:schemeClr val="accent1"/>
          </a:solidFill>
          <a:ln cap="flat" cmpd="sng" w="12700">
            <a:solidFill>
              <a:srgbClr val="BA930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Arial Narrow"/>
                <a:ea typeface="Arial Narrow"/>
                <a:cs typeface="Arial Narrow"/>
                <a:sym typeface="Arial Narrow"/>
              </a:rPr>
              <a:t>9</a:t>
            </a:r>
            <a:endParaRPr sz="1200">
              <a:solidFill>
                <a:schemeClr val="dk1"/>
              </a:solidFill>
              <a:latin typeface="Arial Narrow"/>
              <a:ea typeface="Arial Narrow"/>
              <a:cs typeface="Arial Narrow"/>
              <a:sym typeface="Arial Narro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6"/>
          <p:cNvSpPr txBox="1"/>
          <p:nvPr>
            <p:ph type="title"/>
          </p:nvPr>
        </p:nvSpPr>
        <p:spPr>
          <a:xfrm>
            <a:off x="314756" y="365127"/>
            <a:ext cx="8397449" cy="61751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Narrow"/>
              <a:buNone/>
            </a:pPr>
            <a:r>
              <a:rPr lang="en-US"/>
              <a:t>Need Revise RG BAST</a:t>
            </a:r>
            <a:endParaRPr/>
          </a:p>
        </p:txBody>
      </p:sp>
      <p:sp>
        <p:nvSpPr>
          <p:cNvPr id="226" name="Google Shape;226;p16"/>
          <p:cNvSpPr txBox="1"/>
          <p:nvPr>
            <p:ph idx="1" type="body"/>
          </p:nvPr>
        </p:nvSpPr>
        <p:spPr>
          <a:xfrm>
            <a:off x="5314949" y="1003258"/>
            <a:ext cx="3904783" cy="3368717"/>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lnSpc>
                <a:spcPct val="90000"/>
              </a:lnSpc>
              <a:spcBef>
                <a:spcPts val="0"/>
              </a:spcBef>
              <a:spcAft>
                <a:spcPts val="0"/>
              </a:spcAft>
              <a:buClr>
                <a:schemeClr val="dk1"/>
              </a:buClr>
              <a:buSzPct val="100000"/>
              <a:buNone/>
            </a:pPr>
            <a:r>
              <a:rPr lang="en-US" sz="2000"/>
              <a:t>Apabila reviewer menghendaki adanya revisi dari RG BAST, maka setelah klik tombol “Need Revision” system akan menampilkan form problem seperti pada gambar no 10.</a:t>
            </a:r>
            <a:endParaRPr/>
          </a:p>
          <a:p>
            <a:pPr indent="0" lvl="0" marL="0" rtl="0" algn="l">
              <a:lnSpc>
                <a:spcPct val="90000"/>
              </a:lnSpc>
              <a:spcBef>
                <a:spcPts val="1000"/>
              </a:spcBef>
              <a:spcAft>
                <a:spcPts val="0"/>
              </a:spcAft>
              <a:buClr>
                <a:schemeClr val="dk1"/>
              </a:buClr>
              <a:buSzPct val="100000"/>
              <a:buNone/>
            </a:pPr>
            <a:r>
              <a:rPr lang="en-US" sz="2000"/>
              <a:t>Lakukan langkah berikut:</a:t>
            </a:r>
            <a:endParaRPr/>
          </a:p>
          <a:p>
            <a:pPr indent="-457200" lvl="0" marL="457200" rtl="0" algn="l">
              <a:lnSpc>
                <a:spcPct val="90000"/>
              </a:lnSpc>
              <a:spcBef>
                <a:spcPts val="1000"/>
              </a:spcBef>
              <a:spcAft>
                <a:spcPts val="0"/>
              </a:spcAft>
              <a:buClr>
                <a:schemeClr val="dk1"/>
              </a:buClr>
              <a:buSzPct val="100000"/>
              <a:buFont typeface="Arial Narrow"/>
              <a:buAutoNum type="arabicPeriod" startAt="11"/>
            </a:pPr>
            <a:r>
              <a:rPr lang="en-US" sz="2000"/>
              <a:t>Pilih problem kategori</a:t>
            </a:r>
            <a:endParaRPr sz="2000"/>
          </a:p>
          <a:p>
            <a:pPr indent="-457200" lvl="0" marL="457200" rtl="0" algn="l">
              <a:lnSpc>
                <a:spcPct val="90000"/>
              </a:lnSpc>
              <a:spcBef>
                <a:spcPts val="1000"/>
              </a:spcBef>
              <a:spcAft>
                <a:spcPts val="0"/>
              </a:spcAft>
              <a:buClr>
                <a:schemeClr val="dk1"/>
              </a:buClr>
              <a:buSzPct val="100000"/>
              <a:buFont typeface="Arial Narrow"/>
              <a:buAutoNum type="arabicPeriod" startAt="11"/>
            </a:pPr>
            <a:r>
              <a:rPr lang="en-US" sz="2000"/>
              <a:t>Pilih problem case</a:t>
            </a:r>
            <a:endParaRPr/>
          </a:p>
          <a:p>
            <a:pPr indent="-457200" lvl="0" marL="457200" rtl="0" algn="l">
              <a:lnSpc>
                <a:spcPct val="90000"/>
              </a:lnSpc>
              <a:spcBef>
                <a:spcPts val="1000"/>
              </a:spcBef>
              <a:spcAft>
                <a:spcPts val="0"/>
              </a:spcAft>
              <a:buClr>
                <a:schemeClr val="dk1"/>
              </a:buClr>
              <a:buSzPct val="100000"/>
              <a:buFont typeface="Arial Narrow"/>
              <a:buAutoNum type="arabicPeriod" startAt="11"/>
            </a:pPr>
            <a:r>
              <a:rPr lang="en-US" sz="2000"/>
              <a:t>Isi tanggal problem</a:t>
            </a:r>
            <a:endParaRPr/>
          </a:p>
          <a:p>
            <a:pPr indent="-457200" lvl="0" marL="457200" rtl="0" algn="l">
              <a:lnSpc>
                <a:spcPct val="90000"/>
              </a:lnSpc>
              <a:spcBef>
                <a:spcPts val="1000"/>
              </a:spcBef>
              <a:spcAft>
                <a:spcPts val="0"/>
              </a:spcAft>
              <a:buClr>
                <a:schemeClr val="dk1"/>
              </a:buClr>
              <a:buSzPct val="100000"/>
              <a:buFont typeface="Arial Narrow"/>
              <a:buAutoNum type="arabicPeriod" startAt="11"/>
            </a:pPr>
            <a:r>
              <a:rPr lang="en-US" sz="2000"/>
              <a:t>Isi kolom problem causes</a:t>
            </a:r>
            <a:endParaRPr/>
          </a:p>
          <a:p>
            <a:pPr indent="-457200" lvl="0" marL="457200" rtl="0" algn="l">
              <a:lnSpc>
                <a:spcPct val="90000"/>
              </a:lnSpc>
              <a:spcBef>
                <a:spcPts val="1000"/>
              </a:spcBef>
              <a:spcAft>
                <a:spcPts val="0"/>
              </a:spcAft>
              <a:buClr>
                <a:schemeClr val="dk1"/>
              </a:buClr>
              <a:buSzPct val="100000"/>
              <a:buFont typeface="Arial Narrow"/>
              <a:buAutoNum type="arabicPeriod" startAt="11"/>
            </a:pPr>
            <a:r>
              <a:rPr lang="en-US" sz="2000"/>
              <a:t>Isi kolom problem impact</a:t>
            </a:r>
            <a:endParaRPr/>
          </a:p>
          <a:p>
            <a:pPr indent="-457200" lvl="0" marL="457200" rtl="0" algn="l">
              <a:lnSpc>
                <a:spcPct val="90000"/>
              </a:lnSpc>
              <a:spcBef>
                <a:spcPts val="1000"/>
              </a:spcBef>
              <a:spcAft>
                <a:spcPts val="0"/>
              </a:spcAft>
              <a:buClr>
                <a:schemeClr val="dk1"/>
              </a:buClr>
              <a:buSzPct val="100000"/>
              <a:buFont typeface="Arial Narrow"/>
              <a:buAutoNum type="arabicPeriod" startAt="11"/>
            </a:pPr>
            <a:r>
              <a:rPr lang="en-US" sz="2000"/>
              <a:t>Isi kolom note jika dibutuhkan</a:t>
            </a:r>
            <a:endParaRPr sz="2000"/>
          </a:p>
          <a:p>
            <a:pPr indent="-457200" lvl="0" marL="457200" rtl="0" algn="l">
              <a:lnSpc>
                <a:spcPct val="90000"/>
              </a:lnSpc>
              <a:spcBef>
                <a:spcPts val="1000"/>
              </a:spcBef>
              <a:spcAft>
                <a:spcPts val="0"/>
              </a:spcAft>
              <a:buClr>
                <a:schemeClr val="dk1"/>
              </a:buClr>
              <a:buSzPct val="100000"/>
              <a:buFont typeface="Arial Narrow"/>
              <a:buAutoNum type="arabicPeriod" startAt="11"/>
            </a:pPr>
            <a:r>
              <a:rPr lang="en-US" sz="2000"/>
              <a:t>Klik tombol “Yes, Revise”)</a:t>
            </a:r>
            <a:endParaRPr/>
          </a:p>
          <a:p>
            <a:pPr indent="0" lvl="0" marL="0" rtl="0" algn="l">
              <a:lnSpc>
                <a:spcPct val="90000"/>
              </a:lnSpc>
              <a:spcBef>
                <a:spcPts val="1000"/>
              </a:spcBef>
              <a:spcAft>
                <a:spcPts val="0"/>
              </a:spcAft>
              <a:buClr>
                <a:schemeClr val="dk1"/>
              </a:buClr>
              <a:buSzPct val="100000"/>
              <a:buNone/>
            </a:pPr>
            <a:r>
              <a:rPr lang="en-US" sz="2000"/>
              <a:t>Apabila user telah berhasil klik revisi, maka data akan dikembalikan ke requestor dan status RG nya menjadi “Need Revision”</a:t>
            </a:r>
            <a:endParaRPr/>
          </a:p>
          <a:p>
            <a:pPr indent="-187325" lvl="0" marL="266700" rtl="0" algn="l">
              <a:lnSpc>
                <a:spcPct val="90000"/>
              </a:lnSpc>
              <a:spcBef>
                <a:spcPts val="1000"/>
              </a:spcBef>
              <a:spcAft>
                <a:spcPts val="0"/>
              </a:spcAft>
              <a:buClr>
                <a:schemeClr val="dk1"/>
              </a:buClr>
              <a:buSzPct val="100000"/>
              <a:buFont typeface="Arial Narrow"/>
              <a:buNone/>
            </a:pPr>
            <a:r>
              <a:t/>
            </a:r>
            <a:endParaRPr sz="2000"/>
          </a:p>
          <a:p>
            <a:pPr indent="-187325" lvl="0" marL="266700" rtl="0" algn="l">
              <a:lnSpc>
                <a:spcPct val="90000"/>
              </a:lnSpc>
              <a:spcBef>
                <a:spcPts val="1000"/>
              </a:spcBef>
              <a:spcAft>
                <a:spcPts val="0"/>
              </a:spcAft>
              <a:buClr>
                <a:schemeClr val="dk1"/>
              </a:buClr>
              <a:buSzPct val="100000"/>
              <a:buFont typeface="Arial Narrow"/>
              <a:buNone/>
            </a:pPr>
            <a:r>
              <a:t/>
            </a:r>
            <a:endParaRPr sz="2000"/>
          </a:p>
        </p:txBody>
      </p:sp>
      <p:pic>
        <p:nvPicPr>
          <p:cNvPr id="227" name="Google Shape;227;p16"/>
          <p:cNvPicPr preferRelativeResize="0"/>
          <p:nvPr/>
        </p:nvPicPr>
        <p:blipFill rotWithShape="1">
          <a:blip r:embed="rId3">
            <a:alphaModFix/>
          </a:blip>
          <a:srcRect b="0" l="0" r="0" t="0"/>
          <a:stretch/>
        </p:blipFill>
        <p:spPr>
          <a:xfrm>
            <a:off x="470117" y="1003258"/>
            <a:ext cx="4043363" cy="3996269"/>
          </a:xfrm>
          <a:prstGeom prst="rect">
            <a:avLst/>
          </a:prstGeom>
          <a:noFill/>
          <a:ln>
            <a:noFill/>
          </a:ln>
        </p:spPr>
      </p:pic>
      <p:sp>
        <p:nvSpPr>
          <p:cNvPr id="228" name="Google Shape;228;p16"/>
          <p:cNvSpPr/>
          <p:nvPr/>
        </p:nvSpPr>
        <p:spPr>
          <a:xfrm>
            <a:off x="1281003" y="1003258"/>
            <a:ext cx="404921" cy="225927"/>
          </a:xfrm>
          <a:prstGeom prst="ellipse">
            <a:avLst/>
          </a:prstGeom>
          <a:solidFill>
            <a:schemeClr val="accent1"/>
          </a:solidFill>
          <a:ln cap="flat" cmpd="sng" w="12700">
            <a:solidFill>
              <a:srgbClr val="BA930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800">
                <a:solidFill>
                  <a:schemeClr val="dk1"/>
                </a:solidFill>
                <a:latin typeface="Arial Narrow"/>
                <a:ea typeface="Arial Narrow"/>
                <a:cs typeface="Arial Narrow"/>
                <a:sym typeface="Arial Narrow"/>
              </a:rPr>
              <a:t>10</a:t>
            </a:r>
            <a:endParaRPr sz="800">
              <a:solidFill>
                <a:schemeClr val="dk1"/>
              </a:solidFill>
              <a:latin typeface="Arial Narrow"/>
              <a:ea typeface="Arial Narrow"/>
              <a:cs typeface="Arial Narrow"/>
              <a:sym typeface="Arial Narrow"/>
            </a:endParaRPr>
          </a:p>
        </p:txBody>
      </p:sp>
      <p:sp>
        <p:nvSpPr>
          <p:cNvPr id="229" name="Google Shape;229;p16"/>
          <p:cNvSpPr/>
          <p:nvPr/>
        </p:nvSpPr>
        <p:spPr>
          <a:xfrm>
            <a:off x="3679160" y="1634874"/>
            <a:ext cx="435640" cy="212976"/>
          </a:xfrm>
          <a:prstGeom prst="ellipse">
            <a:avLst/>
          </a:prstGeom>
          <a:solidFill>
            <a:schemeClr val="accent1"/>
          </a:solidFill>
          <a:ln cap="flat" cmpd="sng" w="12700">
            <a:solidFill>
              <a:srgbClr val="BA930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800">
                <a:solidFill>
                  <a:schemeClr val="dk1"/>
                </a:solidFill>
                <a:latin typeface="Arial Narrow"/>
                <a:ea typeface="Arial Narrow"/>
                <a:cs typeface="Arial Narrow"/>
                <a:sym typeface="Arial Narrow"/>
              </a:rPr>
              <a:t>11</a:t>
            </a:r>
            <a:endParaRPr sz="800">
              <a:solidFill>
                <a:schemeClr val="dk1"/>
              </a:solidFill>
              <a:latin typeface="Arial Narrow"/>
              <a:ea typeface="Arial Narrow"/>
              <a:cs typeface="Arial Narrow"/>
              <a:sym typeface="Arial Narrow"/>
            </a:endParaRPr>
          </a:p>
        </p:txBody>
      </p:sp>
      <p:sp>
        <p:nvSpPr>
          <p:cNvPr id="230" name="Google Shape;230;p16"/>
          <p:cNvSpPr/>
          <p:nvPr/>
        </p:nvSpPr>
        <p:spPr>
          <a:xfrm>
            <a:off x="3679160" y="2044449"/>
            <a:ext cx="435640" cy="212976"/>
          </a:xfrm>
          <a:prstGeom prst="ellipse">
            <a:avLst/>
          </a:prstGeom>
          <a:solidFill>
            <a:schemeClr val="accent1"/>
          </a:solidFill>
          <a:ln cap="flat" cmpd="sng" w="12700">
            <a:solidFill>
              <a:srgbClr val="BA930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800">
                <a:solidFill>
                  <a:schemeClr val="dk1"/>
                </a:solidFill>
                <a:latin typeface="Arial Narrow"/>
                <a:ea typeface="Arial Narrow"/>
                <a:cs typeface="Arial Narrow"/>
                <a:sym typeface="Arial Narrow"/>
              </a:rPr>
              <a:t>12</a:t>
            </a:r>
            <a:endParaRPr sz="800">
              <a:solidFill>
                <a:schemeClr val="dk1"/>
              </a:solidFill>
              <a:latin typeface="Arial Narrow"/>
              <a:ea typeface="Arial Narrow"/>
              <a:cs typeface="Arial Narrow"/>
              <a:sym typeface="Arial Narrow"/>
            </a:endParaRPr>
          </a:p>
        </p:txBody>
      </p:sp>
      <p:sp>
        <p:nvSpPr>
          <p:cNvPr id="231" name="Google Shape;231;p16"/>
          <p:cNvSpPr/>
          <p:nvPr/>
        </p:nvSpPr>
        <p:spPr>
          <a:xfrm>
            <a:off x="3679160" y="2495090"/>
            <a:ext cx="435640" cy="212976"/>
          </a:xfrm>
          <a:prstGeom prst="ellipse">
            <a:avLst/>
          </a:prstGeom>
          <a:solidFill>
            <a:schemeClr val="accent1"/>
          </a:solidFill>
          <a:ln cap="flat" cmpd="sng" w="12700">
            <a:solidFill>
              <a:srgbClr val="BA930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800">
                <a:solidFill>
                  <a:schemeClr val="dk1"/>
                </a:solidFill>
                <a:latin typeface="Arial Narrow"/>
                <a:ea typeface="Arial Narrow"/>
                <a:cs typeface="Arial Narrow"/>
                <a:sym typeface="Arial Narrow"/>
              </a:rPr>
              <a:t>13</a:t>
            </a:r>
            <a:endParaRPr sz="800">
              <a:solidFill>
                <a:schemeClr val="dk1"/>
              </a:solidFill>
              <a:latin typeface="Arial Narrow"/>
              <a:ea typeface="Arial Narrow"/>
              <a:cs typeface="Arial Narrow"/>
              <a:sym typeface="Arial Narrow"/>
            </a:endParaRPr>
          </a:p>
        </p:txBody>
      </p:sp>
      <p:sp>
        <p:nvSpPr>
          <p:cNvPr id="232" name="Google Shape;232;p16"/>
          <p:cNvSpPr/>
          <p:nvPr/>
        </p:nvSpPr>
        <p:spPr>
          <a:xfrm>
            <a:off x="3679160" y="2908725"/>
            <a:ext cx="435640" cy="212976"/>
          </a:xfrm>
          <a:prstGeom prst="ellipse">
            <a:avLst/>
          </a:prstGeom>
          <a:solidFill>
            <a:schemeClr val="accent1"/>
          </a:solidFill>
          <a:ln cap="flat" cmpd="sng" w="12700">
            <a:solidFill>
              <a:srgbClr val="BA930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800">
                <a:solidFill>
                  <a:schemeClr val="dk1"/>
                </a:solidFill>
                <a:latin typeface="Arial Narrow"/>
                <a:ea typeface="Arial Narrow"/>
                <a:cs typeface="Arial Narrow"/>
                <a:sym typeface="Arial Narrow"/>
              </a:rPr>
              <a:t>14</a:t>
            </a:r>
            <a:endParaRPr sz="800">
              <a:solidFill>
                <a:schemeClr val="dk1"/>
              </a:solidFill>
              <a:latin typeface="Arial Narrow"/>
              <a:ea typeface="Arial Narrow"/>
              <a:cs typeface="Arial Narrow"/>
              <a:sym typeface="Arial Narrow"/>
            </a:endParaRPr>
          </a:p>
        </p:txBody>
      </p:sp>
      <p:sp>
        <p:nvSpPr>
          <p:cNvPr id="233" name="Google Shape;233;p16"/>
          <p:cNvSpPr/>
          <p:nvPr/>
        </p:nvSpPr>
        <p:spPr>
          <a:xfrm>
            <a:off x="3679160" y="3384978"/>
            <a:ext cx="435640" cy="212976"/>
          </a:xfrm>
          <a:prstGeom prst="ellipse">
            <a:avLst/>
          </a:prstGeom>
          <a:solidFill>
            <a:schemeClr val="accent1"/>
          </a:solidFill>
          <a:ln cap="flat" cmpd="sng" w="12700">
            <a:solidFill>
              <a:srgbClr val="BA930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800">
                <a:solidFill>
                  <a:schemeClr val="dk1"/>
                </a:solidFill>
                <a:latin typeface="Arial Narrow"/>
                <a:ea typeface="Arial Narrow"/>
                <a:cs typeface="Arial Narrow"/>
                <a:sym typeface="Arial Narrow"/>
              </a:rPr>
              <a:t>15</a:t>
            </a:r>
            <a:endParaRPr sz="800">
              <a:solidFill>
                <a:schemeClr val="dk1"/>
              </a:solidFill>
              <a:latin typeface="Arial Narrow"/>
              <a:ea typeface="Arial Narrow"/>
              <a:cs typeface="Arial Narrow"/>
              <a:sym typeface="Arial Narrow"/>
            </a:endParaRPr>
          </a:p>
        </p:txBody>
      </p:sp>
      <p:sp>
        <p:nvSpPr>
          <p:cNvPr id="234" name="Google Shape;234;p16"/>
          <p:cNvSpPr/>
          <p:nvPr/>
        </p:nvSpPr>
        <p:spPr>
          <a:xfrm>
            <a:off x="3679160" y="4085764"/>
            <a:ext cx="435640" cy="212976"/>
          </a:xfrm>
          <a:prstGeom prst="ellipse">
            <a:avLst/>
          </a:prstGeom>
          <a:solidFill>
            <a:schemeClr val="accent1"/>
          </a:solidFill>
          <a:ln cap="flat" cmpd="sng" w="12700">
            <a:solidFill>
              <a:srgbClr val="BA930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800">
                <a:solidFill>
                  <a:schemeClr val="dk1"/>
                </a:solidFill>
                <a:latin typeface="Arial Narrow"/>
                <a:ea typeface="Arial Narrow"/>
                <a:cs typeface="Arial Narrow"/>
                <a:sym typeface="Arial Narrow"/>
              </a:rPr>
              <a:t>16</a:t>
            </a:r>
            <a:endParaRPr sz="800">
              <a:solidFill>
                <a:schemeClr val="dk1"/>
              </a:solidFill>
              <a:latin typeface="Arial Narrow"/>
              <a:ea typeface="Arial Narrow"/>
              <a:cs typeface="Arial Narrow"/>
              <a:sym typeface="Arial Narrow"/>
            </a:endParaRPr>
          </a:p>
        </p:txBody>
      </p:sp>
      <p:sp>
        <p:nvSpPr>
          <p:cNvPr id="235" name="Google Shape;235;p16"/>
          <p:cNvSpPr/>
          <p:nvPr/>
        </p:nvSpPr>
        <p:spPr>
          <a:xfrm>
            <a:off x="3461340" y="4923968"/>
            <a:ext cx="435640" cy="212976"/>
          </a:xfrm>
          <a:prstGeom prst="ellipse">
            <a:avLst/>
          </a:prstGeom>
          <a:solidFill>
            <a:schemeClr val="accent1"/>
          </a:solidFill>
          <a:ln cap="flat" cmpd="sng" w="12700">
            <a:solidFill>
              <a:srgbClr val="BA930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800">
                <a:solidFill>
                  <a:schemeClr val="dk1"/>
                </a:solidFill>
                <a:latin typeface="Arial Narrow"/>
                <a:ea typeface="Arial Narrow"/>
                <a:cs typeface="Arial Narrow"/>
                <a:sym typeface="Arial Narrow"/>
              </a:rPr>
              <a:t>17</a:t>
            </a:r>
            <a:endParaRPr sz="800">
              <a:solidFill>
                <a:schemeClr val="dk1"/>
              </a:solidFill>
              <a:latin typeface="Arial Narrow"/>
              <a:ea typeface="Arial Narrow"/>
              <a:cs typeface="Arial Narrow"/>
              <a:sym typeface="Arial Narro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7"/>
          <p:cNvSpPr txBox="1"/>
          <p:nvPr/>
        </p:nvSpPr>
        <p:spPr>
          <a:xfrm>
            <a:off x="420019" y="2753279"/>
            <a:ext cx="8165029" cy="1049338"/>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lt1"/>
              </a:buClr>
              <a:buSzPts val="1200"/>
              <a:buFont typeface="Arial"/>
              <a:buNone/>
            </a:pPr>
            <a:r>
              <a:rPr b="1" lang="en-US" sz="1200">
                <a:solidFill>
                  <a:schemeClr val="lt1"/>
                </a:solidFill>
                <a:latin typeface="Arial Narrow"/>
                <a:ea typeface="Arial Narrow"/>
                <a:cs typeface="Arial Narrow"/>
                <a:sym typeface="Arial Narrow"/>
              </a:rPr>
              <a:t>Non Core BPM</a:t>
            </a:r>
            <a:endParaRPr/>
          </a:p>
          <a:p>
            <a:pPr indent="0" lvl="0" marL="0" marR="0" rtl="0" algn="l">
              <a:lnSpc>
                <a:spcPct val="100000"/>
              </a:lnSpc>
              <a:spcBef>
                <a:spcPts val="0"/>
              </a:spcBef>
              <a:spcAft>
                <a:spcPts val="0"/>
              </a:spcAft>
              <a:buClr>
                <a:schemeClr val="lt1"/>
              </a:buClr>
              <a:buSzPts val="1200"/>
              <a:buFont typeface="Arial"/>
              <a:buNone/>
            </a:pPr>
            <a:r>
              <a:rPr lang="en-US" sz="1200">
                <a:solidFill>
                  <a:schemeClr val="lt1"/>
                </a:solidFill>
                <a:latin typeface="Arial Narrow"/>
                <a:ea typeface="Arial Narrow"/>
                <a:cs typeface="Arial Narrow"/>
                <a:sym typeface="Arial Narrow"/>
              </a:rPr>
              <a:t>Digital &amp; IT - Innovation</a:t>
            </a:r>
            <a:endParaRPr/>
          </a:p>
          <a:p>
            <a:pPr indent="0" lvl="0" marL="0" marR="0" rtl="0" algn="l">
              <a:lnSpc>
                <a:spcPct val="100000"/>
              </a:lnSpc>
              <a:spcBef>
                <a:spcPts val="0"/>
              </a:spcBef>
              <a:spcAft>
                <a:spcPts val="0"/>
              </a:spcAft>
              <a:buClr>
                <a:srgbClr val="0000FF"/>
              </a:buClr>
              <a:buSzPts val="1200"/>
              <a:buFont typeface="Arial"/>
              <a:buNone/>
            </a:pPr>
            <a:r>
              <a:rPr lang="en-US" sz="1200" u="sng">
                <a:solidFill>
                  <a:srgbClr val="0000FF"/>
                </a:solidFill>
                <a:latin typeface="Arial Narrow"/>
                <a:ea typeface="Arial Narrow"/>
                <a:cs typeface="Arial Narrow"/>
                <a:sym typeface="Arial Narrow"/>
              </a:rPr>
              <a:t>Ict.bpm@trakindo,co.id</a:t>
            </a:r>
            <a:endParaRPr sz="1200" u="sng">
              <a:solidFill>
                <a:srgbClr val="0000FF"/>
              </a:solidFill>
              <a:latin typeface="Arial Narrow"/>
              <a:ea typeface="Arial Narrow"/>
              <a:cs typeface="Arial Narrow"/>
              <a:sym typeface="Arial Narro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2"/>
          <p:cNvSpPr txBox="1"/>
          <p:nvPr>
            <p:ph type="title"/>
          </p:nvPr>
        </p:nvSpPr>
        <p:spPr>
          <a:xfrm>
            <a:off x="314756" y="356419"/>
            <a:ext cx="8219644" cy="44477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Arial Narrow"/>
              <a:buNone/>
            </a:pPr>
            <a:r>
              <a:rPr lang="en-US"/>
              <a:t>Overview</a:t>
            </a:r>
            <a:endParaRPr/>
          </a:p>
        </p:txBody>
      </p:sp>
      <p:sp>
        <p:nvSpPr>
          <p:cNvPr id="63" name="Google Shape;63;p2"/>
          <p:cNvSpPr txBox="1"/>
          <p:nvPr>
            <p:ph idx="1" type="body"/>
          </p:nvPr>
        </p:nvSpPr>
        <p:spPr>
          <a:xfrm>
            <a:off x="314756" y="964268"/>
            <a:ext cx="8062892" cy="162217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sz="1800"/>
              <a:t>Menu RG BAST ini digunakan untuk :</a:t>
            </a:r>
            <a:endParaRPr/>
          </a:p>
          <a:p>
            <a:pPr indent="-228600" lvl="0" marL="228600" rtl="0" algn="l">
              <a:lnSpc>
                <a:spcPct val="90000"/>
              </a:lnSpc>
              <a:spcBef>
                <a:spcPts val="1000"/>
              </a:spcBef>
              <a:spcAft>
                <a:spcPts val="0"/>
              </a:spcAft>
              <a:buClr>
                <a:schemeClr val="dk1"/>
              </a:buClr>
              <a:buSzPts val="1800"/>
              <a:buChar char="•"/>
            </a:pPr>
            <a:r>
              <a:rPr lang="en-US" sz="1800"/>
              <a:t>Menampilkan list goods receive </a:t>
            </a:r>
            <a:endParaRPr/>
          </a:p>
          <a:p>
            <a:pPr indent="-228600" lvl="0" marL="228600" rtl="0" algn="l">
              <a:lnSpc>
                <a:spcPct val="90000"/>
              </a:lnSpc>
              <a:spcBef>
                <a:spcPts val="1000"/>
              </a:spcBef>
              <a:spcAft>
                <a:spcPts val="0"/>
              </a:spcAft>
              <a:buClr>
                <a:schemeClr val="dk1"/>
              </a:buClr>
              <a:buSzPts val="1800"/>
              <a:buChar char="•"/>
            </a:pPr>
            <a:r>
              <a:rPr lang="en-US" sz="1800"/>
              <a:t>Melakukan proses create GR</a:t>
            </a:r>
            <a:endParaRPr/>
          </a:p>
        </p:txBody>
      </p:sp>
      <p:sp>
        <p:nvSpPr>
          <p:cNvPr id="64" name="Google Shape;64;p2"/>
          <p:cNvSpPr txBox="1"/>
          <p:nvPr/>
        </p:nvSpPr>
        <p:spPr>
          <a:xfrm>
            <a:off x="343945" y="2648278"/>
            <a:ext cx="8219644" cy="444770"/>
          </a:xfrm>
          <a:prstGeom prst="rect">
            <a:avLst/>
          </a:prstGeom>
          <a:noFill/>
          <a:ln>
            <a:noFill/>
          </a:ln>
        </p:spPr>
        <p:txBody>
          <a:bodyPr anchorCtr="0" anchor="ctr" bIns="45700" lIns="91425" spcFirstLastPara="1" rIns="91425" wrap="square" tIns="45700">
            <a:normAutofit fontScale="90000" lnSpcReduction="20000"/>
          </a:bodyPr>
          <a:lstStyle/>
          <a:p>
            <a:pPr indent="0" lvl="0" marL="0" marR="0" rtl="0" algn="l">
              <a:lnSpc>
                <a:spcPct val="90000"/>
              </a:lnSpc>
              <a:spcBef>
                <a:spcPts val="0"/>
              </a:spcBef>
              <a:spcAft>
                <a:spcPts val="0"/>
              </a:spcAft>
              <a:buClr>
                <a:schemeClr val="dk1"/>
              </a:buClr>
              <a:buSzPct val="100000"/>
              <a:buFont typeface="Arial Narrow"/>
              <a:buNone/>
            </a:pPr>
            <a:r>
              <a:rPr b="1" i="0" lang="en-US" sz="3600" u="none" cap="none" strike="noStrike">
                <a:solidFill>
                  <a:schemeClr val="dk1"/>
                </a:solidFill>
                <a:latin typeface="Arial Narrow"/>
                <a:ea typeface="Arial Narrow"/>
                <a:cs typeface="Arial Narrow"/>
                <a:sym typeface="Arial Narrow"/>
              </a:rPr>
              <a:t>Flow</a:t>
            </a:r>
            <a:endParaRPr b="1" i="0" sz="3600" u="none" cap="none" strike="noStrike">
              <a:solidFill>
                <a:schemeClr val="dk1"/>
              </a:solidFill>
              <a:latin typeface="Arial Narrow"/>
              <a:ea typeface="Arial Narrow"/>
              <a:cs typeface="Arial Narrow"/>
              <a:sym typeface="Arial Narrow"/>
            </a:endParaRPr>
          </a:p>
        </p:txBody>
      </p:sp>
      <p:pic>
        <p:nvPicPr>
          <p:cNvPr id="65" name="Google Shape;65;p2"/>
          <p:cNvPicPr preferRelativeResize="0"/>
          <p:nvPr/>
        </p:nvPicPr>
        <p:blipFill rotWithShape="1">
          <a:blip r:embed="rId3">
            <a:alphaModFix/>
          </a:blip>
          <a:srcRect b="0" l="0" r="0" t="0"/>
          <a:stretch/>
        </p:blipFill>
        <p:spPr>
          <a:xfrm>
            <a:off x="1722260" y="3293999"/>
            <a:ext cx="977182" cy="807401"/>
          </a:xfrm>
          <a:prstGeom prst="rect">
            <a:avLst/>
          </a:prstGeom>
          <a:noFill/>
          <a:ln>
            <a:noFill/>
          </a:ln>
        </p:spPr>
      </p:pic>
      <p:pic>
        <p:nvPicPr>
          <p:cNvPr descr="Icon&#10;&#10;Description automatically generated" id="66" name="Google Shape;66;p2"/>
          <p:cNvPicPr preferRelativeResize="0"/>
          <p:nvPr/>
        </p:nvPicPr>
        <p:blipFill rotWithShape="1">
          <a:blip r:embed="rId4">
            <a:alphaModFix/>
          </a:blip>
          <a:srcRect b="0" l="0" r="0" t="0"/>
          <a:stretch/>
        </p:blipFill>
        <p:spPr>
          <a:xfrm>
            <a:off x="6420689" y="3202844"/>
            <a:ext cx="807401" cy="807401"/>
          </a:xfrm>
          <a:prstGeom prst="rect">
            <a:avLst/>
          </a:prstGeom>
          <a:noFill/>
          <a:ln>
            <a:noFill/>
          </a:ln>
        </p:spPr>
      </p:pic>
      <p:sp>
        <p:nvSpPr>
          <p:cNvPr id="67" name="Google Shape;67;p2"/>
          <p:cNvSpPr/>
          <p:nvPr/>
        </p:nvSpPr>
        <p:spPr>
          <a:xfrm>
            <a:off x="2797164" y="3314236"/>
            <a:ext cx="1053737" cy="296092"/>
          </a:xfrm>
          <a:prstGeom prst="rightArrow">
            <a:avLst>
              <a:gd fmla="val 50000" name="adj1"/>
              <a:gd fmla="val 50000" name="adj2"/>
            </a:avLst>
          </a:prstGeom>
          <a:solidFill>
            <a:schemeClr val="accent1"/>
          </a:solidFill>
          <a:ln cap="flat" cmpd="sng" w="12700">
            <a:solidFill>
              <a:srgbClr val="BA930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Narrow"/>
              <a:ea typeface="Arial Narrow"/>
              <a:cs typeface="Arial Narrow"/>
              <a:sym typeface="Arial Narrow"/>
            </a:endParaRPr>
          </a:p>
        </p:txBody>
      </p:sp>
      <p:sp>
        <p:nvSpPr>
          <p:cNvPr id="68" name="Google Shape;68;p2"/>
          <p:cNvSpPr txBox="1"/>
          <p:nvPr/>
        </p:nvSpPr>
        <p:spPr>
          <a:xfrm>
            <a:off x="1501102" y="4063459"/>
            <a:ext cx="1419497"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100" u="none" cap="none" strike="noStrike">
                <a:solidFill>
                  <a:schemeClr val="dk1"/>
                </a:solidFill>
                <a:latin typeface="Arial Narrow"/>
                <a:ea typeface="Arial Narrow"/>
                <a:cs typeface="Arial Narrow"/>
                <a:sym typeface="Arial Narrow"/>
              </a:rPr>
              <a:t>Requestor create RG</a:t>
            </a:r>
            <a:endParaRPr sz="1100">
              <a:solidFill>
                <a:schemeClr val="dk1"/>
              </a:solidFill>
              <a:latin typeface="Arial Narrow"/>
              <a:ea typeface="Arial Narrow"/>
              <a:cs typeface="Arial Narrow"/>
              <a:sym typeface="Arial Narrow"/>
            </a:endParaRPr>
          </a:p>
        </p:txBody>
      </p:sp>
      <p:sp>
        <p:nvSpPr>
          <p:cNvPr id="69" name="Google Shape;69;p2"/>
          <p:cNvSpPr txBox="1"/>
          <p:nvPr/>
        </p:nvSpPr>
        <p:spPr>
          <a:xfrm>
            <a:off x="3849729" y="4018709"/>
            <a:ext cx="1723975"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Arial Narrow"/>
                <a:ea typeface="Arial Narrow"/>
                <a:cs typeface="Arial Narrow"/>
                <a:sym typeface="Arial Narrow"/>
              </a:rPr>
              <a:t>RG akan di review oleh Tim Warehouse (Pickup PIC)</a:t>
            </a:r>
            <a:endParaRPr sz="1100">
              <a:solidFill>
                <a:schemeClr val="dk1"/>
              </a:solidFill>
              <a:latin typeface="Arial Narrow"/>
              <a:ea typeface="Arial Narrow"/>
              <a:cs typeface="Arial Narrow"/>
              <a:sym typeface="Arial Narrow"/>
            </a:endParaRPr>
          </a:p>
        </p:txBody>
      </p:sp>
      <p:pic>
        <p:nvPicPr>
          <p:cNvPr id="70" name="Google Shape;70;p2"/>
          <p:cNvPicPr preferRelativeResize="0"/>
          <p:nvPr/>
        </p:nvPicPr>
        <p:blipFill rotWithShape="1">
          <a:blip r:embed="rId5">
            <a:alphaModFix/>
          </a:blip>
          <a:srcRect b="0" l="0" r="0" t="0"/>
          <a:stretch/>
        </p:blipFill>
        <p:spPr>
          <a:xfrm>
            <a:off x="4008980" y="3230593"/>
            <a:ext cx="846401" cy="868577"/>
          </a:xfrm>
          <a:prstGeom prst="rect">
            <a:avLst/>
          </a:prstGeom>
          <a:noFill/>
          <a:ln>
            <a:noFill/>
          </a:ln>
        </p:spPr>
      </p:pic>
      <p:sp>
        <p:nvSpPr>
          <p:cNvPr id="71" name="Google Shape;71;p2"/>
          <p:cNvSpPr/>
          <p:nvPr/>
        </p:nvSpPr>
        <p:spPr>
          <a:xfrm>
            <a:off x="5122500" y="3340290"/>
            <a:ext cx="1053737" cy="296092"/>
          </a:xfrm>
          <a:prstGeom prst="rightArrow">
            <a:avLst>
              <a:gd fmla="val 50000" name="adj1"/>
              <a:gd fmla="val 50000" name="adj2"/>
            </a:avLst>
          </a:prstGeom>
          <a:solidFill>
            <a:schemeClr val="accent1"/>
          </a:solidFill>
          <a:ln cap="flat" cmpd="sng" w="12700">
            <a:solidFill>
              <a:srgbClr val="BA930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Narrow"/>
              <a:ea typeface="Arial Narrow"/>
              <a:cs typeface="Arial Narrow"/>
              <a:sym typeface="Arial Narrow"/>
            </a:endParaRPr>
          </a:p>
        </p:txBody>
      </p:sp>
      <p:sp>
        <p:nvSpPr>
          <p:cNvPr id="72" name="Google Shape;72;p2"/>
          <p:cNvSpPr txBox="1"/>
          <p:nvPr/>
        </p:nvSpPr>
        <p:spPr>
          <a:xfrm>
            <a:off x="5239648" y="3154886"/>
            <a:ext cx="1322147"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Arial Narrow"/>
                <a:ea typeface="Arial Narrow"/>
                <a:cs typeface="Arial Narrow"/>
                <a:sym typeface="Arial Narrow"/>
              </a:rPr>
              <a:t>Approved</a:t>
            </a:r>
            <a:endParaRPr/>
          </a:p>
        </p:txBody>
      </p:sp>
      <p:sp>
        <p:nvSpPr>
          <p:cNvPr id="73" name="Google Shape;73;p2"/>
          <p:cNvSpPr txBox="1"/>
          <p:nvPr/>
        </p:nvSpPr>
        <p:spPr>
          <a:xfrm>
            <a:off x="6335497" y="3966645"/>
            <a:ext cx="1763475" cy="161582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Arial Narrow"/>
                <a:ea typeface="Arial Narrow"/>
                <a:cs typeface="Arial Narrow"/>
                <a:sym typeface="Arial Narrow"/>
              </a:rPr>
              <a:t>RG sudah di approve dan status berubah menjadi “Picked Up”. </a:t>
            </a:r>
            <a:endParaRPr/>
          </a:p>
          <a:p>
            <a:pPr indent="0" lvl="0" marL="0" marR="0" rtl="0" algn="l">
              <a:spcBef>
                <a:spcPts val="0"/>
              </a:spcBef>
              <a:spcAft>
                <a:spcPts val="0"/>
              </a:spcAft>
              <a:buNone/>
            </a:pPr>
            <a:r>
              <a:rPr lang="en-US" sz="1100">
                <a:solidFill>
                  <a:schemeClr val="dk1"/>
                </a:solidFill>
                <a:latin typeface="Arial Narrow"/>
                <a:ea typeface="Arial Narrow"/>
                <a:cs typeface="Arial Narrow"/>
                <a:sym typeface="Arial Narrow"/>
              </a:rPr>
              <a:t>Flow selanjutnya adalah pembuatan dokumen Cargo List yang dilakukan oleh tim CKB pada menu Cargo List (Dokumen User Guide Terpisah)</a:t>
            </a:r>
            <a:endParaRPr sz="1100">
              <a:solidFill>
                <a:schemeClr val="dk1"/>
              </a:solidFill>
              <a:latin typeface="Arial Narrow"/>
              <a:ea typeface="Arial Narrow"/>
              <a:cs typeface="Arial Narrow"/>
              <a:sym typeface="Arial Narrow"/>
            </a:endParaRPr>
          </a:p>
        </p:txBody>
      </p:sp>
      <p:sp>
        <p:nvSpPr>
          <p:cNvPr id="74" name="Google Shape;74;p2"/>
          <p:cNvSpPr/>
          <p:nvPr/>
        </p:nvSpPr>
        <p:spPr>
          <a:xfrm flipH="1">
            <a:off x="2569340" y="4411106"/>
            <a:ext cx="2005887" cy="430888"/>
          </a:xfrm>
          <a:prstGeom prst="curvedUpArrow">
            <a:avLst>
              <a:gd fmla="val 25000" name="adj1"/>
              <a:gd fmla="val 63141" name="adj2"/>
              <a:gd fmla="val 25000" name="adj3"/>
            </a:avLst>
          </a:prstGeom>
          <a:solidFill>
            <a:schemeClr val="accent5"/>
          </a:solidFill>
          <a:ln cap="flat" cmpd="sng" w="12700">
            <a:solidFill>
              <a:srgbClr val="A734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Narrow"/>
              <a:ea typeface="Arial Narrow"/>
              <a:cs typeface="Arial Narrow"/>
              <a:sym typeface="Arial Narrow"/>
            </a:endParaRPr>
          </a:p>
        </p:txBody>
      </p:sp>
      <p:sp>
        <p:nvSpPr>
          <p:cNvPr id="75" name="Google Shape;75;p2"/>
          <p:cNvSpPr txBox="1"/>
          <p:nvPr/>
        </p:nvSpPr>
        <p:spPr>
          <a:xfrm>
            <a:off x="3222977" y="4560708"/>
            <a:ext cx="1322147"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Arial Narrow"/>
                <a:ea typeface="Arial Narrow"/>
                <a:cs typeface="Arial Narrow"/>
                <a:sym typeface="Arial Narrow"/>
              </a:rPr>
              <a:t>Revise/Reject</a:t>
            </a:r>
            <a:endParaRPr/>
          </a:p>
        </p:txBody>
      </p:sp>
      <p:sp>
        <p:nvSpPr>
          <p:cNvPr id="76" name="Google Shape;76;p2"/>
          <p:cNvSpPr txBox="1"/>
          <p:nvPr/>
        </p:nvSpPr>
        <p:spPr>
          <a:xfrm>
            <a:off x="2948302" y="3154886"/>
            <a:ext cx="1322147"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Arial Narrow"/>
                <a:ea typeface="Arial Narrow"/>
                <a:cs typeface="Arial Narrow"/>
                <a:sym typeface="Arial Narrow"/>
              </a:rPr>
              <a:t>Submit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3"/>
          <p:cNvSpPr txBox="1"/>
          <p:nvPr/>
        </p:nvSpPr>
        <p:spPr>
          <a:xfrm>
            <a:off x="396247" y="2130435"/>
            <a:ext cx="8300721" cy="147002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4400"/>
              <a:buFont typeface="Arial Narrow"/>
              <a:buNone/>
            </a:pPr>
            <a:r>
              <a:rPr b="1" lang="en-US" sz="4400">
                <a:solidFill>
                  <a:schemeClr val="lt1"/>
                </a:solidFill>
                <a:latin typeface="Arial Narrow"/>
                <a:ea typeface="Arial Narrow"/>
                <a:cs typeface="Arial Narrow"/>
                <a:sym typeface="Arial Narrow"/>
              </a:rPr>
              <a:t>Create RG BAST</a:t>
            </a:r>
            <a:endParaRPr/>
          </a:p>
        </p:txBody>
      </p:sp>
      <p:sp>
        <p:nvSpPr>
          <p:cNvPr id="82" name="Google Shape;82;p3"/>
          <p:cNvSpPr txBox="1"/>
          <p:nvPr/>
        </p:nvSpPr>
        <p:spPr>
          <a:xfrm>
            <a:off x="1165335" y="2865447"/>
            <a:ext cx="8300721" cy="147002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2000"/>
              <a:buFont typeface="Arial Narrow"/>
              <a:buNone/>
            </a:pPr>
            <a:r>
              <a:rPr b="1" lang="en-US" sz="2000">
                <a:solidFill>
                  <a:schemeClr val="lt1"/>
                </a:solidFill>
                <a:latin typeface="Arial Narrow"/>
                <a:ea typeface="Arial Narrow"/>
                <a:cs typeface="Arial Narrow"/>
                <a:sym typeface="Arial Narrow"/>
              </a:rPr>
              <a:t>By Requestor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4"/>
          <p:cNvSpPr txBox="1"/>
          <p:nvPr>
            <p:ph type="title"/>
          </p:nvPr>
        </p:nvSpPr>
        <p:spPr>
          <a:xfrm>
            <a:off x="314756" y="365127"/>
            <a:ext cx="8397449" cy="61751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Narrow"/>
              <a:buNone/>
            </a:pPr>
            <a:r>
              <a:rPr lang="en-US"/>
              <a:t>Cara Akses Aplikasi</a:t>
            </a:r>
            <a:endParaRPr/>
          </a:p>
        </p:txBody>
      </p:sp>
      <p:sp>
        <p:nvSpPr>
          <p:cNvPr id="88" name="Google Shape;88;p4"/>
          <p:cNvSpPr txBox="1"/>
          <p:nvPr>
            <p:ph idx="1" type="body"/>
          </p:nvPr>
        </p:nvSpPr>
        <p:spPr>
          <a:xfrm>
            <a:off x="314754" y="1208114"/>
            <a:ext cx="4618193" cy="358045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Buka browser pada computer (Rekomendasi menggunakan google chrome)</a:t>
            </a:r>
            <a:endParaRPr/>
          </a:p>
          <a:p>
            <a:pPr indent="-228600" lvl="0" marL="228600" rtl="0" algn="l">
              <a:lnSpc>
                <a:spcPct val="90000"/>
              </a:lnSpc>
              <a:spcBef>
                <a:spcPts val="1000"/>
              </a:spcBef>
              <a:spcAft>
                <a:spcPts val="0"/>
              </a:spcAft>
              <a:buClr>
                <a:schemeClr val="dk1"/>
              </a:buClr>
              <a:buSzPts val="2800"/>
              <a:buChar char="•"/>
            </a:pPr>
            <a:r>
              <a:rPr lang="en-US"/>
              <a:t>Ketik pada browser - </a:t>
            </a:r>
            <a:r>
              <a:rPr lang="en-US" u="sng">
                <a:solidFill>
                  <a:schemeClr val="hlink"/>
                </a:solidFill>
                <a:hlinkClick r:id="rId3"/>
              </a:rPr>
              <a:t>http://pis.trakindo.co.id/</a:t>
            </a:r>
            <a:endParaRPr/>
          </a:p>
          <a:p>
            <a:pPr indent="-228600" lvl="0" marL="228600" rtl="0" algn="l">
              <a:lnSpc>
                <a:spcPct val="90000"/>
              </a:lnSpc>
              <a:spcBef>
                <a:spcPts val="1000"/>
              </a:spcBef>
              <a:spcAft>
                <a:spcPts val="0"/>
              </a:spcAft>
              <a:buClr>
                <a:schemeClr val="dk1"/>
              </a:buClr>
              <a:buSzPts val="2800"/>
              <a:buChar char="•"/>
            </a:pPr>
            <a:r>
              <a:rPr lang="en-US"/>
              <a:t>Masukkan (username , password dan captcha yang sesuai) dan klik Submit.</a:t>
            </a:r>
            <a:endParaRPr/>
          </a:p>
        </p:txBody>
      </p:sp>
      <p:pic>
        <p:nvPicPr>
          <p:cNvPr id="89" name="Google Shape;89;p4"/>
          <p:cNvPicPr preferRelativeResize="0"/>
          <p:nvPr/>
        </p:nvPicPr>
        <p:blipFill rotWithShape="1">
          <a:blip r:embed="rId4">
            <a:alphaModFix/>
          </a:blip>
          <a:srcRect b="0" l="0" r="0" t="0"/>
          <a:stretch/>
        </p:blipFill>
        <p:spPr>
          <a:xfrm>
            <a:off x="5307689" y="796338"/>
            <a:ext cx="3176744" cy="399223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5"/>
          <p:cNvSpPr txBox="1"/>
          <p:nvPr>
            <p:ph type="title"/>
          </p:nvPr>
        </p:nvSpPr>
        <p:spPr>
          <a:xfrm>
            <a:off x="314756" y="365127"/>
            <a:ext cx="8397449" cy="61751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Narrow"/>
              <a:buNone/>
            </a:pPr>
            <a:r>
              <a:rPr lang="en-US"/>
              <a:t>Aplikasi EMCS</a:t>
            </a:r>
            <a:endParaRPr/>
          </a:p>
        </p:txBody>
      </p:sp>
      <p:sp>
        <p:nvSpPr>
          <p:cNvPr id="95" name="Google Shape;95;p5"/>
          <p:cNvSpPr txBox="1"/>
          <p:nvPr>
            <p:ph idx="1" type="body"/>
          </p:nvPr>
        </p:nvSpPr>
        <p:spPr>
          <a:xfrm>
            <a:off x="130940" y="1153508"/>
            <a:ext cx="5097818" cy="172011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en-US" sz="2000"/>
              <a:t>Setelah berhasil Login maka lakukan proses berikut:</a:t>
            </a:r>
            <a:endParaRPr/>
          </a:p>
          <a:p>
            <a:pPr indent="-457200" lvl="0" marL="457200" rtl="0" algn="l">
              <a:lnSpc>
                <a:spcPct val="90000"/>
              </a:lnSpc>
              <a:spcBef>
                <a:spcPts val="1000"/>
              </a:spcBef>
              <a:spcAft>
                <a:spcPts val="0"/>
              </a:spcAft>
              <a:buClr>
                <a:schemeClr val="dk1"/>
              </a:buClr>
              <a:buSzPts val="2000"/>
              <a:buAutoNum type="arabicPeriod"/>
            </a:pPr>
            <a:r>
              <a:rPr lang="en-US" sz="2000"/>
              <a:t>Klik menu Export Monitoring System</a:t>
            </a:r>
            <a:endParaRPr/>
          </a:p>
          <a:p>
            <a:pPr indent="-457200" lvl="0" marL="457200" rtl="0" algn="l">
              <a:lnSpc>
                <a:spcPct val="90000"/>
              </a:lnSpc>
              <a:spcBef>
                <a:spcPts val="1000"/>
              </a:spcBef>
              <a:spcAft>
                <a:spcPts val="0"/>
              </a:spcAft>
              <a:buClr>
                <a:schemeClr val="dk1"/>
              </a:buClr>
              <a:buSzPts val="2000"/>
              <a:buAutoNum type="arabicPeriod"/>
            </a:pPr>
            <a:r>
              <a:rPr lang="en-US" sz="2000"/>
              <a:t>Klik transaction EMCS</a:t>
            </a:r>
            <a:endParaRPr/>
          </a:p>
          <a:p>
            <a:pPr indent="-457200" lvl="0" marL="457200" rtl="0" algn="l">
              <a:lnSpc>
                <a:spcPct val="90000"/>
              </a:lnSpc>
              <a:spcBef>
                <a:spcPts val="1000"/>
              </a:spcBef>
              <a:spcAft>
                <a:spcPts val="0"/>
              </a:spcAft>
              <a:buClr>
                <a:schemeClr val="dk1"/>
              </a:buClr>
              <a:buSzPts val="2000"/>
              <a:buAutoNum type="arabicPeriod"/>
            </a:pPr>
            <a:r>
              <a:rPr lang="en-US" sz="2000"/>
              <a:t>Klik sub menu RG Bast</a:t>
            </a:r>
            <a:endParaRPr sz="2000"/>
          </a:p>
        </p:txBody>
      </p:sp>
      <p:pic>
        <p:nvPicPr>
          <p:cNvPr id="96" name="Google Shape;96;p5"/>
          <p:cNvPicPr preferRelativeResize="0"/>
          <p:nvPr/>
        </p:nvPicPr>
        <p:blipFill rotWithShape="1">
          <a:blip r:embed="rId3">
            <a:alphaModFix/>
          </a:blip>
          <a:srcRect b="0" l="0" r="0" t="0"/>
          <a:stretch/>
        </p:blipFill>
        <p:spPr>
          <a:xfrm>
            <a:off x="130940" y="2737138"/>
            <a:ext cx="6620734" cy="3142667"/>
          </a:xfrm>
          <a:prstGeom prst="rect">
            <a:avLst/>
          </a:prstGeom>
          <a:noFill/>
          <a:ln>
            <a:noFill/>
          </a:ln>
        </p:spPr>
      </p:pic>
      <p:sp>
        <p:nvSpPr>
          <p:cNvPr id="97" name="Google Shape;97;p5"/>
          <p:cNvSpPr/>
          <p:nvPr/>
        </p:nvSpPr>
        <p:spPr>
          <a:xfrm>
            <a:off x="1659738" y="3429000"/>
            <a:ext cx="252794" cy="191465"/>
          </a:xfrm>
          <a:prstGeom prst="ellipse">
            <a:avLst/>
          </a:prstGeom>
          <a:solidFill>
            <a:schemeClr val="accent1"/>
          </a:solidFill>
          <a:ln cap="flat" cmpd="sng" w="12700">
            <a:solidFill>
              <a:srgbClr val="BA930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Narrow"/>
                <a:ea typeface="Arial Narrow"/>
                <a:cs typeface="Arial Narrow"/>
                <a:sym typeface="Arial Narrow"/>
              </a:rPr>
              <a:t>1</a:t>
            </a:r>
            <a:endParaRPr sz="1800">
              <a:solidFill>
                <a:schemeClr val="dk1"/>
              </a:solidFill>
              <a:latin typeface="Arial Narrow"/>
              <a:ea typeface="Arial Narrow"/>
              <a:cs typeface="Arial Narrow"/>
              <a:sym typeface="Arial Narrow"/>
            </a:endParaRPr>
          </a:p>
        </p:txBody>
      </p:sp>
      <p:sp>
        <p:nvSpPr>
          <p:cNvPr id="98" name="Google Shape;98;p5"/>
          <p:cNvSpPr/>
          <p:nvPr/>
        </p:nvSpPr>
        <p:spPr>
          <a:xfrm>
            <a:off x="1687649" y="3876181"/>
            <a:ext cx="186620" cy="216402"/>
          </a:xfrm>
          <a:prstGeom prst="ellipse">
            <a:avLst/>
          </a:prstGeom>
          <a:solidFill>
            <a:schemeClr val="accent1"/>
          </a:solidFill>
          <a:ln cap="flat" cmpd="sng" w="12700">
            <a:solidFill>
              <a:srgbClr val="BA930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Narrow"/>
                <a:ea typeface="Arial Narrow"/>
                <a:cs typeface="Arial Narrow"/>
                <a:sym typeface="Arial Narrow"/>
              </a:rPr>
              <a:t>2</a:t>
            </a:r>
            <a:endParaRPr sz="1800">
              <a:solidFill>
                <a:schemeClr val="dk1"/>
              </a:solidFill>
              <a:latin typeface="Arial Narrow"/>
              <a:ea typeface="Arial Narrow"/>
              <a:cs typeface="Arial Narrow"/>
              <a:sym typeface="Arial Narrow"/>
            </a:endParaRPr>
          </a:p>
        </p:txBody>
      </p:sp>
      <p:sp>
        <p:nvSpPr>
          <p:cNvPr id="99" name="Google Shape;99;p5"/>
          <p:cNvSpPr/>
          <p:nvPr/>
        </p:nvSpPr>
        <p:spPr>
          <a:xfrm>
            <a:off x="963578" y="4308471"/>
            <a:ext cx="186620" cy="191465"/>
          </a:xfrm>
          <a:prstGeom prst="ellipse">
            <a:avLst/>
          </a:prstGeom>
          <a:solidFill>
            <a:schemeClr val="accent1"/>
          </a:solidFill>
          <a:ln cap="flat" cmpd="sng" w="12700">
            <a:solidFill>
              <a:srgbClr val="BA930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Narrow"/>
                <a:ea typeface="Arial Narrow"/>
                <a:cs typeface="Arial Narrow"/>
                <a:sym typeface="Arial Narrow"/>
              </a:rPr>
              <a:t>3</a:t>
            </a:r>
            <a:endParaRPr sz="1800">
              <a:solidFill>
                <a:schemeClr val="dk1"/>
              </a:solidFill>
              <a:latin typeface="Arial Narrow"/>
              <a:ea typeface="Arial Narrow"/>
              <a:cs typeface="Arial Narrow"/>
              <a:sym typeface="Arial Narro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6"/>
          <p:cNvSpPr txBox="1"/>
          <p:nvPr>
            <p:ph type="title"/>
          </p:nvPr>
        </p:nvSpPr>
        <p:spPr>
          <a:xfrm>
            <a:off x="314756" y="365127"/>
            <a:ext cx="8397449" cy="61751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Narrow"/>
              <a:buNone/>
            </a:pPr>
            <a:r>
              <a:rPr lang="en-US"/>
              <a:t>Create RG Bast</a:t>
            </a:r>
            <a:endParaRPr/>
          </a:p>
        </p:txBody>
      </p:sp>
      <p:sp>
        <p:nvSpPr>
          <p:cNvPr id="105" name="Google Shape;105;p6"/>
          <p:cNvSpPr txBox="1"/>
          <p:nvPr>
            <p:ph idx="1" type="body"/>
          </p:nvPr>
        </p:nvSpPr>
        <p:spPr>
          <a:xfrm>
            <a:off x="5556324" y="1102937"/>
            <a:ext cx="3526659" cy="282894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en-US" sz="2000"/>
              <a:t>Setelah berhasil menampilkan layar aplikasi, maka selanjutnya :</a:t>
            </a:r>
            <a:endParaRPr/>
          </a:p>
          <a:p>
            <a:pPr indent="-457200" lvl="0" marL="457200" rtl="0" algn="l">
              <a:lnSpc>
                <a:spcPct val="90000"/>
              </a:lnSpc>
              <a:spcBef>
                <a:spcPts val="1000"/>
              </a:spcBef>
              <a:spcAft>
                <a:spcPts val="0"/>
              </a:spcAft>
              <a:buClr>
                <a:schemeClr val="dk1"/>
              </a:buClr>
              <a:buSzPts val="2000"/>
              <a:buAutoNum type="arabicPeriod"/>
            </a:pPr>
            <a:r>
              <a:rPr lang="en-US" sz="2000"/>
              <a:t>Klik Create GR</a:t>
            </a:r>
            <a:endParaRPr/>
          </a:p>
          <a:p>
            <a:pPr indent="-457200" lvl="0" marL="457200" rtl="0" algn="l">
              <a:lnSpc>
                <a:spcPct val="90000"/>
              </a:lnSpc>
              <a:spcBef>
                <a:spcPts val="1000"/>
              </a:spcBef>
              <a:spcAft>
                <a:spcPts val="0"/>
              </a:spcAft>
              <a:buClr>
                <a:schemeClr val="dk1"/>
              </a:buClr>
              <a:buSzPts val="2000"/>
              <a:buAutoNum type="arabicPeriod"/>
            </a:pPr>
            <a:r>
              <a:rPr lang="en-US" sz="2000"/>
              <a:t>Sistem akan menampilkan form add GR</a:t>
            </a:r>
            <a:endParaRPr sz="2000"/>
          </a:p>
        </p:txBody>
      </p:sp>
      <p:pic>
        <p:nvPicPr>
          <p:cNvPr id="106" name="Google Shape;106;p6"/>
          <p:cNvPicPr preferRelativeResize="0"/>
          <p:nvPr/>
        </p:nvPicPr>
        <p:blipFill rotWithShape="1">
          <a:blip r:embed="rId3">
            <a:alphaModFix/>
          </a:blip>
          <a:srcRect b="0" l="0" r="0" t="0"/>
          <a:stretch/>
        </p:blipFill>
        <p:spPr>
          <a:xfrm>
            <a:off x="176250" y="1105948"/>
            <a:ext cx="5380074" cy="1656367"/>
          </a:xfrm>
          <a:prstGeom prst="rect">
            <a:avLst/>
          </a:prstGeom>
          <a:noFill/>
          <a:ln>
            <a:noFill/>
          </a:ln>
        </p:spPr>
      </p:pic>
      <p:sp>
        <p:nvSpPr>
          <p:cNvPr id="107" name="Google Shape;107;p6"/>
          <p:cNvSpPr/>
          <p:nvPr/>
        </p:nvSpPr>
        <p:spPr>
          <a:xfrm>
            <a:off x="678216" y="1464936"/>
            <a:ext cx="195714" cy="148416"/>
          </a:xfrm>
          <a:prstGeom prst="ellipse">
            <a:avLst/>
          </a:prstGeom>
          <a:solidFill>
            <a:schemeClr val="accent1"/>
          </a:solidFill>
          <a:ln cap="flat" cmpd="sng" w="12700">
            <a:solidFill>
              <a:srgbClr val="BA930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dk1"/>
                </a:solidFill>
                <a:latin typeface="Arial Narrow"/>
                <a:ea typeface="Arial Narrow"/>
                <a:cs typeface="Arial Narrow"/>
                <a:sym typeface="Arial Narrow"/>
              </a:rPr>
              <a:t>1</a:t>
            </a:r>
            <a:endParaRPr sz="1100">
              <a:solidFill>
                <a:schemeClr val="dk1"/>
              </a:solidFill>
              <a:latin typeface="Arial Narrow"/>
              <a:ea typeface="Arial Narrow"/>
              <a:cs typeface="Arial Narrow"/>
              <a:sym typeface="Arial Narrow"/>
            </a:endParaRPr>
          </a:p>
        </p:txBody>
      </p:sp>
      <p:pic>
        <p:nvPicPr>
          <p:cNvPr id="108" name="Google Shape;108;p6"/>
          <p:cNvPicPr preferRelativeResize="0"/>
          <p:nvPr/>
        </p:nvPicPr>
        <p:blipFill rotWithShape="1">
          <a:blip r:embed="rId4">
            <a:alphaModFix/>
          </a:blip>
          <a:srcRect b="0" l="0" r="0" t="0"/>
          <a:stretch/>
        </p:blipFill>
        <p:spPr>
          <a:xfrm>
            <a:off x="314756" y="3039664"/>
            <a:ext cx="6847367" cy="2502411"/>
          </a:xfrm>
          <a:prstGeom prst="rect">
            <a:avLst/>
          </a:prstGeom>
          <a:noFill/>
          <a:ln>
            <a:noFill/>
          </a:ln>
        </p:spPr>
      </p:pic>
      <p:sp>
        <p:nvSpPr>
          <p:cNvPr id="109" name="Google Shape;109;p6"/>
          <p:cNvSpPr/>
          <p:nvPr/>
        </p:nvSpPr>
        <p:spPr>
          <a:xfrm>
            <a:off x="3117270" y="3167694"/>
            <a:ext cx="242618" cy="261305"/>
          </a:xfrm>
          <a:prstGeom prst="ellipse">
            <a:avLst/>
          </a:prstGeom>
          <a:solidFill>
            <a:schemeClr val="accent1"/>
          </a:solidFill>
          <a:ln cap="flat" cmpd="sng" w="12700">
            <a:solidFill>
              <a:srgbClr val="BA930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dk1"/>
                </a:solidFill>
                <a:latin typeface="Arial Narrow"/>
                <a:ea typeface="Arial Narrow"/>
                <a:cs typeface="Arial Narrow"/>
                <a:sym typeface="Arial Narrow"/>
              </a:rPr>
              <a:t>2</a:t>
            </a:r>
            <a:endParaRPr sz="1100">
              <a:solidFill>
                <a:schemeClr val="dk1"/>
              </a:solidFill>
              <a:latin typeface="Arial Narrow"/>
              <a:ea typeface="Arial Narrow"/>
              <a:cs typeface="Arial Narrow"/>
              <a:sym typeface="Arial Narro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7"/>
          <p:cNvSpPr txBox="1"/>
          <p:nvPr>
            <p:ph type="title"/>
          </p:nvPr>
        </p:nvSpPr>
        <p:spPr>
          <a:xfrm>
            <a:off x="314756" y="365127"/>
            <a:ext cx="8397449" cy="61751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Narrow"/>
              <a:buNone/>
            </a:pPr>
            <a:r>
              <a:rPr lang="en-US"/>
              <a:t>Create RG BAST</a:t>
            </a:r>
            <a:endParaRPr/>
          </a:p>
        </p:txBody>
      </p:sp>
      <p:sp>
        <p:nvSpPr>
          <p:cNvPr id="115" name="Google Shape;115;p7"/>
          <p:cNvSpPr txBox="1"/>
          <p:nvPr>
            <p:ph idx="1" type="body"/>
          </p:nvPr>
        </p:nvSpPr>
        <p:spPr>
          <a:xfrm>
            <a:off x="5556324" y="1102937"/>
            <a:ext cx="3526659" cy="4083212"/>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90000"/>
              </a:lnSpc>
              <a:spcBef>
                <a:spcPts val="0"/>
              </a:spcBef>
              <a:spcAft>
                <a:spcPts val="0"/>
              </a:spcAft>
              <a:buClr>
                <a:schemeClr val="dk1"/>
              </a:buClr>
              <a:buSzPct val="100000"/>
              <a:buNone/>
            </a:pPr>
            <a:r>
              <a:rPr lang="en-US" sz="1800"/>
              <a:t>Setelah berhasil menampilkan form add, maka isi form tersebut dengan langkah sebagai berikut:</a:t>
            </a:r>
            <a:endParaRPr/>
          </a:p>
          <a:p>
            <a:pPr indent="-266700" lvl="0" marL="266700" rtl="0" algn="l">
              <a:lnSpc>
                <a:spcPct val="90000"/>
              </a:lnSpc>
              <a:spcBef>
                <a:spcPts val="1000"/>
              </a:spcBef>
              <a:spcAft>
                <a:spcPts val="0"/>
              </a:spcAft>
              <a:buClr>
                <a:schemeClr val="dk1"/>
              </a:buClr>
              <a:buSzPct val="100000"/>
              <a:buAutoNum type="arabicPeriod"/>
            </a:pPr>
            <a:r>
              <a:rPr lang="en-US" sz="1800"/>
              <a:t>Isi kolom PIC Name (Nama driver)</a:t>
            </a:r>
            <a:endParaRPr/>
          </a:p>
          <a:p>
            <a:pPr indent="-266700" lvl="0" marL="266700" rtl="0" algn="l">
              <a:lnSpc>
                <a:spcPct val="90000"/>
              </a:lnSpc>
              <a:spcBef>
                <a:spcPts val="1000"/>
              </a:spcBef>
              <a:spcAft>
                <a:spcPts val="0"/>
              </a:spcAft>
              <a:buClr>
                <a:schemeClr val="dk1"/>
              </a:buClr>
              <a:buSzPct val="100000"/>
              <a:buAutoNum type="arabicPeriod"/>
            </a:pPr>
            <a:r>
              <a:rPr lang="en-US" sz="1800"/>
              <a:t>Isi kolom contact (contact driver)</a:t>
            </a:r>
            <a:endParaRPr/>
          </a:p>
          <a:p>
            <a:pPr indent="-266700" lvl="0" marL="266700" rtl="0" algn="l">
              <a:lnSpc>
                <a:spcPct val="90000"/>
              </a:lnSpc>
              <a:spcBef>
                <a:spcPts val="1000"/>
              </a:spcBef>
              <a:spcAft>
                <a:spcPts val="0"/>
              </a:spcAft>
              <a:buClr>
                <a:schemeClr val="dk1"/>
              </a:buClr>
              <a:buSzPct val="100000"/>
              <a:buAutoNum type="arabicPeriod"/>
            </a:pPr>
            <a:r>
              <a:rPr lang="en-US" sz="1800"/>
              <a:t>Isi kolom ID Card (KTP driver)</a:t>
            </a:r>
            <a:endParaRPr/>
          </a:p>
          <a:p>
            <a:pPr indent="-266700" lvl="0" marL="266700" rtl="0" algn="l">
              <a:lnSpc>
                <a:spcPct val="90000"/>
              </a:lnSpc>
              <a:spcBef>
                <a:spcPts val="1000"/>
              </a:spcBef>
              <a:spcAft>
                <a:spcPts val="0"/>
              </a:spcAft>
              <a:buClr>
                <a:schemeClr val="dk1"/>
              </a:buClr>
              <a:buSzPct val="100000"/>
              <a:buAutoNum type="arabicPeriod"/>
            </a:pPr>
            <a:r>
              <a:rPr lang="en-US" sz="1800"/>
              <a:t>Isi kolom driving license (SIM driver)</a:t>
            </a:r>
            <a:endParaRPr/>
          </a:p>
          <a:p>
            <a:pPr indent="-266700" lvl="0" marL="266700" rtl="0" algn="l">
              <a:lnSpc>
                <a:spcPct val="90000"/>
              </a:lnSpc>
              <a:spcBef>
                <a:spcPts val="1000"/>
              </a:spcBef>
              <a:spcAft>
                <a:spcPts val="0"/>
              </a:spcAft>
              <a:buClr>
                <a:schemeClr val="dk1"/>
              </a:buClr>
              <a:buSzPct val="100000"/>
              <a:buAutoNum type="arabicPeriod"/>
            </a:pPr>
            <a:r>
              <a:rPr lang="en-US" sz="1800"/>
              <a:t>Isi kolom License Expire date (tanggal expired SIM driver)</a:t>
            </a:r>
            <a:endParaRPr/>
          </a:p>
          <a:p>
            <a:pPr indent="-266700" lvl="0" marL="266700" rtl="0" algn="l">
              <a:lnSpc>
                <a:spcPct val="90000"/>
              </a:lnSpc>
              <a:spcBef>
                <a:spcPts val="1000"/>
              </a:spcBef>
              <a:spcAft>
                <a:spcPts val="0"/>
              </a:spcAft>
              <a:buClr>
                <a:schemeClr val="dk1"/>
              </a:buClr>
              <a:buSzPct val="100000"/>
              <a:buFont typeface="Arial"/>
              <a:buAutoNum type="arabicPeriod"/>
            </a:pPr>
            <a:r>
              <a:rPr lang="en-US" sz="1800"/>
              <a:t>Pilih vendor id &amp; name</a:t>
            </a:r>
            <a:br>
              <a:rPr lang="en-US" sz="1800"/>
            </a:br>
            <a:r>
              <a:rPr lang="en-US" sz="1800"/>
              <a:t>Dapat di pilih berdasarkan ID ataupun nama (Nama perusahaan pengangkut/trucking)</a:t>
            </a:r>
            <a:endParaRPr/>
          </a:p>
          <a:p>
            <a:pPr indent="-266700" lvl="0" marL="266700" rtl="0" algn="l">
              <a:lnSpc>
                <a:spcPct val="90000"/>
              </a:lnSpc>
              <a:spcBef>
                <a:spcPts val="1000"/>
              </a:spcBef>
              <a:spcAft>
                <a:spcPts val="0"/>
              </a:spcAft>
              <a:buClr>
                <a:schemeClr val="dk1"/>
              </a:buClr>
              <a:buSzPct val="100000"/>
              <a:buAutoNum type="arabicPeriod"/>
            </a:pPr>
            <a:r>
              <a:rPr lang="en-US" sz="1800"/>
              <a:t>Isi kolom vehicle type (jenis kendaraan)</a:t>
            </a:r>
            <a:br>
              <a:rPr lang="en-US" sz="1800"/>
            </a:br>
            <a:r>
              <a:rPr lang="en-US" sz="1800"/>
              <a:t>contoh : Truck Enkel, wing box, trailer 20’, dll</a:t>
            </a:r>
            <a:endParaRPr sz="1800"/>
          </a:p>
          <a:p>
            <a:pPr indent="-266700" lvl="0" marL="266700" rtl="0" algn="l">
              <a:lnSpc>
                <a:spcPct val="90000"/>
              </a:lnSpc>
              <a:spcBef>
                <a:spcPts val="1000"/>
              </a:spcBef>
              <a:spcAft>
                <a:spcPts val="0"/>
              </a:spcAft>
              <a:buClr>
                <a:schemeClr val="dk1"/>
              </a:buClr>
              <a:buSzPct val="100000"/>
              <a:buAutoNum type="arabicPeriod"/>
            </a:pPr>
            <a:r>
              <a:rPr lang="en-US" sz="1800"/>
              <a:t>Isi kolom vehicle brand (merk kendaraan)</a:t>
            </a:r>
            <a:br>
              <a:rPr lang="en-US" sz="1800"/>
            </a:br>
            <a:r>
              <a:rPr lang="en-US" sz="1800"/>
              <a:t>contoh : Toyota, Mitsubishi, Scania, dll</a:t>
            </a:r>
            <a:endParaRPr sz="800"/>
          </a:p>
          <a:p>
            <a:pPr indent="-223520" lvl="0" marL="266700" rtl="0" algn="l">
              <a:lnSpc>
                <a:spcPct val="90000"/>
              </a:lnSpc>
              <a:spcBef>
                <a:spcPts val="1000"/>
              </a:spcBef>
              <a:spcAft>
                <a:spcPts val="0"/>
              </a:spcAft>
              <a:buClr>
                <a:schemeClr val="dk1"/>
              </a:buClr>
              <a:buSzPct val="100000"/>
              <a:buNone/>
            </a:pPr>
            <a:r>
              <a:t/>
            </a:r>
            <a:endParaRPr sz="800"/>
          </a:p>
          <a:p>
            <a:pPr indent="-223520" lvl="0" marL="266700" rtl="0" algn="l">
              <a:lnSpc>
                <a:spcPct val="90000"/>
              </a:lnSpc>
              <a:spcBef>
                <a:spcPts val="1000"/>
              </a:spcBef>
              <a:spcAft>
                <a:spcPts val="0"/>
              </a:spcAft>
              <a:buClr>
                <a:schemeClr val="dk1"/>
              </a:buClr>
              <a:buSzPct val="100000"/>
              <a:buNone/>
            </a:pPr>
            <a:r>
              <a:t/>
            </a:r>
            <a:endParaRPr sz="800"/>
          </a:p>
          <a:p>
            <a:pPr indent="-223520" lvl="0" marL="266700" rtl="0" algn="l">
              <a:lnSpc>
                <a:spcPct val="90000"/>
              </a:lnSpc>
              <a:spcBef>
                <a:spcPts val="1000"/>
              </a:spcBef>
              <a:spcAft>
                <a:spcPts val="0"/>
              </a:spcAft>
              <a:buClr>
                <a:schemeClr val="dk1"/>
              </a:buClr>
              <a:buSzPct val="100000"/>
              <a:buNone/>
            </a:pPr>
            <a:r>
              <a:t/>
            </a:r>
            <a:endParaRPr sz="800"/>
          </a:p>
          <a:p>
            <a:pPr indent="-223520" lvl="0" marL="266700" rtl="0" algn="l">
              <a:lnSpc>
                <a:spcPct val="90000"/>
              </a:lnSpc>
              <a:spcBef>
                <a:spcPts val="1000"/>
              </a:spcBef>
              <a:spcAft>
                <a:spcPts val="0"/>
              </a:spcAft>
              <a:buClr>
                <a:schemeClr val="dk1"/>
              </a:buClr>
              <a:buSzPct val="100000"/>
              <a:buNone/>
            </a:pPr>
            <a:r>
              <a:t/>
            </a:r>
            <a:endParaRPr sz="800"/>
          </a:p>
          <a:p>
            <a:pPr indent="-414019" lvl="0" marL="457200" rtl="0" algn="l">
              <a:lnSpc>
                <a:spcPct val="90000"/>
              </a:lnSpc>
              <a:spcBef>
                <a:spcPts val="1000"/>
              </a:spcBef>
              <a:spcAft>
                <a:spcPts val="0"/>
              </a:spcAft>
              <a:buClr>
                <a:schemeClr val="dk1"/>
              </a:buClr>
              <a:buSzPct val="100000"/>
              <a:buNone/>
            </a:pPr>
            <a:r>
              <a:t/>
            </a:r>
            <a:endParaRPr sz="800"/>
          </a:p>
          <a:p>
            <a:pPr indent="-414019" lvl="0" marL="457200" rtl="0" algn="l">
              <a:lnSpc>
                <a:spcPct val="90000"/>
              </a:lnSpc>
              <a:spcBef>
                <a:spcPts val="1000"/>
              </a:spcBef>
              <a:spcAft>
                <a:spcPts val="0"/>
              </a:spcAft>
              <a:buClr>
                <a:schemeClr val="dk1"/>
              </a:buClr>
              <a:buSzPct val="100000"/>
              <a:buNone/>
            </a:pPr>
            <a:r>
              <a:t/>
            </a:r>
            <a:endParaRPr sz="800"/>
          </a:p>
        </p:txBody>
      </p:sp>
      <p:pic>
        <p:nvPicPr>
          <p:cNvPr id="116" name="Google Shape;116;p7"/>
          <p:cNvPicPr preferRelativeResize="0"/>
          <p:nvPr/>
        </p:nvPicPr>
        <p:blipFill rotWithShape="1">
          <a:blip r:embed="rId3">
            <a:alphaModFix/>
          </a:blip>
          <a:srcRect b="0" l="0" r="0" t="0"/>
          <a:stretch/>
        </p:blipFill>
        <p:spPr>
          <a:xfrm>
            <a:off x="61017" y="1209479"/>
            <a:ext cx="5495307" cy="3323858"/>
          </a:xfrm>
          <a:prstGeom prst="rect">
            <a:avLst/>
          </a:prstGeom>
          <a:noFill/>
          <a:ln>
            <a:noFill/>
          </a:ln>
        </p:spPr>
      </p:pic>
      <p:sp>
        <p:nvSpPr>
          <p:cNvPr id="117" name="Google Shape;117;p7"/>
          <p:cNvSpPr/>
          <p:nvPr/>
        </p:nvSpPr>
        <p:spPr>
          <a:xfrm>
            <a:off x="2499016" y="2283589"/>
            <a:ext cx="195714" cy="148416"/>
          </a:xfrm>
          <a:prstGeom prst="ellipse">
            <a:avLst/>
          </a:prstGeom>
          <a:solidFill>
            <a:schemeClr val="accent1"/>
          </a:solidFill>
          <a:ln cap="flat" cmpd="sng" w="12700">
            <a:solidFill>
              <a:srgbClr val="BA930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chemeClr val="dk1"/>
                </a:solidFill>
                <a:latin typeface="Arial Narrow"/>
                <a:ea typeface="Arial Narrow"/>
                <a:cs typeface="Arial Narrow"/>
                <a:sym typeface="Arial Narrow"/>
              </a:rPr>
              <a:t>2</a:t>
            </a:r>
            <a:endParaRPr sz="900">
              <a:solidFill>
                <a:schemeClr val="dk1"/>
              </a:solidFill>
              <a:latin typeface="Arial Narrow"/>
              <a:ea typeface="Arial Narrow"/>
              <a:cs typeface="Arial Narrow"/>
              <a:sym typeface="Arial Narrow"/>
            </a:endParaRPr>
          </a:p>
        </p:txBody>
      </p:sp>
      <p:sp>
        <p:nvSpPr>
          <p:cNvPr id="118" name="Google Shape;118;p7"/>
          <p:cNvSpPr/>
          <p:nvPr/>
        </p:nvSpPr>
        <p:spPr>
          <a:xfrm>
            <a:off x="2499016" y="2026215"/>
            <a:ext cx="195714" cy="148416"/>
          </a:xfrm>
          <a:prstGeom prst="ellipse">
            <a:avLst/>
          </a:prstGeom>
          <a:solidFill>
            <a:schemeClr val="accent1"/>
          </a:solidFill>
          <a:ln cap="flat" cmpd="sng" w="12700">
            <a:solidFill>
              <a:srgbClr val="BA930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chemeClr val="dk1"/>
                </a:solidFill>
                <a:latin typeface="Arial Narrow"/>
                <a:ea typeface="Arial Narrow"/>
                <a:cs typeface="Arial Narrow"/>
                <a:sym typeface="Arial Narrow"/>
              </a:rPr>
              <a:t>1</a:t>
            </a:r>
            <a:endParaRPr sz="900">
              <a:solidFill>
                <a:schemeClr val="dk1"/>
              </a:solidFill>
              <a:latin typeface="Arial Narrow"/>
              <a:ea typeface="Arial Narrow"/>
              <a:cs typeface="Arial Narrow"/>
              <a:sym typeface="Arial Narrow"/>
            </a:endParaRPr>
          </a:p>
        </p:txBody>
      </p:sp>
      <p:sp>
        <p:nvSpPr>
          <p:cNvPr id="119" name="Google Shape;119;p7"/>
          <p:cNvSpPr/>
          <p:nvPr/>
        </p:nvSpPr>
        <p:spPr>
          <a:xfrm>
            <a:off x="2499016" y="2510427"/>
            <a:ext cx="195714" cy="148416"/>
          </a:xfrm>
          <a:prstGeom prst="ellipse">
            <a:avLst/>
          </a:prstGeom>
          <a:solidFill>
            <a:schemeClr val="accent1"/>
          </a:solidFill>
          <a:ln cap="flat" cmpd="sng" w="12700">
            <a:solidFill>
              <a:srgbClr val="BA930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chemeClr val="dk1"/>
                </a:solidFill>
                <a:latin typeface="Arial Narrow"/>
                <a:ea typeface="Arial Narrow"/>
                <a:cs typeface="Arial Narrow"/>
                <a:sym typeface="Arial Narrow"/>
              </a:rPr>
              <a:t>3</a:t>
            </a:r>
            <a:endParaRPr sz="900">
              <a:solidFill>
                <a:schemeClr val="dk1"/>
              </a:solidFill>
              <a:latin typeface="Arial Narrow"/>
              <a:ea typeface="Arial Narrow"/>
              <a:cs typeface="Arial Narrow"/>
              <a:sym typeface="Arial Narrow"/>
            </a:endParaRPr>
          </a:p>
        </p:txBody>
      </p:sp>
      <p:sp>
        <p:nvSpPr>
          <p:cNvPr id="120" name="Google Shape;120;p7"/>
          <p:cNvSpPr/>
          <p:nvPr/>
        </p:nvSpPr>
        <p:spPr>
          <a:xfrm>
            <a:off x="2499016" y="2797200"/>
            <a:ext cx="195714" cy="148416"/>
          </a:xfrm>
          <a:prstGeom prst="ellipse">
            <a:avLst/>
          </a:prstGeom>
          <a:solidFill>
            <a:schemeClr val="accent1"/>
          </a:solidFill>
          <a:ln cap="flat" cmpd="sng" w="12700">
            <a:solidFill>
              <a:srgbClr val="BA930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chemeClr val="dk1"/>
                </a:solidFill>
                <a:latin typeface="Arial Narrow"/>
                <a:ea typeface="Arial Narrow"/>
                <a:cs typeface="Arial Narrow"/>
                <a:sym typeface="Arial Narrow"/>
              </a:rPr>
              <a:t>4</a:t>
            </a:r>
            <a:endParaRPr sz="900">
              <a:solidFill>
                <a:schemeClr val="dk1"/>
              </a:solidFill>
              <a:latin typeface="Arial Narrow"/>
              <a:ea typeface="Arial Narrow"/>
              <a:cs typeface="Arial Narrow"/>
              <a:sym typeface="Arial Narrow"/>
            </a:endParaRPr>
          </a:p>
        </p:txBody>
      </p:sp>
      <p:sp>
        <p:nvSpPr>
          <p:cNvPr id="121" name="Google Shape;121;p7"/>
          <p:cNvSpPr/>
          <p:nvPr/>
        </p:nvSpPr>
        <p:spPr>
          <a:xfrm>
            <a:off x="2499016" y="3027418"/>
            <a:ext cx="195714" cy="148416"/>
          </a:xfrm>
          <a:prstGeom prst="ellipse">
            <a:avLst/>
          </a:prstGeom>
          <a:solidFill>
            <a:schemeClr val="accent1"/>
          </a:solidFill>
          <a:ln cap="flat" cmpd="sng" w="12700">
            <a:solidFill>
              <a:srgbClr val="BA930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chemeClr val="dk1"/>
                </a:solidFill>
                <a:latin typeface="Arial Narrow"/>
                <a:ea typeface="Arial Narrow"/>
                <a:cs typeface="Arial Narrow"/>
                <a:sym typeface="Arial Narrow"/>
              </a:rPr>
              <a:t>5</a:t>
            </a:r>
            <a:endParaRPr sz="900">
              <a:solidFill>
                <a:schemeClr val="dk1"/>
              </a:solidFill>
              <a:latin typeface="Arial Narrow"/>
              <a:ea typeface="Arial Narrow"/>
              <a:cs typeface="Arial Narrow"/>
              <a:sym typeface="Arial Narrow"/>
            </a:endParaRPr>
          </a:p>
        </p:txBody>
      </p:sp>
      <p:sp>
        <p:nvSpPr>
          <p:cNvPr id="122" name="Google Shape;122;p7"/>
          <p:cNvSpPr/>
          <p:nvPr/>
        </p:nvSpPr>
        <p:spPr>
          <a:xfrm>
            <a:off x="2499016" y="3259444"/>
            <a:ext cx="195714" cy="148416"/>
          </a:xfrm>
          <a:prstGeom prst="ellipse">
            <a:avLst/>
          </a:prstGeom>
          <a:solidFill>
            <a:schemeClr val="accent1"/>
          </a:solidFill>
          <a:ln cap="flat" cmpd="sng" w="12700">
            <a:solidFill>
              <a:srgbClr val="BA930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chemeClr val="dk1"/>
                </a:solidFill>
                <a:latin typeface="Arial Narrow"/>
                <a:ea typeface="Arial Narrow"/>
                <a:cs typeface="Arial Narrow"/>
                <a:sym typeface="Arial Narrow"/>
              </a:rPr>
              <a:t>6</a:t>
            </a:r>
            <a:endParaRPr sz="900">
              <a:solidFill>
                <a:schemeClr val="dk1"/>
              </a:solidFill>
              <a:latin typeface="Arial Narrow"/>
              <a:ea typeface="Arial Narrow"/>
              <a:cs typeface="Arial Narrow"/>
              <a:sym typeface="Arial Narrow"/>
            </a:endParaRPr>
          </a:p>
        </p:txBody>
      </p:sp>
      <p:sp>
        <p:nvSpPr>
          <p:cNvPr id="123" name="Google Shape;123;p7"/>
          <p:cNvSpPr/>
          <p:nvPr/>
        </p:nvSpPr>
        <p:spPr>
          <a:xfrm>
            <a:off x="2522709" y="3912385"/>
            <a:ext cx="195714" cy="148416"/>
          </a:xfrm>
          <a:prstGeom prst="ellipse">
            <a:avLst/>
          </a:prstGeom>
          <a:solidFill>
            <a:schemeClr val="accent1"/>
          </a:solidFill>
          <a:ln cap="flat" cmpd="sng" w="12700">
            <a:solidFill>
              <a:srgbClr val="BA930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chemeClr val="dk1"/>
                </a:solidFill>
                <a:latin typeface="Arial Narrow"/>
                <a:ea typeface="Arial Narrow"/>
                <a:cs typeface="Arial Narrow"/>
                <a:sym typeface="Arial Narrow"/>
              </a:rPr>
              <a:t>7</a:t>
            </a:r>
            <a:endParaRPr sz="900">
              <a:solidFill>
                <a:schemeClr val="dk1"/>
              </a:solidFill>
              <a:latin typeface="Arial Narrow"/>
              <a:ea typeface="Arial Narrow"/>
              <a:cs typeface="Arial Narrow"/>
              <a:sym typeface="Arial Narrow"/>
            </a:endParaRPr>
          </a:p>
        </p:txBody>
      </p:sp>
      <p:sp>
        <p:nvSpPr>
          <p:cNvPr id="124" name="Google Shape;124;p7"/>
          <p:cNvSpPr/>
          <p:nvPr/>
        </p:nvSpPr>
        <p:spPr>
          <a:xfrm>
            <a:off x="2522709" y="4208833"/>
            <a:ext cx="195714" cy="148416"/>
          </a:xfrm>
          <a:prstGeom prst="ellipse">
            <a:avLst/>
          </a:prstGeom>
          <a:solidFill>
            <a:schemeClr val="accent1"/>
          </a:solidFill>
          <a:ln cap="flat" cmpd="sng" w="12700">
            <a:solidFill>
              <a:srgbClr val="BA930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chemeClr val="dk1"/>
                </a:solidFill>
                <a:latin typeface="Arial Narrow"/>
                <a:ea typeface="Arial Narrow"/>
                <a:cs typeface="Arial Narrow"/>
                <a:sym typeface="Arial Narrow"/>
              </a:rPr>
              <a:t>8</a:t>
            </a:r>
            <a:endParaRPr sz="900">
              <a:solidFill>
                <a:schemeClr val="dk1"/>
              </a:solidFill>
              <a:latin typeface="Arial Narrow"/>
              <a:ea typeface="Arial Narrow"/>
              <a:cs typeface="Arial Narrow"/>
              <a:sym typeface="Arial Narro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8"/>
          <p:cNvSpPr txBox="1"/>
          <p:nvPr>
            <p:ph type="title"/>
          </p:nvPr>
        </p:nvSpPr>
        <p:spPr>
          <a:xfrm>
            <a:off x="314756" y="365127"/>
            <a:ext cx="8397449" cy="61751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Narrow"/>
              <a:buNone/>
            </a:pPr>
            <a:r>
              <a:rPr lang="en-US"/>
              <a:t>Create RG BAST</a:t>
            </a:r>
            <a:endParaRPr/>
          </a:p>
        </p:txBody>
      </p:sp>
      <p:sp>
        <p:nvSpPr>
          <p:cNvPr id="130" name="Google Shape;130;p8"/>
          <p:cNvSpPr txBox="1"/>
          <p:nvPr>
            <p:ph idx="1" type="body"/>
          </p:nvPr>
        </p:nvSpPr>
        <p:spPr>
          <a:xfrm>
            <a:off x="5556324" y="1102937"/>
            <a:ext cx="3526659" cy="4083212"/>
          </a:xfrm>
          <a:prstGeom prst="rect">
            <a:avLst/>
          </a:prstGeom>
          <a:noFill/>
          <a:ln>
            <a:noFill/>
          </a:ln>
        </p:spPr>
        <p:txBody>
          <a:bodyPr anchorCtr="0" anchor="t" bIns="45700" lIns="91425" spcFirstLastPara="1" rIns="91425" wrap="square" tIns="45700">
            <a:normAutofit fontScale="77500" lnSpcReduction="20000"/>
          </a:bodyPr>
          <a:lstStyle/>
          <a:p>
            <a:pPr indent="-265113" lvl="0" marL="265113" rtl="0" algn="l">
              <a:lnSpc>
                <a:spcPct val="90000"/>
              </a:lnSpc>
              <a:spcBef>
                <a:spcPts val="0"/>
              </a:spcBef>
              <a:spcAft>
                <a:spcPts val="0"/>
              </a:spcAft>
              <a:buClr>
                <a:schemeClr val="dk1"/>
              </a:buClr>
              <a:buSzPct val="100000"/>
              <a:buFont typeface="Arial Narrow"/>
              <a:buAutoNum type="arabicPeriod" startAt="9"/>
            </a:pPr>
            <a:r>
              <a:rPr lang="en-US" sz="1800"/>
              <a:t>Isi kolom No.STNK (STNK kendaraan)</a:t>
            </a:r>
            <a:endParaRPr/>
          </a:p>
          <a:p>
            <a:pPr indent="-266700" lvl="0" marL="266700" rtl="0" algn="l">
              <a:lnSpc>
                <a:spcPct val="90000"/>
              </a:lnSpc>
              <a:spcBef>
                <a:spcPts val="1000"/>
              </a:spcBef>
              <a:spcAft>
                <a:spcPts val="0"/>
              </a:spcAft>
              <a:buClr>
                <a:schemeClr val="dk1"/>
              </a:buClr>
              <a:buSzPct val="100000"/>
              <a:buAutoNum type="arabicPeriod" startAt="9"/>
            </a:pPr>
            <a:r>
              <a:rPr lang="en-US" sz="1800"/>
              <a:t>Isi kolom KIR Number (no KIR kendaraan)</a:t>
            </a:r>
            <a:endParaRPr/>
          </a:p>
          <a:p>
            <a:pPr indent="-266700" lvl="0" marL="266700" rtl="0" algn="l">
              <a:lnSpc>
                <a:spcPct val="90000"/>
              </a:lnSpc>
              <a:spcBef>
                <a:spcPts val="1000"/>
              </a:spcBef>
              <a:spcAft>
                <a:spcPts val="0"/>
              </a:spcAft>
              <a:buClr>
                <a:schemeClr val="dk1"/>
              </a:buClr>
              <a:buSzPct val="100000"/>
              <a:buAutoNum type="arabicPeriod" startAt="9"/>
            </a:pPr>
            <a:r>
              <a:rPr lang="en-US" sz="1800"/>
              <a:t>Isi kolom KIR Expiry Date (tgl mati KIR kendaraan)</a:t>
            </a:r>
            <a:endParaRPr/>
          </a:p>
          <a:p>
            <a:pPr indent="-266700" lvl="0" marL="266700" rtl="0" algn="l">
              <a:lnSpc>
                <a:spcPct val="90000"/>
              </a:lnSpc>
              <a:spcBef>
                <a:spcPts val="1000"/>
              </a:spcBef>
              <a:spcAft>
                <a:spcPts val="0"/>
              </a:spcAft>
              <a:buClr>
                <a:schemeClr val="dk1"/>
              </a:buClr>
              <a:buSzPct val="100000"/>
              <a:buAutoNum type="arabicPeriod" startAt="9"/>
            </a:pPr>
            <a:r>
              <a:rPr lang="en-US" sz="1800"/>
              <a:t>Isi kolom license plate (Nopol)</a:t>
            </a:r>
            <a:endParaRPr/>
          </a:p>
          <a:p>
            <a:pPr indent="-266700" lvl="0" marL="266700" rtl="0" algn="l">
              <a:lnSpc>
                <a:spcPct val="90000"/>
              </a:lnSpc>
              <a:spcBef>
                <a:spcPts val="1000"/>
              </a:spcBef>
              <a:spcAft>
                <a:spcPts val="0"/>
              </a:spcAft>
              <a:buClr>
                <a:schemeClr val="dk1"/>
              </a:buClr>
              <a:buSzPct val="100000"/>
              <a:buAutoNum type="arabicPeriod" startAt="9"/>
            </a:pPr>
            <a:r>
              <a:rPr lang="en-US" sz="1800"/>
              <a:t>Isi kolom ETP (tgl perkiraan pickup barang)</a:t>
            </a:r>
            <a:endParaRPr/>
          </a:p>
          <a:p>
            <a:pPr indent="-266700" lvl="0" marL="266700" rtl="0" algn="l">
              <a:lnSpc>
                <a:spcPct val="90000"/>
              </a:lnSpc>
              <a:spcBef>
                <a:spcPts val="1000"/>
              </a:spcBef>
              <a:spcAft>
                <a:spcPts val="0"/>
              </a:spcAft>
              <a:buClr>
                <a:schemeClr val="dk1"/>
              </a:buClr>
              <a:buSzPct val="100000"/>
              <a:buAutoNum type="arabicPeriod" startAt="9"/>
            </a:pPr>
            <a:r>
              <a:rPr lang="en-US" sz="1800"/>
              <a:t>Pilih kolom APAR (Alat Pemadam Api Ringan)</a:t>
            </a:r>
            <a:endParaRPr/>
          </a:p>
          <a:p>
            <a:pPr indent="-266700" lvl="0" marL="266700" rtl="0" algn="l">
              <a:lnSpc>
                <a:spcPct val="90000"/>
              </a:lnSpc>
              <a:spcBef>
                <a:spcPts val="1000"/>
              </a:spcBef>
              <a:spcAft>
                <a:spcPts val="0"/>
              </a:spcAft>
              <a:buClr>
                <a:schemeClr val="dk1"/>
              </a:buClr>
              <a:buSzPct val="100000"/>
              <a:buAutoNum type="arabicPeriod" startAt="9"/>
            </a:pPr>
            <a:r>
              <a:rPr lang="en-US" sz="1800"/>
              <a:t>Pilih kolom APD (Alat Pelindung Diri)</a:t>
            </a:r>
            <a:endParaRPr/>
          </a:p>
          <a:p>
            <a:pPr indent="-266700" lvl="0" marL="266700" rtl="0" algn="l">
              <a:lnSpc>
                <a:spcPct val="90000"/>
              </a:lnSpc>
              <a:spcBef>
                <a:spcPts val="1000"/>
              </a:spcBef>
              <a:spcAft>
                <a:spcPts val="0"/>
              </a:spcAft>
              <a:buClr>
                <a:schemeClr val="dk1"/>
              </a:buClr>
              <a:buSzPct val="100000"/>
              <a:buAutoNum type="arabicPeriod" startAt="9"/>
            </a:pPr>
            <a:r>
              <a:rPr lang="en-US" sz="1800"/>
              <a:t>Pilih pickup point Area</a:t>
            </a:r>
            <a:br>
              <a:rPr lang="en-US" sz="1800"/>
            </a:br>
            <a:r>
              <a:rPr lang="en-US" sz="1800"/>
              <a:t>Data list pickup poin Area yang muncul adalah area sesuai dengan list CIPL yang tersedia</a:t>
            </a:r>
            <a:endParaRPr sz="1800"/>
          </a:p>
          <a:p>
            <a:pPr indent="-266700" lvl="0" marL="266700" rtl="0" algn="l">
              <a:lnSpc>
                <a:spcPct val="90000"/>
              </a:lnSpc>
              <a:spcBef>
                <a:spcPts val="1000"/>
              </a:spcBef>
              <a:spcAft>
                <a:spcPts val="0"/>
              </a:spcAft>
              <a:buClr>
                <a:schemeClr val="dk1"/>
              </a:buClr>
              <a:buSzPct val="100000"/>
              <a:buAutoNum type="arabicPeriod" startAt="9"/>
            </a:pPr>
            <a:r>
              <a:rPr lang="en-US" sz="1800"/>
              <a:t>Pilih pickup poin PIC 🡪 List PIC akan muncul sesuai dengan pickup point yang dipilih pada CIPL</a:t>
            </a:r>
            <a:br>
              <a:rPr lang="en-US" sz="1800"/>
            </a:br>
            <a:br>
              <a:rPr lang="en-US" sz="1800"/>
            </a:br>
            <a:r>
              <a:rPr b="1" lang="en-US" sz="1800"/>
              <a:t>Note : </a:t>
            </a:r>
            <a:r>
              <a:rPr lang="en-US" sz="1800"/>
              <a:t>Nama PIC yang dipilih ini menentukan siapa yang akan melakukan approval dari RG yang di create</a:t>
            </a:r>
            <a:endParaRPr/>
          </a:p>
          <a:p>
            <a:pPr indent="-266700" lvl="0" marL="266700" rtl="0" algn="l">
              <a:lnSpc>
                <a:spcPct val="90000"/>
              </a:lnSpc>
              <a:spcBef>
                <a:spcPts val="1000"/>
              </a:spcBef>
              <a:spcAft>
                <a:spcPts val="0"/>
              </a:spcAft>
              <a:buClr>
                <a:schemeClr val="dk1"/>
              </a:buClr>
              <a:buSzPct val="100000"/>
              <a:buAutoNum type="arabicPeriod" startAt="9"/>
            </a:pPr>
            <a:r>
              <a:rPr lang="en-US" sz="1800"/>
              <a:t>Isi kolom notes jika diperlukan</a:t>
            </a:r>
            <a:endParaRPr sz="1800"/>
          </a:p>
          <a:p>
            <a:pPr indent="-227330" lvl="0" marL="266700" rtl="0" algn="l">
              <a:lnSpc>
                <a:spcPct val="90000"/>
              </a:lnSpc>
              <a:spcBef>
                <a:spcPts val="1000"/>
              </a:spcBef>
              <a:spcAft>
                <a:spcPts val="0"/>
              </a:spcAft>
              <a:buClr>
                <a:schemeClr val="dk1"/>
              </a:buClr>
              <a:buSzPct val="100000"/>
              <a:buNone/>
            </a:pPr>
            <a:r>
              <a:t/>
            </a:r>
            <a:endParaRPr sz="800"/>
          </a:p>
          <a:p>
            <a:pPr indent="-227330" lvl="0" marL="266700" rtl="0" algn="l">
              <a:lnSpc>
                <a:spcPct val="90000"/>
              </a:lnSpc>
              <a:spcBef>
                <a:spcPts val="1000"/>
              </a:spcBef>
              <a:spcAft>
                <a:spcPts val="0"/>
              </a:spcAft>
              <a:buClr>
                <a:schemeClr val="dk1"/>
              </a:buClr>
              <a:buSzPct val="100000"/>
              <a:buNone/>
            </a:pPr>
            <a:r>
              <a:t/>
            </a:r>
            <a:endParaRPr sz="800"/>
          </a:p>
          <a:p>
            <a:pPr indent="-227330" lvl="0" marL="266700" rtl="0" algn="l">
              <a:lnSpc>
                <a:spcPct val="90000"/>
              </a:lnSpc>
              <a:spcBef>
                <a:spcPts val="1000"/>
              </a:spcBef>
              <a:spcAft>
                <a:spcPts val="0"/>
              </a:spcAft>
              <a:buClr>
                <a:schemeClr val="dk1"/>
              </a:buClr>
              <a:buSzPct val="100000"/>
              <a:buNone/>
            </a:pPr>
            <a:r>
              <a:t/>
            </a:r>
            <a:endParaRPr sz="800"/>
          </a:p>
          <a:p>
            <a:pPr indent="-227330" lvl="0" marL="266700" rtl="0" algn="l">
              <a:lnSpc>
                <a:spcPct val="90000"/>
              </a:lnSpc>
              <a:spcBef>
                <a:spcPts val="1000"/>
              </a:spcBef>
              <a:spcAft>
                <a:spcPts val="0"/>
              </a:spcAft>
              <a:buClr>
                <a:schemeClr val="dk1"/>
              </a:buClr>
              <a:buSzPct val="100000"/>
              <a:buNone/>
            </a:pPr>
            <a:r>
              <a:t/>
            </a:r>
            <a:endParaRPr sz="800"/>
          </a:p>
          <a:p>
            <a:pPr indent="-227330" lvl="0" marL="266700" rtl="0" algn="l">
              <a:lnSpc>
                <a:spcPct val="90000"/>
              </a:lnSpc>
              <a:spcBef>
                <a:spcPts val="1000"/>
              </a:spcBef>
              <a:spcAft>
                <a:spcPts val="0"/>
              </a:spcAft>
              <a:buClr>
                <a:schemeClr val="dk1"/>
              </a:buClr>
              <a:buSzPct val="100000"/>
              <a:buNone/>
            </a:pPr>
            <a:r>
              <a:t/>
            </a:r>
            <a:endParaRPr sz="800"/>
          </a:p>
          <a:p>
            <a:pPr indent="-417830" lvl="0" marL="457200" rtl="0" algn="l">
              <a:lnSpc>
                <a:spcPct val="90000"/>
              </a:lnSpc>
              <a:spcBef>
                <a:spcPts val="1000"/>
              </a:spcBef>
              <a:spcAft>
                <a:spcPts val="0"/>
              </a:spcAft>
              <a:buClr>
                <a:schemeClr val="dk1"/>
              </a:buClr>
              <a:buSzPct val="100000"/>
              <a:buNone/>
            </a:pPr>
            <a:r>
              <a:t/>
            </a:r>
            <a:endParaRPr sz="800"/>
          </a:p>
          <a:p>
            <a:pPr indent="-417830" lvl="0" marL="457200" rtl="0" algn="l">
              <a:lnSpc>
                <a:spcPct val="90000"/>
              </a:lnSpc>
              <a:spcBef>
                <a:spcPts val="1000"/>
              </a:spcBef>
              <a:spcAft>
                <a:spcPts val="0"/>
              </a:spcAft>
              <a:buClr>
                <a:schemeClr val="dk1"/>
              </a:buClr>
              <a:buSzPct val="100000"/>
              <a:buNone/>
            </a:pPr>
            <a:r>
              <a:t/>
            </a:r>
            <a:endParaRPr sz="800"/>
          </a:p>
        </p:txBody>
      </p:sp>
      <p:pic>
        <p:nvPicPr>
          <p:cNvPr id="131" name="Google Shape;131;p8"/>
          <p:cNvPicPr preferRelativeResize="0"/>
          <p:nvPr/>
        </p:nvPicPr>
        <p:blipFill rotWithShape="1">
          <a:blip r:embed="rId3">
            <a:alphaModFix/>
          </a:blip>
          <a:srcRect b="0" l="0" r="0" t="0"/>
          <a:stretch/>
        </p:blipFill>
        <p:spPr>
          <a:xfrm>
            <a:off x="61017" y="1209479"/>
            <a:ext cx="5495307" cy="3323858"/>
          </a:xfrm>
          <a:prstGeom prst="rect">
            <a:avLst/>
          </a:prstGeom>
          <a:noFill/>
          <a:ln>
            <a:noFill/>
          </a:ln>
        </p:spPr>
      </p:pic>
      <p:sp>
        <p:nvSpPr>
          <p:cNvPr id="132" name="Google Shape;132;p8"/>
          <p:cNvSpPr/>
          <p:nvPr/>
        </p:nvSpPr>
        <p:spPr>
          <a:xfrm>
            <a:off x="5010940" y="1750768"/>
            <a:ext cx="195714" cy="148416"/>
          </a:xfrm>
          <a:prstGeom prst="ellipse">
            <a:avLst/>
          </a:prstGeom>
          <a:solidFill>
            <a:schemeClr val="accent1"/>
          </a:solidFill>
          <a:ln cap="flat" cmpd="sng" w="12700">
            <a:solidFill>
              <a:srgbClr val="BA930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chemeClr val="dk1"/>
                </a:solidFill>
                <a:latin typeface="Arial Narrow"/>
                <a:ea typeface="Arial Narrow"/>
                <a:cs typeface="Arial Narrow"/>
                <a:sym typeface="Arial Narrow"/>
              </a:rPr>
              <a:t>9</a:t>
            </a:r>
            <a:endParaRPr sz="900">
              <a:solidFill>
                <a:schemeClr val="dk1"/>
              </a:solidFill>
              <a:latin typeface="Arial Narrow"/>
              <a:ea typeface="Arial Narrow"/>
              <a:cs typeface="Arial Narrow"/>
              <a:sym typeface="Arial Narrow"/>
            </a:endParaRPr>
          </a:p>
        </p:txBody>
      </p:sp>
      <p:sp>
        <p:nvSpPr>
          <p:cNvPr id="133" name="Google Shape;133;p8"/>
          <p:cNvSpPr/>
          <p:nvPr/>
        </p:nvSpPr>
        <p:spPr>
          <a:xfrm>
            <a:off x="4946618" y="2024993"/>
            <a:ext cx="372222" cy="148416"/>
          </a:xfrm>
          <a:prstGeom prst="ellipse">
            <a:avLst/>
          </a:prstGeom>
          <a:solidFill>
            <a:schemeClr val="accent1"/>
          </a:solidFill>
          <a:ln cap="flat" cmpd="sng" w="12700">
            <a:solidFill>
              <a:srgbClr val="BA930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600">
                <a:solidFill>
                  <a:schemeClr val="dk1"/>
                </a:solidFill>
                <a:latin typeface="Arial Narrow"/>
                <a:ea typeface="Arial Narrow"/>
                <a:cs typeface="Arial Narrow"/>
                <a:sym typeface="Arial Narrow"/>
              </a:rPr>
              <a:t>10</a:t>
            </a:r>
            <a:endParaRPr sz="600">
              <a:solidFill>
                <a:schemeClr val="dk1"/>
              </a:solidFill>
              <a:latin typeface="Arial Narrow"/>
              <a:ea typeface="Arial Narrow"/>
              <a:cs typeface="Arial Narrow"/>
              <a:sym typeface="Arial Narrow"/>
            </a:endParaRPr>
          </a:p>
        </p:txBody>
      </p:sp>
      <p:sp>
        <p:nvSpPr>
          <p:cNvPr id="134" name="Google Shape;134;p8"/>
          <p:cNvSpPr/>
          <p:nvPr/>
        </p:nvSpPr>
        <p:spPr>
          <a:xfrm>
            <a:off x="4946618" y="2253967"/>
            <a:ext cx="372222" cy="148416"/>
          </a:xfrm>
          <a:prstGeom prst="ellipse">
            <a:avLst/>
          </a:prstGeom>
          <a:solidFill>
            <a:schemeClr val="accent1"/>
          </a:solidFill>
          <a:ln cap="flat" cmpd="sng" w="12700">
            <a:solidFill>
              <a:srgbClr val="BA930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600">
                <a:solidFill>
                  <a:schemeClr val="dk1"/>
                </a:solidFill>
                <a:latin typeface="Arial Narrow"/>
                <a:ea typeface="Arial Narrow"/>
                <a:cs typeface="Arial Narrow"/>
                <a:sym typeface="Arial Narrow"/>
              </a:rPr>
              <a:t>11</a:t>
            </a:r>
            <a:endParaRPr sz="600">
              <a:solidFill>
                <a:schemeClr val="dk1"/>
              </a:solidFill>
              <a:latin typeface="Arial Narrow"/>
              <a:ea typeface="Arial Narrow"/>
              <a:cs typeface="Arial Narrow"/>
              <a:sym typeface="Arial Narrow"/>
            </a:endParaRPr>
          </a:p>
        </p:txBody>
      </p:sp>
      <p:sp>
        <p:nvSpPr>
          <p:cNvPr id="135" name="Google Shape;135;p8"/>
          <p:cNvSpPr/>
          <p:nvPr/>
        </p:nvSpPr>
        <p:spPr>
          <a:xfrm>
            <a:off x="4946618" y="2508925"/>
            <a:ext cx="372222" cy="148416"/>
          </a:xfrm>
          <a:prstGeom prst="ellipse">
            <a:avLst/>
          </a:prstGeom>
          <a:solidFill>
            <a:schemeClr val="accent1"/>
          </a:solidFill>
          <a:ln cap="flat" cmpd="sng" w="12700">
            <a:solidFill>
              <a:srgbClr val="BA930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600">
                <a:solidFill>
                  <a:schemeClr val="dk1"/>
                </a:solidFill>
                <a:latin typeface="Arial Narrow"/>
                <a:ea typeface="Arial Narrow"/>
                <a:cs typeface="Arial Narrow"/>
                <a:sym typeface="Arial Narrow"/>
              </a:rPr>
              <a:t>12</a:t>
            </a:r>
            <a:endParaRPr sz="600">
              <a:solidFill>
                <a:schemeClr val="dk1"/>
              </a:solidFill>
              <a:latin typeface="Arial Narrow"/>
              <a:ea typeface="Arial Narrow"/>
              <a:cs typeface="Arial Narrow"/>
              <a:sym typeface="Arial Narrow"/>
            </a:endParaRPr>
          </a:p>
        </p:txBody>
      </p:sp>
      <p:sp>
        <p:nvSpPr>
          <p:cNvPr id="136" name="Google Shape;136;p8"/>
          <p:cNvSpPr/>
          <p:nvPr/>
        </p:nvSpPr>
        <p:spPr>
          <a:xfrm>
            <a:off x="4946618" y="2762974"/>
            <a:ext cx="372222" cy="148416"/>
          </a:xfrm>
          <a:prstGeom prst="ellipse">
            <a:avLst/>
          </a:prstGeom>
          <a:solidFill>
            <a:schemeClr val="accent1"/>
          </a:solidFill>
          <a:ln cap="flat" cmpd="sng" w="12700">
            <a:solidFill>
              <a:srgbClr val="BA930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600">
                <a:solidFill>
                  <a:schemeClr val="dk1"/>
                </a:solidFill>
                <a:latin typeface="Arial Narrow"/>
                <a:ea typeface="Arial Narrow"/>
                <a:cs typeface="Arial Narrow"/>
                <a:sym typeface="Arial Narrow"/>
              </a:rPr>
              <a:t>13</a:t>
            </a:r>
            <a:endParaRPr sz="600">
              <a:solidFill>
                <a:schemeClr val="dk1"/>
              </a:solidFill>
              <a:latin typeface="Arial Narrow"/>
              <a:ea typeface="Arial Narrow"/>
              <a:cs typeface="Arial Narrow"/>
              <a:sym typeface="Arial Narrow"/>
            </a:endParaRPr>
          </a:p>
        </p:txBody>
      </p:sp>
      <p:sp>
        <p:nvSpPr>
          <p:cNvPr id="137" name="Google Shape;137;p8"/>
          <p:cNvSpPr/>
          <p:nvPr/>
        </p:nvSpPr>
        <p:spPr>
          <a:xfrm>
            <a:off x="4922686" y="2988758"/>
            <a:ext cx="372222" cy="148416"/>
          </a:xfrm>
          <a:prstGeom prst="ellipse">
            <a:avLst/>
          </a:prstGeom>
          <a:solidFill>
            <a:schemeClr val="accent1"/>
          </a:solidFill>
          <a:ln cap="flat" cmpd="sng" w="12700">
            <a:solidFill>
              <a:srgbClr val="BA930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600">
                <a:solidFill>
                  <a:schemeClr val="dk1"/>
                </a:solidFill>
                <a:latin typeface="Arial Narrow"/>
                <a:ea typeface="Arial Narrow"/>
                <a:cs typeface="Arial Narrow"/>
                <a:sym typeface="Arial Narrow"/>
              </a:rPr>
              <a:t>14</a:t>
            </a:r>
            <a:endParaRPr sz="600">
              <a:solidFill>
                <a:schemeClr val="dk1"/>
              </a:solidFill>
              <a:latin typeface="Arial Narrow"/>
              <a:ea typeface="Arial Narrow"/>
              <a:cs typeface="Arial Narrow"/>
              <a:sym typeface="Arial Narrow"/>
            </a:endParaRPr>
          </a:p>
        </p:txBody>
      </p:sp>
      <p:sp>
        <p:nvSpPr>
          <p:cNvPr id="138" name="Google Shape;138;p8"/>
          <p:cNvSpPr/>
          <p:nvPr/>
        </p:nvSpPr>
        <p:spPr>
          <a:xfrm>
            <a:off x="4904419" y="3245690"/>
            <a:ext cx="372222" cy="148416"/>
          </a:xfrm>
          <a:prstGeom prst="ellipse">
            <a:avLst/>
          </a:prstGeom>
          <a:solidFill>
            <a:schemeClr val="accent1"/>
          </a:solidFill>
          <a:ln cap="flat" cmpd="sng" w="12700">
            <a:solidFill>
              <a:srgbClr val="BA930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600">
                <a:solidFill>
                  <a:schemeClr val="dk1"/>
                </a:solidFill>
                <a:latin typeface="Arial Narrow"/>
                <a:ea typeface="Arial Narrow"/>
                <a:cs typeface="Arial Narrow"/>
                <a:sym typeface="Arial Narrow"/>
              </a:rPr>
              <a:t>15</a:t>
            </a:r>
            <a:endParaRPr sz="600">
              <a:solidFill>
                <a:schemeClr val="dk1"/>
              </a:solidFill>
              <a:latin typeface="Arial Narrow"/>
              <a:ea typeface="Arial Narrow"/>
              <a:cs typeface="Arial Narrow"/>
              <a:sym typeface="Arial Narrow"/>
            </a:endParaRPr>
          </a:p>
        </p:txBody>
      </p:sp>
      <p:sp>
        <p:nvSpPr>
          <p:cNvPr id="139" name="Google Shape;139;p8"/>
          <p:cNvSpPr/>
          <p:nvPr/>
        </p:nvSpPr>
        <p:spPr>
          <a:xfrm>
            <a:off x="4946618" y="3484165"/>
            <a:ext cx="372222" cy="148416"/>
          </a:xfrm>
          <a:prstGeom prst="ellipse">
            <a:avLst/>
          </a:prstGeom>
          <a:solidFill>
            <a:schemeClr val="accent1"/>
          </a:solidFill>
          <a:ln cap="flat" cmpd="sng" w="12700">
            <a:solidFill>
              <a:srgbClr val="BA930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600">
                <a:solidFill>
                  <a:schemeClr val="dk1"/>
                </a:solidFill>
                <a:latin typeface="Arial Narrow"/>
                <a:ea typeface="Arial Narrow"/>
                <a:cs typeface="Arial Narrow"/>
                <a:sym typeface="Arial Narrow"/>
              </a:rPr>
              <a:t>16</a:t>
            </a:r>
            <a:endParaRPr sz="600">
              <a:solidFill>
                <a:schemeClr val="dk1"/>
              </a:solidFill>
              <a:latin typeface="Arial Narrow"/>
              <a:ea typeface="Arial Narrow"/>
              <a:cs typeface="Arial Narrow"/>
              <a:sym typeface="Arial Narrow"/>
            </a:endParaRPr>
          </a:p>
        </p:txBody>
      </p:sp>
      <p:sp>
        <p:nvSpPr>
          <p:cNvPr id="140" name="Google Shape;140;p8"/>
          <p:cNvSpPr/>
          <p:nvPr/>
        </p:nvSpPr>
        <p:spPr>
          <a:xfrm>
            <a:off x="4946618" y="3741097"/>
            <a:ext cx="372222" cy="148416"/>
          </a:xfrm>
          <a:prstGeom prst="ellipse">
            <a:avLst/>
          </a:prstGeom>
          <a:solidFill>
            <a:schemeClr val="accent1"/>
          </a:solidFill>
          <a:ln cap="flat" cmpd="sng" w="12700">
            <a:solidFill>
              <a:srgbClr val="BA930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600">
                <a:solidFill>
                  <a:schemeClr val="dk1"/>
                </a:solidFill>
                <a:latin typeface="Arial Narrow"/>
                <a:ea typeface="Arial Narrow"/>
                <a:cs typeface="Arial Narrow"/>
                <a:sym typeface="Arial Narrow"/>
              </a:rPr>
              <a:t>17</a:t>
            </a:r>
            <a:endParaRPr sz="600">
              <a:solidFill>
                <a:schemeClr val="dk1"/>
              </a:solidFill>
              <a:latin typeface="Arial Narrow"/>
              <a:ea typeface="Arial Narrow"/>
              <a:cs typeface="Arial Narrow"/>
              <a:sym typeface="Arial Narrow"/>
            </a:endParaRPr>
          </a:p>
        </p:txBody>
      </p:sp>
      <p:sp>
        <p:nvSpPr>
          <p:cNvPr id="141" name="Google Shape;141;p8"/>
          <p:cNvSpPr/>
          <p:nvPr/>
        </p:nvSpPr>
        <p:spPr>
          <a:xfrm>
            <a:off x="4922686" y="3988801"/>
            <a:ext cx="372222" cy="148416"/>
          </a:xfrm>
          <a:prstGeom prst="ellipse">
            <a:avLst/>
          </a:prstGeom>
          <a:solidFill>
            <a:schemeClr val="accent1"/>
          </a:solidFill>
          <a:ln cap="flat" cmpd="sng" w="12700">
            <a:solidFill>
              <a:srgbClr val="BA930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600">
                <a:solidFill>
                  <a:schemeClr val="dk1"/>
                </a:solidFill>
                <a:latin typeface="Arial Narrow"/>
                <a:ea typeface="Arial Narrow"/>
                <a:cs typeface="Arial Narrow"/>
                <a:sym typeface="Arial Narrow"/>
              </a:rPr>
              <a:t>18</a:t>
            </a:r>
            <a:endParaRPr sz="600">
              <a:solidFill>
                <a:schemeClr val="dk1"/>
              </a:solidFill>
              <a:latin typeface="Arial Narrow"/>
              <a:ea typeface="Arial Narrow"/>
              <a:cs typeface="Arial Narrow"/>
              <a:sym typeface="Arial Narro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9"/>
          <p:cNvSpPr txBox="1"/>
          <p:nvPr>
            <p:ph type="title"/>
          </p:nvPr>
        </p:nvSpPr>
        <p:spPr>
          <a:xfrm>
            <a:off x="314756" y="365127"/>
            <a:ext cx="8397449" cy="61751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Narrow"/>
              <a:buNone/>
            </a:pPr>
            <a:r>
              <a:rPr lang="en-US"/>
              <a:t>Create RG BAST</a:t>
            </a:r>
            <a:endParaRPr/>
          </a:p>
        </p:txBody>
      </p:sp>
      <p:pic>
        <p:nvPicPr>
          <p:cNvPr id="147" name="Google Shape;147;p9"/>
          <p:cNvPicPr preferRelativeResize="0"/>
          <p:nvPr/>
        </p:nvPicPr>
        <p:blipFill rotWithShape="1">
          <a:blip r:embed="rId3">
            <a:alphaModFix/>
          </a:blip>
          <a:srcRect b="0" l="0" r="0" t="0"/>
          <a:stretch/>
        </p:blipFill>
        <p:spPr>
          <a:xfrm>
            <a:off x="95692" y="982640"/>
            <a:ext cx="5425955" cy="1516011"/>
          </a:xfrm>
          <a:prstGeom prst="rect">
            <a:avLst/>
          </a:prstGeom>
          <a:noFill/>
          <a:ln>
            <a:noFill/>
          </a:ln>
        </p:spPr>
      </p:pic>
      <p:sp>
        <p:nvSpPr>
          <p:cNvPr id="148" name="Google Shape;148;p9"/>
          <p:cNvSpPr txBox="1"/>
          <p:nvPr>
            <p:ph idx="1" type="body"/>
          </p:nvPr>
        </p:nvSpPr>
        <p:spPr>
          <a:xfrm>
            <a:off x="5521648" y="982641"/>
            <a:ext cx="3526659" cy="4083212"/>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90000"/>
              </a:lnSpc>
              <a:spcBef>
                <a:spcPts val="0"/>
              </a:spcBef>
              <a:spcAft>
                <a:spcPts val="0"/>
              </a:spcAft>
              <a:buClr>
                <a:schemeClr val="dk1"/>
              </a:buClr>
              <a:buSzPct val="100000"/>
              <a:buNone/>
            </a:pPr>
            <a:r>
              <a:rPr lang="en-US" sz="1800"/>
              <a:t>Setelah berhasil mengisi form diatas, maka langkah selanjutnya adalah sebagai berikut:</a:t>
            </a:r>
            <a:endParaRPr/>
          </a:p>
          <a:p>
            <a:pPr indent="-342900" lvl="0" marL="342900" rtl="0" algn="l">
              <a:lnSpc>
                <a:spcPct val="90000"/>
              </a:lnSpc>
              <a:spcBef>
                <a:spcPts val="1000"/>
              </a:spcBef>
              <a:spcAft>
                <a:spcPts val="0"/>
              </a:spcAft>
              <a:buClr>
                <a:schemeClr val="dk1"/>
              </a:buClr>
              <a:buSzPct val="100000"/>
              <a:buFont typeface="Arial Narrow"/>
              <a:buAutoNum type="arabicPeriod" startAt="19"/>
            </a:pPr>
            <a:r>
              <a:rPr lang="en-US" sz="1800"/>
              <a:t>Klik Add Item</a:t>
            </a:r>
            <a:endParaRPr/>
          </a:p>
          <a:p>
            <a:pPr indent="0" lvl="0" marL="0" rtl="0" algn="l">
              <a:lnSpc>
                <a:spcPct val="90000"/>
              </a:lnSpc>
              <a:spcBef>
                <a:spcPts val="1000"/>
              </a:spcBef>
              <a:spcAft>
                <a:spcPts val="0"/>
              </a:spcAft>
              <a:buClr>
                <a:schemeClr val="dk1"/>
              </a:buClr>
              <a:buSzPct val="100000"/>
              <a:buNone/>
            </a:pPr>
            <a:r>
              <a:rPr lang="en-US" sz="1800"/>
              <a:t>Sistem akan otomatis menyimpan data yang sudah diinputkan diatas, lalu memunculkan popup add GR Item seperti pada gambar no 20. Setelah popup berhasil muncul, maka lakukan langkah berikut:</a:t>
            </a:r>
            <a:endParaRPr/>
          </a:p>
          <a:p>
            <a:pPr indent="-342900" lvl="0" marL="342900" rtl="0" algn="l">
              <a:lnSpc>
                <a:spcPct val="90000"/>
              </a:lnSpc>
              <a:spcBef>
                <a:spcPts val="1000"/>
              </a:spcBef>
              <a:spcAft>
                <a:spcPts val="0"/>
              </a:spcAft>
              <a:buClr>
                <a:schemeClr val="dk1"/>
              </a:buClr>
              <a:buSzPct val="100000"/>
              <a:buFont typeface="Arial Narrow"/>
              <a:buAutoNum type="arabicPeriod" startAt="21"/>
            </a:pPr>
            <a:r>
              <a:rPr lang="en-US" sz="1800"/>
              <a:t>Pilih EDI No</a:t>
            </a:r>
            <a:br>
              <a:rPr lang="en-US" sz="1800"/>
            </a:br>
            <a:r>
              <a:rPr lang="en-US" sz="1800"/>
              <a:t>Data EDI No yang tampil adalah nomor EDI dari CIPL yang status CIPL nya sudah pickup goods (sudah selesai approvalnya)</a:t>
            </a:r>
            <a:endParaRPr/>
          </a:p>
          <a:p>
            <a:pPr indent="-342900" lvl="0" marL="342900" rtl="0" algn="l">
              <a:lnSpc>
                <a:spcPct val="90000"/>
              </a:lnSpc>
              <a:spcBef>
                <a:spcPts val="1000"/>
              </a:spcBef>
              <a:spcAft>
                <a:spcPts val="0"/>
              </a:spcAft>
              <a:buClr>
                <a:schemeClr val="dk1"/>
              </a:buClr>
              <a:buSzPct val="100000"/>
              <a:buFont typeface="Arial Narrow"/>
              <a:buAutoNum type="arabicPeriod" startAt="21"/>
            </a:pPr>
            <a:r>
              <a:rPr lang="en-US" sz="1800"/>
              <a:t>Inputkan DA no</a:t>
            </a:r>
            <a:endParaRPr/>
          </a:p>
          <a:p>
            <a:pPr indent="-342900" lvl="0" marL="342900" rtl="0" algn="l">
              <a:lnSpc>
                <a:spcPct val="90000"/>
              </a:lnSpc>
              <a:spcBef>
                <a:spcPts val="1000"/>
              </a:spcBef>
              <a:spcAft>
                <a:spcPts val="0"/>
              </a:spcAft>
              <a:buClr>
                <a:schemeClr val="dk1"/>
              </a:buClr>
              <a:buSzPct val="100000"/>
              <a:buFont typeface="Arial Narrow"/>
              <a:buAutoNum type="arabicPeriod" startAt="21"/>
            </a:pPr>
            <a:r>
              <a:rPr lang="en-US" sz="1800"/>
              <a:t>Klik save</a:t>
            </a:r>
            <a:endParaRPr/>
          </a:p>
          <a:p>
            <a:pPr indent="0" lvl="0" marL="0" rtl="0" algn="l">
              <a:lnSpc>
                <a:spcPct val="90000"/>
              </a:lnSpc>
              <a:spcBef>
                <a:spcPts val="1000"/>
              </a:spcBef>
              <a:spcAft>
                <a:spcPts val="0"/>
              </a:spcAft>
              <a:buClr>
                <a:schemeClr val="dk1"/>
              </a:buClr>
              <a:buSzPct val="100000"/>
              <a:buNone/>
            </a:pPr>
            <a:r>
              <a:rPr lang="en-US" sz="1800"/>
              <a:t>Setelah berhasil melakukan save GR Item, maka otomatis system akan menampilkan data yang dipilih seperti pada gambar no 24.</a:t>
            </a:r>
            <a:endParaRPr/>
          </a:p>
          <a:p>
            <a:pPr indent="0" lvl="0" marL="0" rtl="0" algn="l">
              <a:lnSpc>
                <a:spcPct val="90000"/>
              </a:lnSpc>
              <a:spcBef>
                <a:spcPts val="1000"/>
              </a:spcBef>
              <a:spcAft>
                <a:spcPts val="0"/>
              </a:spcAft>
              <a:buClr>
                <a:schemeClr val="dk1"/>
              </a:buClr>
              <a:buSzPct val="100000"/>
              <a:buNone/>
            </a:pPr>
            <a:r>
              <a:rPr lang="en-US" sz="1800"/>
              <a:t>Note: User dapat menambahkan EDI number lebih dari 1 dengan cara klik add item. No EDI yang telah dipilih sebelumnya, akan hilang dari list popup (no 21)</a:t>
            </a:r>
            <a:endParaRPr/>
          </a:p>
          <a:p>
            <a:pPr indent="-178117" lvl="0" marL="266700" rtl="0" algn="l">
              <a:lnSpc>
                <a:spcPct val="90000"/>
              </a:lnSpc>
              <a:spcBef>
                <a:spcPts val="1000"/>
              </a:spcBef>
              <a:spcAft>
                <a:spcPts val="0"/>
              </a:spcAft>
              <a:buClr>
                <a:schemeClr val="dk1"/>
              </a:buClr>
              <a:buSzPct val="100000"/>
              <a:buNone/>
            </a:pPr>
            <a:r>
              <a:t/>
            </a:r>
            <a:endParaRPr sz="1800"/>
          </a:p>
          <a:p>
            <a:pPr indent="-178117" lvl="0" marL="266700" rtl="0" algn="l">
              <a:lnSpc>
                <a:spcPct val="90000"/>
              </a:lnSpc>
              <a:spcBef>
                <a:spcPts val="1000"/>
              </a:spcBef>
              <a:spcAft>
                <a:spcPts val="0"/>
              </a:spcAft>
              <a:buClr>
                <a:schemeClr val="dk1"/>
              </a:buClr>
              <a:buSzPct val="100000"/>
              <a:buNone/>
            </a:pPr>
            <a:r>
              <a:t/>
            </a:r>
            <a:endParaRPr sz="1800"/>
          </a:p>
          <a:p>
            <a:pPr indent="-178117" lvl="0" marL="266700" rtl="0" algn="l">
              <a:lnSpc>
                <a:spcPct val="90000"/>
              </a:lnSpc>
              <a:spcBef>
                <a:spcPts val="1000"/>
              </a:spcBef>
              <a:spcAft>
                <a:spcPts val="0"/>
              </a:spcAft>
              <a:buClr>
                <a:schemeClr val="dk1"/>
              </a:buClr>
              <a:buSzPct val="100000"/>
              <a:buNone/>
            </a:pPr>
            <a:r>
              <a:t/>
            </a:r>
            <a:endParaRPr sz="1800"/>
          </a:p>
          <a:p>
            <a:pPr indent="-227330" lvl="0" marL="266700" rtl="0" algn="l">
              <a:lnSpc>
                <a:spcPct val="90000"/>
              </a:lnSpc>
              <a:spcBef>
                <a:spcPts val="1000"/>
              </a:spcBef>
              <a:spcAft>
                <a:spcPts val="0"/>
              </a:spcAft>
              <a:buClr>
                <a:schemeClr val="dk1"/>
              </a:buClr>
              <a:buSzPct val="100000"/>
              <a:buNone/>
            </a:pPr>
            <a:r>
              <a:t/>
            </a:r>
            <a:endParaRPr sz="800"/>
          </a:p>
          <a:p>
            <a:pPr indent="-417830" lvl="0" marL="457200" rtl="0" algn="l">
              <a:lnSpc>
                <a:spcPct val="90000"/>
              </a:lnSpc>
              <a:spcBef>
                <a:spcPts val="1000"/>
              </a:spcBef>
              <a:spcAft>
                <a:spcPts val="0"/>
              </a:spcAft>
              <a:buClr>
                <a:schemeClr val="dk1"/>
              </a:buClr>
              <a:buSzPct val="100000"/>
              <a:buNone/>
            </a:pPr>
            <a:r>
              <a:t/>
            </a:r>
            <a:endParaRPr sz="800"/>
          </a:p>
          <a:p>
            <a:pPr indent="-417830" lvl="0" marL="457200" rtl="0" algn="l">
              <a:lnSpc>
                <a:spcPct val="90000"/>
              </a:lnSpc>
              <a:spcBef>
                <a:spcPts val="1000"/>
              </a:spcBef>
              <a:spcAft>
                <a:spcPts val="0"/>
              </a:spcAft>
              <a:buClr>
                <a:schemeClr val="dk1"/>
              </a:buClr>
              <a:buSzPct val="100000"/>
              <a:buNone/>
            </a:pPr>
            <a:r>
              <a:t/>
            </a:r>
            <a:endParaRPr sz="800"/>
          </a:p>
        </p:txBody>
      </p:sp>
      <p:sp>
        <p:nvSpPr>
          <p:cNvPr id="149" name="Google Shape;149;p9"/>
          <p:cNvSpPr/>
          <p:nvPr/>
        </p:nvSpPr>
        <p:spPr>
          <a:xfrm>
            <a:off x="510175" y="1128643"/>
            <a:ext cx="372222" cy="148416"/>
          </a:xfrm>
          <a:prstGeom prst="ellipse">
            <a:avLst/>
          </a:prstGeom>
          <a:solidFill>
            <a:schemeClr val="accent1"/>
          </a:solidFill>
          <a:ln cap="flat" cmpd="sng" w="12700">
            <a:solidFill>
              <a:srgbClr val="BA930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600">
                <a:solidFill>
                  <a:schemeClr val="dk1"/>
                </a:solidFill>
                <a:latin typeface="Arial Narrow"/>
                <a:ea typeface="Arial Narrow"/>
                <a:cs typeface="Arial Narrow"/>
                <a:sym typeface="Arial Narrow"/>
              </a:rPr>
              <a:t>19</a:t>
            </a:r>
            <a:endParaRPr sz="600">
              <a:solidFill>
                <a:schemeClr val="dk1"/>
              </a:solidFill>
              <a:latin typeface="Arial Narrow"/>
              <a:ea typeface="Arial Narrow"/>
              <a:cs typeface="Arial Narrow"/>
              <a:sym typeface="Arial Narrow"/>
            </a:endParaRPr>
          </a:p>
        </p:txBody>
      </p:sp>
      <p:pic>
        <p:nvPicPr>
          <p:cNvPr id="150" name="Google Shape;150;p9"/>
          <p:cNvPicPr preferRelativeResize="0"/>
          <p:nvPr/>
        </p:nvPicPr>
        <p:blipFill rotWithShape="1">
          <a:blip r:embed="rId4">
            <a:alphaModFix/>
          </a:blip>
          <a:srcRect b="0" l="0" r="0" t="0"/>
          <a:stretch/>
        </p:blipFill>
        <p:spPr>
          <a:xfrm>
            <a:off x="95692" y="2644653"/>
            <a:ext cx="4891460" cy="1225961"/>
          </a:xfrm>
          <a:prstGeom prst="rect">
            <a:avLst/>
          </a:prstGeom>
          <a:noFill/>
          <a:ln>
            <a:noFill/>
          </a:ln>
        </p:spPr>
      </p:pic>
      <p:sp>
        <p:nvSpPr>
          <p:cNvPr id="151" name="Google Shape;151;p9"/>
          <p:cNvSpPr/>
          <p:nvPr/>
        </p:nvSpPr>
        <p:spPr>
          <a:xfrm>
            <a:off x="1036287" y="2769110"/>
            <a:ext cx="372222" cy="148416"/>
          </a:xfrm>
          <a:prstGeom prst="ellipse">
            <a:avLst/>
          </a:prstGeom>
          <a:solidFill>
            <a:schemeClr val="accent1"/>
          </a:solidFill>
          <a:ln cap="flat" cmpd="sng" w="12700">
            <a:solidFill>
              <a:srgbClr val="BA930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600">
                <a:solidFill>
                  <a:schemeClr val="dk1"/>
                </a:solidFill>
                <a:latin typeface="Arial Narrow"/>
                <a:ea typeface="Arial Narrow"/>
                <a:cs typeface="Arial Narrow"/>
                <a:sym typeface="Arial Narrow"/>
              </a:rPr>
              <a:t>20</a:t>
            </a:r>
            <a:endParaRPr sz="600">
              <a:solidFill>
                <a:schemeClr val="dk1"/>
              </a:solidFill>
              <a:latin typeface="Arial Narrow"/>
              <a:ea typeface="Arial Narrow"/>
              <a:cs typeface="Arial Narrow"/>
              <a:sym typeface="Arial Narrow"/>
            </a:endParaRPr>
          </a:p>
        </p:txBody>
      </p:sp>
      <p:pic>
        <p:nvPicPr>
          <p:cNvPr id="152" name="Google Shape;152;p9"/>
          <p:cNvPicPr preferRelativeResize="0"/>
          <p:nvPr/>
        </p:nvPicPr>
        <p:blipFill rotWithShape="1">
          <a:blip r:embed="rId5">
            <a:alphaModFix/>
          </a:blip>
          <a:srcRect b="0" l="0" r="0" t="0"/>
          <a:stretch/>
        </p:blipFill>
        <p:spPr>
          <a:xfrm>
            <a:off x="95692" y="4140228"/>
            <a:ext cx="5287895" cy="1068703"/>
          </a:xfrm>
          <a:prstGeom prst="rect">
            <a:avLst/>
          </a:prstGeom>
          <a:noFill/>
          <a:ln>
            <a:noFill/>
          </a:ln>
        </p:spPr>
      </p:pic>
      <p:sp>
        <p:nvSpPr>
          <p:cNvPr id="153" name="Google Shape;153;p9"/>
          <p:cNvSpPr/>
          <p:nvPr/>
        </p:nvSpPr>
        <p:spPr>
          <a:xfrm>
            <a:off x="2031526" y="3034474"/>
            <a:ext cx="372222" cy="148416"/>
          </a:xfrm>
          <a:prstGeom prst="ellipse">
            <a:avLst/>
          </a:prstGeom>
          <a:solidFill>
            <a:schemeClr val="accent1"/>
          </a:solidFill>
          <a:ln cap="flat" cmpd="sng" w="12700">
            <a:solidFill>
              <a:srgbClr val="BA930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600">
                <a:solidFill>
                  <a:schemeClr val="dk1"/>
                </a:solidFill>
                <a:latin typeface="Arial Narrow"/>
                <a:ea typeface="Arial Narrow"/>
                <a:cs typeface="Arial Narrow"/>
                <a:sym typeface="Arial Narrow"/>
              </a:rPr>
              <a:t>21</a:t>
            </a:r>
            <a:endParaRPr sz="600">
              <a:solidFill>
                <a:schemeClr val="dk1"/>
              </a:solidFill>
              <a:latin typeface="Arial Narrow"/>
              <a:ea typeface="Arial Narrow"/>
              <a:cs typeface="Arial Narrow"/>
              <a:sym typeface="Arial Narrow"/>
            </a:endParaRPr>
          </a:p>
        </p:txBody>
      </p:sp>
      <p:sp>
        <p:nvSpPr>
          <p:cNvPr id="154" name="Google Shape;154;p9"/>
          <p:cNvSpPr/>
          <p:nvPr/>
        </p:nvSpPr>
        <p:spPr>
          <a:xfrm>
            <a:off x="2057834" y="3314027"/>
            <a:ext cx="372222" cy="148416"/>
          </a:xfrm>
          <a:prstGeom prst="ellipse">
            <a:avLst/>
          </a:prstGeom>
          <a:solidFill>
            <a:schemeClr val="accent1"/>
          </a:solidFill>
          <a:ln cap="flat" cmpd="sng" w="12700">
            <a:solidFill>
              <a:srgbClr val="BA930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600">
                <a:solidFill>
                  <a:schemeClr val="dk1"/>
                </a:solidFill>
                <a:latin typeface="Arial Narrow"/>
                <a:ea typeface="Arial Narrow"/>
                <a:cs typeface="Arial Narrow"/>
                <a:sym typeface="Arial Narrow"/>
              </a:rPr>
              <a:t>22</a:t>
            </a:r>
            <a:endParaRPr sz="600">
              <a:solidFill>
                <a:schemeClr val="dk1"/>
              </a:solidFill>
              <a:latin typeface="Arial Narrow"/>
              <a:ea typeface="Arial Narrow"/>
              <a:cs typeface="Arial Narrow"/>
              <a:sym typeface="Arial Narrow"/>
            </a:endParaRPr>
          </a:p>
        </p:txBody>
      </p:sp>
      <p:sp>
        <p:nvSpPr>
          <p:cNvPr id="155" name="Google Shape;155;p9"/>
          <p:cNvSpPr/>
          <p:nvPr/>
        </p:nvSpPr>
        <p:spPr>
          <a:xfrm>
            <a:off x="4752991" y="3789079"/>
            <a:ext cx="372222" cy="148416"/>
          </a:xfrm>
          <a:prstGeom prst="ellipse">
            <a:avLst/>
          </a:prstGeom>
          <a:solidFill>
            <a:schemeClr val="accent1"/>
          </a:solidFill>
          <a:ln cap="flat" cmpd="sng" w="12700">
            <a:solidFill>
              <a:srgbClr val="BA930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600">
                <a:solidFill>
                  <a:schemeClr val="dk1"/>
                </a:solidFill>
                <a:latin typeface="Arial Narrow"/>
                <a:ea typeface="Arial Narrow"/>
                <a:cs typeface="Arial Narrow"/>
                <a:sym typeface="Arial Narrow"/>
              </a:rPr>
              <a:t>23</a:t>
            </a:r>
            <a:endParaRPr sz="600">
              <a:solidFill>
                <a:schemeClr val="dk1"/>
              </a:solidFill>
              <a:latin typeface="Arial Narrow"/>
              <a:ea typeface="Arial Narrow"/>
              <a:cs typeface="Arial Narrow"/>
              <a:sym typeface="Arial Narrow"/>
            </a:endParaRPr>
          </a:p>
        </p:txBody>
      </p:sp>
      <p:sp>
        <p:nvSpPr>
          <p:cNvPr id="156" name="Google Shape;156;p9"/>
          <p:cNvSpPr/>
          <p:nvPr/>
        </p:nvSpPr>
        <p:spPr>
          <a:xfrm>
            <a:off x="1408509" y="4600371"/>
            <a:ext cx="372222" cy="148416"/>
          </a:xfrm>
          <a:prstGeom prst="ellipse">
            <a:avLst/>
          </a:prstGeom>
          <a:solidFill>
            <a:schemeClr val="accent1"/>
          </a:solidFill>
          <a:ln cap="flat" cmpd="sng" w="12700">
            <a:solidFill>
              <a:srgbClr val="BA930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600">
                <a:solidFill>
                  <a:schemeClr val="dk1"/>
                </a:solidFill>
                <a:latin typeface="Arial Narrow"/>
                <a:ea typeface="Arial Narrow"/>
                <a:cs typeface="Arial Narrow"/>
                <a:sym typeface="Arial Narrow"/>
              </a:rPr>
              <a:t>24</a:t>
            </a:r>
            <a:endParaRPr sz="600">
              <a:solidFill>
                <a:schemeClr val="dk1"/>
              </a:solidFill>
              <a:latin typeface="Arial Narrow"/>
              <a:ea typeface="Arial Narrow"/>
              <a:cs typeface="Arial Narrow"/>
              <a:sym typeface="Arial Narrow"/>
            </a:endParaRPr>
          </a:p>
        </p:txBody>
      </p:sp>
    </p:spTree>
  </p:cSld>
  <p:clrMapOvr>
    <a:masterClrMapping/>
  </p:clrMapOvr>
</p:sld>
</file>

<file path=ppt/theme/theme1.xml><?xml version="1.0" encoding="utf-8"?>
<a:theme xmlns:a="http://schemas.openxmlformats.org/drawingml/2006/main" xmlns:r="http://schemas.openxmlformats.org/officeDocument/2006/relationships" name="1_Custom Design">
  <a:themeElements>
    <a:clrScheme name="Yellow">
      <a:dk1>
        <a:srgbClr val="000000"/>
      </a:dk1>
      <a:lt1>
        <a:srgbClr val="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_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Design">
  <a:themeElements>
    <a:clrScheme name="Yellow">
      <a:dk1>
        <a:srgbClr val="000000"/>
      </a:dk1>
      <a:lt1>
        <a:srgbClr val="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Yellow">
      <a:dk1>
        <a:srgbClr val="000000"/>
      </a:dk1>
      <a:lt1>
        <a:srgbClr val="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2019-09-27T09:02:08Z</dcterms:created>
  <dc:creator>Galih Yulie Pranoto</dc:creator>
</cp:coreProperties>
</file>