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9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86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54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52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6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0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7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2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2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2/20/2025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43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03" r:id="rId4"/>
    <p:sldLayoutId id="2147483804" r:id="rId5"/>
    <p:sldLayoutId id="2147483809" r:id="rId6"/>
    <p:sldLayoutId id="2147483805" r:id="rId7"/>
    <p:sldLayoutId id="2147483806" r:id="rId8"/>
    <p:sldLayoutId id="2147483807" r:id="rId9"/>
    <p:sldLayoutId id="2147483808" r:id="rId10"/>
    <p:sldLayoutId id="214748381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eri.Muryanto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0BE66D35-6371-4809-9433-1EBF87915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 descr="A white and blue room with blue sky&#10;&#10;AI-generated content may be incorrect.">
            <a:extLst>
              <a:ext uri="{FF2B5EF4-FFF2-40B4-BE49-F238E27FC236}">
                <a16:creationId xmlns:a16="http://schemas.microsoft.com/office/drawing/2014/main" id="{F66717AF-CA37-880B-ECDC-8D73DA2BAD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963"/>
          <a:stretch/>
        </p:blipFill>
        <p:spPr>
          <a:xfrm>
            <a:off x="20" y="10"/>
            <a:ext cx="12191980" cy="6861323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578" y="-5737"/>
            <a:ext cx="1514422" cy="45796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6C002F2-60D3-46C2-A77A-91D2C03E7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9562" y="4573945"/>
            <a:ext cx="1512438" cy="2293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7CE75F-B11A-4BF8-9637-18AC46C42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585" y="4573945"/>
            <a:ext cx="1512444" cy="229312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F96DD6-CDFB-35DD-B75B-E6045D0D3A91}"/>
              </a:ext>
            </a:extLst>
          </p:cNvPr>
          <p:cNvSpPr/>
          <p:nvPr/>
        </p:nvSpPr>
        <p:spPr>
          <a:xfrm>
            <a:off x="505968" y="312395"/>
            <a:ext cx="72367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SIMGOS Cheat Sheet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78BD19-B71B-2F11-92E6-0894C9390171}"/>
              </a:ext>
            </a:extLst>
          </p:cNvPr>
          <p:cNvSpPr/>
          <p:nvPr/>
        </p:nvSpPr>
        <p:spPr>
          <a:xfrm>
            <a:off x="8080229" y="4948535"/>
            <a:ext cx="24648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Report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175680-5F2B-B6E2-4733-62A983C8D089}"/>
              </a:ext>
            </a:extLst>
          </p:cNvPr>
          <p:cNvSpPr/>
          <p:nvPr/>
        </p:nvSpPr>
        <p:spPr>
          <a:xfrm>
            <a:off x="8217762" y="5871865"/>
            <a:ext cx="24578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By: </a:t>
            </a:r>
            <a:r>
              <a:rPr lang="id-ID" sz="1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linkClick r:id="rId3"/>
              </a:rPr>
              <a:t>Heri.Muryanto@gmail.com</a:t>
            </a:r>
            <a:br>
              <a:rPr lang="id-ID" sz="1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id-ID" sz="1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08 123 30 10 987</a:t>
            </a:r>
            <a:endParaRPr 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266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7B683-EC21-B969-B686-C95D75FAE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 descr="A white and blue room with blue sky&#10;&#10;AI-generated content may be incorrect.">
            <a:extLst>
              <a:ext uri="{FF2B5EF4-FFF2-40B4-BE49-F238E27FC236}">
                <a16:creationId xmlns:a16="http://schemas.microsoft.com/office/drawing/2014/main" id="{639C1CFA-A837-F3FC-7D55-C5DCA86B7A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963"/>
          <a:stretch/>
        </p:blipFill>
        <p:spPr>
          <a:xfrm>
            <a:off x="20" y="10"/>
            <a:ext cx="12191980" cy="68613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C8300F9-1515-5BA2-EC0F-7435E77EFE34}"/>
              </a:ext>
            </a:extLst>
          </p:cNvPr>
          <p:cNvSpPr/>
          <p:nvPr/>
        </p:nvSpPr>
        <p:spPr>
          <a:xfrm>
            <a:off x="438504" y="181334"/>
            <a:ext cx="71599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</a:t>
            </a:r>
            <a:r>
              <a:rPr lang="id-ID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aster.jenis_laporan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09A427-5A0B-D92F-1D00-BA873B5CA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247" y="1139473"/>
            <a:ext cx="6260411" cy="549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7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D526C-2333-D594-5F2F-1EA15F5A1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 descr="A white and blue room with blue sky&#10;&#10;AI-generated content may be incorrect.">
            <a:extLst>
              <a:ext uri="{FF2B5EF4-FFF2-40B4-BE49-F238E27FC236}">
                <a16:creationId xmlns:a16="http://schemas.microsoft.com/office/drawing/2014/main" id="{71240BF1-7669-F537-3687-52A11FE347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963"/>
          <a:stretch/>
        </p:blipFill>
        <p:spPr>
          <a:xfrm>
            <a:off x="20" y="10"/>
            <a:ext cx="12191980" cy="68613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F00663E-F3D6-2C47-2D98-31A275E3D38F}"/>
              </a:ext>
            </a:extLst>
          </p:cNvPr>
          <p:cNvSpPr/>
          <p:nvPr/>
        </p:nvSpPr>
        <p:spPr>
          <a:xfrm>
            <a:off x="314850" y="158397"/>
            <a:ext cx="91975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</a:t>
            </a:r>
            <a:r>
              <a:rPr lang="id-ID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aster. jenis_laporan_detil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B4FEB-6F06-14B2-936B-ECA141D41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12" y="1262455"/>
            <a:ext cx="6320175" cy="54142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2E73E4-92D2-65DC-EF8F-064916310C03}"/>
              </a:ext>
            </a:extLst>
          </p:cNvPr>
          <p:cNvSpPr/>
          <p:nvPr/>
        </p:nvSpPr>
        <p:spPr>
          <a:xfrm>
            <a:off x="7009067" y="1240114"/>
            <a:ext cx="5368777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D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ID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NAME: '</a:t>
            </a:r>
            <a:r>
              <a:rPr lang="en-ID" sz="16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layanan.LaporanTindakanGroupLab</a:t>
            </a:r>
            <a:r>
              <a:rPr lang="en-ID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',</a:t>
            </a:r>
          </a:p>
          <a:p>
            <a:r>
              <a:rPr lang="en-ID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TYPE: 'Pdf', </a:t>
            </a:r>
          </a:p>
          <a:p>
            <a:r>
              <a:rPr lang="en-ID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EXT: 'pdf',</a:t>
            </a:r>
          </a:p>
          <a:p>
            <a:r>
              <a:rPr lang="en-ID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PARAMETER: {</a:t>
            </a:r>
          </a:p>
          <a:p>
            <a:r>
              <a:rPr lang="en-ID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TGLAWAL: '',</a:t>
            </a:r>
          </a:p>
          <a:p>
            <a:r>
              <a:rPr lang="en-ID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TGLAKHIR: '',</a:t>
            </a:r>
          </a:p>
          <a:p>
            <a:r>
              <a:rPr lang="en-ID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RUANGAN:'',</a:t>
            </a:r>
          </a:p>
          <a:p>
            <a:r>
              <a:rPr lang="en-ID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TINDAKAN:'',</a:t>
            </a:r>
          </a:p>
          <a:p>
            <a:r>
              <a:rPr lang="en-ID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CARABAYAR:'',</a:t>
            </a:r>
          </a:p>
          <a:p>
            <a:r>
              <a:rPr lang="en-ID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DOKTER:''</a:t>
            </a:r>
          </a:p>
          <a:p>
            <a:r>
              <a:rPr lang="en-ID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},</a:t>
            </a:r>
          </a:p>
          <a:p>
            <a:r>
              <a:rPr lang="en-ID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REQUEST_FOR_PRINT: false,</a:t>
            </a:r>
          </a:p>
          <a:p>
            <a:r>
              <a:rPr lang="en-ID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PRINT_NAME: '</a:t>
            </a:r>
            <a:r>
              <a:rPr lang="en-ID" sz="16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CetakLayanan</a:t>
            </a:r>
            <a:r>
              <a:rPr lang="en-ID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'</a:t>
            </a:r>
          </a:p>
          <a:p>
            <a:r>
              <a:rPr lang="en-ID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8" name="Graphic 7" descr="Arrow Slight curve">
            <a:extLst>
              <a:ext uri="{FF2B5EF4-FFF2-40B4-BE49-F238E27FC236}">
                <a16:creationId xmlns:a16="http://schemas.microsoft.com/office/drawing/2014/main" id="{A6353CCB-3B13-8E05-7AA0-17DA4071F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819431">
            <a:off x="6430330" y="5761231"/>
            <a:ext cx="201038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9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11DA5-EBD7-33B0-8709-52A9AB3B4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 descr="A white and blue room with blue sky&#10;&#10;AI-generated content may be incorrect.">
            <a:extLst>
              <a:ext uri="{FF2B5EF4-FFF2-40B4-BE49-F238E27FC236}">
                <a16:creationId xmlns:a16="http://schemas.microsoft.com/office/drawing/2014/main" id="{280FCE90-BC65-FDF4-2F49-8B337B812D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963"/>
          <a:stretch/>
        </p:blipFill>
        <p:spPr>
          <a:xfrm>
            <a:off x="20" y="10"/>
            <a:ext cx="12191980" cy="68613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0F92B2-E285-14F3-7C2A-8FFF7AC6B108}"/>
              </a:ext>
            </a:extLst>
          </p:cNvPr>
          <p:cNvSpPr/>
          <p:nvPr/>
        </p:nvSpPr>
        <p:spPr>
          <a:xfrm>
            <a:off x="285919" y="306402"/>
            <a:ext cx="1012168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/var/www/html/production/webapps/webservice/report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5A813-CF1D-D5A9-4A14-08471E02B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54" y="1300114"/>
            <a:ext cx="4525006" cy="37914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6BBDDC5-36D0-5607-9021-3B171B1F5CEE}"/>
              </a:ext>
            </a:extLst>
          </p:cNvPr>
          <p:cNvSpPr/>
          <p:nvPr/>
        </p:nvSpPr>
        <p:spPr>
          <a:xfrm>
            <a:off x="5854035" y="1300114"/>
            <a:ext cx="5368777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D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ID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NAME: '</a:t>
            </a:r>
            <a:r>
              <a:rPr lang="en-ID" sz="16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layanan.LaporanTindakanGroupLab</a:t>
            </a:r>
            <a:r>
              <a:rPr lang="en-ID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',</a:t>
            </a:r>
          </a:p>
          <a:p>
            <a:r>
              <a:rPr lang="en-ID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TYPE: 'Pdf', </a:t>
            </a:r>
          </a:p>
          <a:p>
            <a:r>
              <a:rPr lang="en-ID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EXT: 'pdf',</a:t>
            </a:r>
          </a:p>
          <a:p>
            <a:r>
              <a:rPr lang="en-ID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PARAMETER: {</a:t>
            </a:r>
          </a:p>
          <a:p>
            <a:r>
              <a:rPr lang="en-ID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TGLAWAL: '',</a:t>
            </a:r>
          </a:p>
          <a:p>
            <a:r>
              <a:rPr lang="en-ID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TGLAKHIR: '',</a:t>
            </a:r>
          </a:p>
          <a:p>
            <a:r>
              <a:rPr lang="en-ID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RUANGAN:'',</a:t>
            </a:r>
          </a:p>
          <a:p>
            <a:r>
              <a:rPr lang="en-ID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TINDAKAN:'',</a:t>
            </a:r>
          </a:p>
          <a:p>
            <a:r>
              <a:rPr lang="en-ID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CARABAYAR:'',</a:t>
            </a:r>
          </a:p>
          <a:p>
            <a:r>
              <a:rPr lang="en-ID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DOKTER:''</a:t>
            </a:r>
          </a:p>
          <a:p>
            <a:r>
              <a:rPr lang="en-ID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},</a:t>
            </a:r>
          </a:p>
          <a:p>
            <a:r>
              <a:rPr lang="en-ID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REQUEST_FOR_PRINT: false,</a:t>
            </a:r>
          </a:p>
          <a:p>
            <a:r>
              <a:rPr lang="en-ID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PRINT_NAME: '</a:t>
            </a:r>
            <a:r>
              <a:rPr lang="en-ID" sz="16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CetakLayanan</a:t>
            </a:r>
            <a:r>
              <a:rPr lang="en-ID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'</a:t>
            </a:r>
          </a:p>
          <a:p>
            <a:r>
              <a:rPr lang="en-ID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2451E5-18CA-41BD-3C66-6F0A123F44D0}"/>
              </a:ext>
            </a:extLst>
          </p:cNvPr>
          <p:cNvSpPr/>
          <p:nvPr/>
        </p:nvSpPr>
        <p:spPr>
          <a:xfrm>
            <a:off x="391393" y="5942418"/>
            <a:ext cx="1140921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KODERS-</a:t>
            </a:r>
            <a:r>
              <a:rPr lang="en-ID" sz="40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LaporanTindakanGroupLab</a:t>
            </a:r>
            <a:r>
              <a:rPr lang="id-ID" sz="4000" b="1" i="0" u="none" strike="noStrike" baseline="0" dirty="0">
                <a:solidFill>
                  <a:srgbClr val="FF0000"/>
                </a:solidFill>
                <a:latin typeface="Courier New" panose="02070309020205020404" pitchFamily="49" charset="0"/>
              </a:rPr>
              <a:t>.jrxml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536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9DD09-4961-91C7-C4B9-67476B916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 descr="A white and blue room with blue sky&#10;&#10;AI-generated content may be incorrect.">
            <a:extLst>
              <a:ext uri="{FF2B5EF4-FFF2-40B4-BE49-F238E27FC236}">
                <a16:creationId xmlns:a16="http://schemas.microsoft.com/office/drawing/2014/main" id="{BD65CD7A-D06B-B401-6522-1E4B0A8ABE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963"/>
          <a:stretch/>
        </p:blipFill>
        <p:spPr>
          <a:xfrm>
            <a:off x="20" y="10"/>
            <a:ext cx="12191980" cy="68613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510CC44-147A-4320-2487-EBB7869350CB}"/>
              </a:ext>
            </a:extLst>
          </p:cNvPr>
          <p:cNvSpPr/>
          <p:nvPr/>
        </p:nvSpPr>
        <p:spPr>
          <a:xfrm>
            <a:off x="285919" y="306402"/>
            <a:ext cx="1012168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/var/www/html/production/webapps/webservice/report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8CB238-2930-4298-6AAB-CE42425E8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54" y="1300114"/>
            <a:ext cx="4525006" cy="37914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CB13740-B09C-6E9D-A475-26EAD74E420D}"/>
              </a:ext>
            </a:extLst>
          </p:cNvPr>
          <p:cNvSpPr/>
          <p:nvPr/>
        </p:nvSpPr>
        <p:spPr>
          <a:xfrm>
            <a:off x="5854035" y="1300114"/>
            <a:ext cx="5368777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D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ID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NAME: '</a:t>
            </a:r>
            <a:r>
              <a:rPr lang="en-ID" sz="16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layanan.LaporanTindakanGroupLab</a:t>
            </a:r>
            <a:r>
              <a:rPr lang="en-ID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',</a:t>
            </a:r>
          </a:p>
          <a:p>
            <a:r>
              <a:rPr lang="en-ID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TYPE: 'Pdf', </a:t>
            </a:r>
          </a:p>
          <a:p>
            <a:r>
              <a:rPr lang="en-ID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EXT: 'pdf',</a:t>
            </a:r>
          </a:p>
          <a:p>
            <a:r>
              <a:rPr lang="en-ID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PARAMETER: {</a:t>
            </a:r>
          </a:p>
          <a:p>
            <a:r>
              <a:rPr lang="en-ID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TGLAWAL: '',</a:t>
            </a:r>
          </a:p>
          <a:p>
            <a:r>
              <a:rPr lang="en-ID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TGLAKHIR: '',</a:t>
            </a:r>
          </a:p>
          <a:p>
            <a:r>
              <a:rPr lang="en-ID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RUANGAN:'',</a:t>
            </a:r>
          </a:p>
          <a:p>
            <a:r>
              <a:rPr lang="en-ID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TINDAKAN:'',</a:t>
            </a:r>
          </a:p>
          <a:p>
            <a:r>
              <a:rPr lang="en-ID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CARABAYAR:'',</a:t>
            </a:r>
          </a:p>
          <a:p>
            <a:r>
              <a:rPr lang="en-ID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DOKTER:''</a:t>
            </a:r>
          </a:p>
          <a:p>
            <a:r>
              <a:rPr lang="en-ID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},</a:t>
            </a:r>
          </a:p>
          <a:p>
            <a:r>
              <a:rPr lang="en-ID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REQUEST_FOR_PRINT: false,</a:t>
            </a:r>
          </a:p>
          <a:p>
            <a:r>
              <a:rPr lang="en-ID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PRINT_NAME: '</a:t>
            </a:r>
            <a:r>
              <a:rPr lang="en-ID" sz="16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CetakLayanan</a:t>
            </a:r>
            <a:r>
              <a:rPr lang="en-ID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'</a:t>
            </a:r>
          </a:p>
          <a:p>
            <a:r>
              <a:rPr lang="en-ID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606505-9BC7-BE3C-2079-3CE891691413}"/>
              </a:ext>
            </a:extLst>
          </p:cNvPr>
          <p:cNvSpPr/>
          <p:nvPr/>
        </p:nvSpPr>
        <p:spPr>
          <a:xfrm>
            <a:off x="391393" y="5942418"/>
            <a:ext cx="1140921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KODERS-</a:t>
            </a:r>
            <a:r>
              <a:rPr lang="en-ID" sz="40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LaporanTindakanGroupLab</a:t>
            </a:r>
            <a:r>
              <a:rPr lang="id-ID" sz="4000" b="1" i="0" u="none" strike="noStrike" baseline="0" dirty="0">
                <a:solidFill>
                  <a:srgbClr val="FF0000"/>
                </a:solidFill>
                <a:latin typeface="Courier New" panose="02070309020205020404" pitchFamily="49" charset="0"/>
              </a:rPr>
              <a:t>.jrxml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7282634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Custom 29">
      <a:dk1>
        <a:srgbClr val="000000"/>
      </a:dk1>
      <a:lt1>
        <a:sysClr val="window" lastClr="FFFFFF"/>
      </a:lt1>
      <a:dk2>
        <a:srgbClr val="465959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7967B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250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Bahnschrift</vt:lpstr>
      <vt:lpstr>Courier New</vt:lpstr>
      <vt:lpstr>MatrixVTI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 5cd1354wq</dc:creator>
  <cp:lastModifiedBy>hp 5cd1354wq</cp:lastModifiedBy>
  <cp:revision>3</cp:revision>
  <dcterms:created xsi:type="dcterms:W3CDTF">2025-02-19T23:05:53Z</dcterms:created>
  <dcterms:modified xsi:type="dcterms:W3CDTF">2025-02-19T23:52:04Z</dcterms:modified>
</cp:coreProperties>
</file>