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What is Programming?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Explaining programming to beginners in a simple way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Programming is Like Giving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Programming = giving step-by-step instructions to a computer</a:t>
            </a:r>
          </a:p>
          <a:p>
            <a:r>
              <a:t>Computers do EXACTLY what you tell them — no more, no less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 Life Example – A Recipe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Code = Recipe</a:t>
            </a:r>
          </a:p>
          <a:p>
            <a:r>
              <a:t>Ingredients = Data</a:t>
            </a:r>
          </a:p>
          <a:p>
            <a:r>
              <a:t>Instructions = 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Do We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use programming to build:</a:t>
            </a:r>
          </a:p>
          <a:p>
            <a:r>
              <a:t>🖥️ Websites</a:t>
            </a:r>
          </a:p>
          <a:p>
            <a:r>
              <a:t>📱 Mobile Apps</a:t>
            </a:r>
          </a:p>
          <a:p>
            <a:r>
              <a:t>🎮 Games</a:t>
            </a:r>
          </a:p>
          <a:p>
            <a:r>
              <a:t>🤖 Smart Devices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Programming is a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Computers don’t speak English.</a:t>
            </a:r>
          </a:p>
          <a:p>
            <a:r>
              <a:t>We use special languages like:</a:t>
            </a:r>
          </a:p>
          <a:p>
            <a:r>
              <a:t>- Python</a:t>
            </a:r>
          </a:p>
          <a:p>
            <a:r>
              <a:t>- JavaScript</a:t>
            </a:r>
          </a:p>
          <a:p>
            <a:r>
              <a:t>- PHP</a:t>
            </a:r>
          </a:p>
          <a:p>
            <a:r>
              <a:t>- C++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Anyone Can Learn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💡 Programming is logical thinking</a:t>
            </a:r>
          </a:p>
          <a:p>
            <a:r>
              <a:t>🧩 Like solving puzzles</a:t>
            </a:r>
          </a:p>
          <a:p>
            <a:r>
              <a:t>🎓 Anyone can learn it!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