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exend SemiBold"/>
      <p:regular r:id="rId19"/>
      <p:bold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SemiBold-bold.fntdata"/><Relationship Id="rId22" Type="http://schemas.openxmlformats.org/officeDocument/2006/relationships/font" Target="fonts/Lexend-bold.fntdata"/><Relationship Id="rId21" Type="http://schemas.openxmlformats.org/officeDocument/2006/relationships/font" Target="fonts/Lexe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exend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21760f0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21760f0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21760f07f7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21760f07f7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21760f07f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21760f07f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21760f07f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21760f07f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21760f07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21760f07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21760f07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21760f07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21760f07f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21760f07f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21760f07f7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21760f07f7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21760f07f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21760f07f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21760f07f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21760f07f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21760f07f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21760f07f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21760f07f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21760f07f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54" name="Shape 54"/>
        <p:cNvGrpSpPr/>
        <p:nvPr/>
      </p:nvGrpSpPr>
      <p:grpSpPr>
        <a:xfrm>
          <a:off x="0" y="0"/>
          <a:ext cx="0" cy="0"/>
          <a:chOff x="0" y="0"/>
          <a:chExt cx="0" cy="0"/>
        </a:xfrm>
      </p:grpSpPr>
      <p:sp>
        <p:nvSpPr>
          <p:cNvPr id="55" name="Google Shape;55;p14"/>
          <p:cNvSpPr/>
          <p:nvPr/>
        </p:nvSpPr>
        <p:spPr>
          <a:xfrm>
            <a:off x="643200" y="659425"/>
            <a:ext cx="3146400" cy="1091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6" name="Google Shape;56;p14"/>
          <p:cNvSpPr txBox="1"/>
          <p:nvPr>
            <p:ph type="title"/>
          </p:nvPr>
        </p:nvSpPr>
        <p:spPr>
          <a:xfrm>
            <a:off x="671825" y="727744"/>
            <a:ext cx="3117600" cy="12018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7" name="Google Shape;57;p14"/>
          <p:cNvSpPr/>
          <p:nvPr/>
        </p:nvSpPr>
        <p:spPr>
          <a:xfrm>
            <a:off x="2216400" y="1750725"/>
            <a:ext cx="4711200" cy="21879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8" name="Google Shape;58;p14"/>
          <p:cNvSpPr/>
          <p:nvPr/>
        </p:nvSpPr>
        <p:spPr>
          <a:xfrm>
            <a:off x="1686400" y="1750825"/>
            <a:ext cx="528900" cy="5289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9" name="Google Shape;59;p14"/>
          <p:cNvSpPr/>
          <p:nvPr/>
        </p:nvSpPr>
        <p:spPr>
          <a:xfrm>
            <a:off x="6927600" y="2843900"/>
            <a:ext cx="528900" cy="1091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0" name="Google Shape;60;p14"/>
          <p:cNvSpPr txBox="1"/>
          <p:nvPr>
            <p:ph idx="2" type="title"/>
          </p:nvPr>
        </p:nvSpPr>
        <p:spPr>
          <a:xfrm>
            <a:off x="2258050" y="1800075"/>
            <a:ext cx="46239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5400"/>
              <a:buNone/>
              <a:defRPr sz="5400"/>
            </a:lvl1pPr>
            <a:lvl2pPr lvl="1">
              <a:spcBef>
                <a:spcPts val="0"/>
              </a:spcBef>
              <a:spcAft>
                <a:spcPts val="0"/>
              </a:spcAft>
              <a:buSzPts val="5400"/>
              <a:buNone/>
              <a:defRPr sz="5400"/>
            </a:lvl2pPr>
            <a:lvl3pPr lvl="2">
              <a:spcBef>
                <a:spcPts val="0"/>
              </a:spcBef>
              <a:spcAft>
                <a:spcPts val="0"/>
              </a:spcAft>
              <a:buSzPts val="5400"/>
              <a:buNone/>
              <a:defRPr sz="5400"/>
            </a:lvl3pPr>
            <a:lvl4pPr lvl="3">
              <a:spcBef>
                <a:spcPts val="0"/>
              </a:spcBef>
              <a:spcAft>
                <a:spcPts val="0"/>
              </a:spcAft>
              <a:buSzPts val="5400"/>
              <a:buNone/>
              <a:defRPr sz="5400"/>
            </a:lvl4pPr>
            <a:lvl5pPr lvl="4">
              <a:spcBef>
                <a:spcPts val="0"/>
              </a:spcBef>
              <a:spcAft>
                <a:spcPts val="0"/>
              </a:spcAft>
              <a:buSzPts val="5400"/>
              <a:buNone/>
              <a:defRPr sz="5400"/>
            </a:lvl5pPr>
            <a:lvl6pPr lvl="5">
              <a:spcBef>
                <a:spcPts val="0"/>
              </a:spcBef>
              <a:spcAft>
                <a:spcPts val="0"/>
              </a:spcAft>
              <a:buSzPts val="5400"/>
              <a:buNone/>
              <a:defRPr sz="5400"/>
            </a:lvl6pPr>
            <a:lvl7pPr lvl="6">
              <a:spcBef>
                <a:spcPts val="0"/>
              </a:spcBef>
              <a:spcAft>
                <a:spcPts val="0"/>
              </a:spcAft>
              <a:buSzPts val="5400"/>
              <a:buNone/>
              <a:defRPr sz="5400"/>
            </a:lvl7pPr>
            <a:lvl8pPr lvl="7">
              <a:spcBef>
                <a:spcPts val="0"/>
              </a:spcBef>
              <a:spcAft>
                <a:spcPts val="0"/>
              </a:spcAft>
              <a:buSzPts val="5400"/>
              <a:buNone/>
              <a:defRPr sz="5400"/>
            </a:lvl8pPr>
            <a:lvl9pPr lvl="8">
              <a:spcBef>
                <a:spcPts val="0"/>
              </a:spcBef>
              <a:spcAft>
                <a:spcPts val="0"/>
              </a:spcAft>
              <a:buSzPts val="5400"/>
              <a:buNone/>
              <a:defRPr sz="5400"/>
            </a:lvl9pPr>
          </a:lstStyle>
          <a:p/>
        </p:txBody>
      </p:sp>
      <p:sp>
        <p:nvSpPr>
          <p:cNvPr id="61" name="Google Shape;61;p1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2" name="Google Shape;62;p1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ITLE_3_1">
    <p:spTree>
      <p:nvGrpSpPr>
        <p:cNvPr id="63" name="Shape 63"/>
        <p:cNvGrpSpPr/>
        <p:nvPr/>
      </p:nvGrpSpPr>
      <p:grpSpPr>
        <a:xfrm>
          <a:off x="0" y="0"/>
          <a:ext cx="0" cy="0"/>
          <a:chOff x="0" y="0"/>
          <a:chExt cx="0" cy="0"/>
        </a:xfrm>
      </p:grpSpPr>
      <p:sp>
        <p:nvSpPr>
          <p:cNvPr id="64" name="Google Shape;64;p15"/>
          <p:cNvSpPr/>
          <p:nvPr/>
        </p:nvSpPr>
        <p:spPr>
          <a:xfrm>
            <a:off x="304800" y="3161075"/>
            <a:ext cx="2851500" cy="16791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5" name="Google Shape;65;p15"/>
          <p:cNvSpPr/>
          <p:nvPr/>
        </p:nvSpPr>
        <p:spPr>
          <a:xfrm>
            <a:off x="5999150" y="3161050"/>
            <a:ext cx="2840100" cy="16791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6" name="Google Shape;66;p15"/>
          <p:cNvSpPr/>
          <p:nvPr/>
        </p:nvSpPr>
        <p:spPr>
          <a:xfrm>
            <a:off x="3156175" y="3161150"/>
            <a:ext cx="2851500" cy="16791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7" name="Google Shape;67;p15"/>
          <p:cNvSpPr txBox="1"/>
          <p:nvPr>
            <p:ph idx="1" type="subTitle"/>
          </p:nvPr>
        </p:nvSpPr>
        <p:spPr>
          <a:xfrm>
            <a:off x="314208" y="3134376"/>
            <a:ext cx="28161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p:nvPr>
            <p:ph idx="2" type="pic"/>
          </p:nvPr>
        </p:nvSpPr>
        <p:spPr>
          <a:xfrm>
            <a:off x="307625" y="1316450"/>
            <a:ext cx="2851500" cy="1844700"/>
          </a:xfrm>
          <a:prstGeom prst="rect">
            <a:avLst/>
          </a:prstGeom>
          <a:noFill/>
          <a:ln cap="flat" cmpd="sng" w="19050">
            <a:solidFill>
              <a:schemeClr val="dk1"/>
            </a:solidFill>
            <a:prstDash val="solid"/>
            <a:round/>
            <a:headEnd len="sm" w="sm" type="none"/>
            <a:tailEnd len="sm" w="sm" type="none"/>
          </a:ln>
        </p:spPr>
      </p:sp>
      <p:sp>
        <p:nvSpPr>
          <p:cNvPr id="69" name="Google Shape;69;p15"/>
          <p:cNvSpPr txBox="1"/>
          <p:nvPr>
            <p:ph idx="3" type="body"/>
          </p:nvPr>
        </p:nvSpPr>
        <p:spPr>
          <a:xfrm>
            <a:off x="316485" y="3761317"/>
            <a:ext cx="2688600" cy="109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0" name="Google Shape;70;p15"/>
          <p:cNvSpPr/>
          <p:nvPr>
            <p:ph idx="4" type="pic"/>
          </p:nvPr>
        </p:nvSpPr>
        <p:spPr>
          <a:xfrm>
            <a:off x="3159125" y="1316450"/>
            <a:ext cx="2851500" cy="1844700"/>
          </a:xfrm>
          <a:prstGeom prst="rect">
            <a:avLst/>
          </a:prstGeom>
          <a:noFill/>
          <a:ln cap="flat" cmpd="sng" w="19050">
            <a:solidFill>
              <a:schemeClr val="dk1"/>
            </a:solidFill>
            <a:prstDash val="solid"/>
            <a:round/>
            <a:headEnd len="sm" w="sm" type="none"/>
            <a:tailEnd len="sm" w="sm" type="none"/>
          </a:ln>
        </p:spPr>
      </p:sp>
      <p:sp>
        <p:nvSpPr>
          <p:cNvPr id="71" name="Google Shape;71;p15"/>
          <p:cNvSpPr/>
          <p:nvPr>
            <p:ph idx="5" type="pic"/>
          </p:nvPr>
        </p:nvSpPr>
        <p:spPr>
          <a:xfrm>
            <a:off x="6010625" y="1316450"/>
            <a:ext cx="2828700" cy="1844700"/>
          </a:xfrm>
          <a:prstGeom prst="rect">
            <a:avLst/>
          </a:prstGeom>
          <a:noFill/>
          <a:ln cap="flat" cmpd="sng" w="19050">
            <a:solidFill>
              <a:schemeClr val="dk1"/>
            </a:solidFill>
            <a:prstDash val="solid"/>
            <a:round/>
            <a:headEnd len="sm" w="sm" type="none"/>
            <a:tailEnd len="sm" w="sm" type="none"/>
          </a:ln>
        </p:spPr>
      </p:sp>
      <p:sp>
        <p:nvSpPr>
          <p:cNvPr id="72" name="Google Shape;72;p1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3" name="Google Shape;73;p1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74" name="Google Shape;74;p15"/>
          <p:cNvSpPr/>
          <p:nvPr/>
        </p:nvSpPr>
        <p:spPr>
          <a:xfrm>
            <a:off x="304800" y="305325"/>
            <a:ext cx="2851500" cy="1009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5" name="Google Shape;75;p15"/>
          <p:cNvSpPr/>
          <p:nvPr/>
        </p:nvSpPr>
        <p:spPr>
          <a:xfrm>
            <a:off x="3159125" y="811350"/>
            <a:ext cx="1159500" cy="5025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6" name="Google Shape;76;p15"/>
          <p:cNvSpPr txBox="1"/>
          <p:nvPr>
            <p:ph type="title"/>
          </p:nvPr>
        </p:nvSpPr>
        <p:spPr>
          <a:xfrm>
            <a:off x="328518" y="361238"/>
            <a:ext cx="2720700" cy="1131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Google Shape;77;p15"/>
          <p:cNvSpPr txBox="1"/>
          <p:nvPr>
            <p:ph idx="6" type="subTitle"/>
          </p:nvPr>
        </p:nvSpPr>
        <p:spPr>
          <a:xfrm>
            <a:off x="3156683" y="3134376"/>
            <a:ext cx="28161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txBox="1"/>
          <p:nvPr>
            <p:ph idx="7" type="body"/>
          </p:nvPr>
        </p:nvSpPr>
        <p:spPr>
          <a:xfrm>
            <a:off x="3158960" y="3761317"/>
            <a:ext cx="2688600" cy="109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9" name="Google Shape;79;p15"/>
          <p:cNvSpPr txBox="1"/>
          <p:nvPr>
            <p:ph idx="8" type="subTitle"/>
          </p:nvPr>
        </p:nvSpPr>
        <p:spPr>
          <a:xfrm>
            <a:off x="6007809" y="3134376"/>
            <a:ext cx="28161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5"/>
          <p:cNvSpPr txBox="1"/>
          <p:nvPr>
            <p:ph idx="9" type="body"/>
          </p:nvPr>
        </p:nvSpPr>
        <p:spPr>
          <a:xfrm>
            <a:off x="6010085" y="3761317"/>
            <a:ext cx="2688600" cy="109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1 Overview">
  <p:cSld name="TITLE_3_1_1">
    <p:spTree>
      <p:nvGrpSpPr>
        <p:cNvPr id="81" name="Shape 81"/>
        <p:cNvGrpSpPr/>
        <p:nvPr/>
      </p:nvGrpSpPr>
      <p:grpSpPr>
        <a:xfrm>
          <a:off x="0" y="0"/>
          <a:ext cx="0" cy="0"/>
          <a:chOff x="0" y="0"/>
          <a:chExt cx="0" cy="0"/>
        </a:xfrm>
      </p:grpSpPr>
      <p:sp>
        <p:nvSpPr>
          <p:cNvPr id="82" name="Google Shape;82;p16"/>
          <p:cNvSpPr/>
          <p:nvPr/>
        </p:nvSpPr>
        <p:spPr>
          <a:xfrm>
            <a:off x="1172300" y="660200"/>
            <a:ext cx="4711200" cy="16398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83" name="Google Shape;83;p16"/>
          <p:cNvSpPr/>
          <p:nvPr/>
        </p:nvSpPr>
        <p:spPr>
          <a:xfrm>
            <a:off x="5883500" y="1756696"/>
            <a:ext cx="1224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84" name="Google Shape;84;p16"/>
          <p:cNvSpPr txBox="1"/>
          <p:nvPr>
            <p:ph type="title"/>
          </p:nvPr>
        </p:nvSpPr>
        <p:spPr>
          <a:xfrm>
            <a:off x="1195425" y="734045"/>
            <a:ext cx="46488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6"/>
          <p:cNvSpPr/>
          <p:nvPr>
            <p:ph idx="2" type="pic"/>
          </p:nvPr>
        </p:nvSpPr>
        <p:spPr>
          <a:xfrm>
            <a:off x="3260500" y="2309850"/>
            <a:ext cx="1569000" cy="1625400"/>
          </a:xfrm>
          <a:prstGeom prst="rect">
            <a:avLst/>
          </a:prstGeom>
          <a:noFill/>
          <a:ln cap="flat" cmpd="sng" w="19050">
            <a:solidFill>
              <a:schemeClr val="dk1"/>
            </a:solidFill>
            <a:prstDash val="solid"/>
            <a:round/>
            <a:headEnd len="sm" w="sm" type="none"/>
            <a:tailEnd len="sm" w="sm" type="none"/>
          </a:ln>
        </p:spPr>
      </p:sp>
      <p:sp>
        <p:nvSpPr>
          <p:cNvPr id="86" name="Google Shape;86;p16"/>
          <p:cNvSpPr/>
          <p:nvPr>
            <p:ph idx="3" type="pic"/>
          </p:nvPr>
        </p:nvSpPr>
        <p:spPr>
          <a:xfrm>
            <a:off x="4849525" y="2309850"/>
            <a:ext cx="3128100" cy="2174100"/>
          </a:xfrm>
          <a:prstGeom prst="rect">
            <a:avLst/>
          </a:prstGeom>
          <a:noFill/>
          <a:ln cap="flat" cmpd="sng" w="19050">
            <a:solidFill>
              <a:schemeClr val="dk1"/>
            </a:solidFill>
            <a:prstDash val="solid"/>
            <a:round/>
            <a:headEnd len="sm" w="sm" type="none"/>
            <a:tailEnd len="sm" w="sm" type="none"/>
          </a:ln>
        </p:spPr>
      </p:sp>
      <p:sp>
        <p:nvSpPr>
          <p:cNvPr id="87" name="Google Shape;87;p1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88" name="Google Shape;88;p1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
    <p:spTree>
      <p:nvGrpSpPr>
        <p:cNvPr id="89" name="Shape 89"/>
        <p:cNvGrpSpPr/>
        <p:nvPr/>
      </p:nvGrpSpPr>
      <p:grpSpPr>
        <a:xfrm>
          <a:off x="0" y="0"/>
          <a:ext cx="0" cy="0"/>
          <a:chOff x="0" y="0"/>
          <a:chExt cx="0" cy="0"/>
        </a:xfrm>
      </p:grpSpPr>
      <p:sp>
        <p:nvSpPr>
          <p:cNvPr id="90" name="Google Shape;90;p17"/>
          <p:cNvSpPr/>
          <p:nvPr/>
        </p:nvSpPr>
        <p:spPr>
          <a:xfrm>
            <a:off x="3523325" y="2195625"/>
            <a:ext cx="4990200" cy="2385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1" name="Google Shape;91;p17"/>
          <p:cNvSpPr/>
          <p:nvPr/>
        </p:nvSpPr>
        <p:spPr>
          <a:xfrm>
            <a:off x="1420210" y="2202200"/>
            <a:ext cx="2101800" cy="543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2" name="Google Shape;92;p17"/>
          <p:cNvSpPr/>
          <p:nvPr/>
        </p:nvSpPr>
        <p:spPr>
          <a:xfrm>
            <a:off x="378750" y="562250"/>
            <a:ext cx="3146100" cy="16398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3" name="Google Shape;93;p17"/>
          <p:cNvSpPr txBox="1"/>
          <p:nvPr>
            <p:ph type="title"/>
          </p:nvPr>
        </p:nvSpPr>
        <p:spPr>
          <a:xfrm>
            <a:off x="378750" y="562250"/>
            <a:ext cx="3146100" cy="1639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94" name="Google Shape;94;p17"/>
          <p:cNvSpPr/>
          <p:nvPr/>
        </p:nvSpPr>
        <p:spPr>
          <a:xfrm>
            <a:off x="3523323" y="1654202"/>
            <a:ext cx="528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5" name="Google Shape;95;p17"/>
          <p:cNvSpPr txBox="1"/>
          <p:nvPr>
            <p:ph idx="1" type="body"/>
          </p:nvPr>
        </p:nvSpPr>
        <p:spPr>
          <a:xfrm>
            <a:off x="3623075" y="2300000"/>
            <a:ext cx="4790700" cy="218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6" name="Google Shape;96;p1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7" name="Google Shape;97;p1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2 Overview">
  <p:cSld name="TITLE_3_1_1_1">
    <p:spTree>
      <p:nvGrpSpPr>
        <p:cNvPr id="98" name="Shape 98"/>
        <p:cNvGrpSpPr/>
        <p:nvPr/>
      </p:nvGrpSpPr>
      <p:grpSpPr>
        <a:xfrm>
          <a:off x="0" y="0"/>
          <a:ext cx="0" cy="0"/>
          <a:chOff x="0" y="0"/>
          <a:chExt cx="0" cy="0"/>
        </a:xfrm>
      </p:grpSpPr>
      <p:sp>
        <p:nvSpPr>
          <p:cNvPr id="99" name="Google Shape;99;p18"/>
          <p:cNvSpPr/>
          <p:nvPr>
            <p:ph idx="2" type="pic"/>
          </p:nvPr>
        </p:nvSpPr>
        <p:spPr>
          <a:xfrm>
            <a:off x="3793600" y="2297107"/>
            <a:ext cx="1569000" cy="1625400"/>
          </a:xfrm>
          <a:prstGeom prst="rect">
            <a:avLst/>
          </a:prstGeom>
          <a:noFill/>
          <a:ln cap="flat" cmpd="sng" w="19050">
            <a:solidFill>
              <a:schemeClr val="dk1"/>
            </a:solidFill>
            <a:prstDash val="solid"/>
            <a:round/>
            <a:headEnd len="sm" w="sm" type="none"/>
            <a:tailEnd len="sm" w="sm" type="none"/>
          </a:ln>
        </p:spPr>
      </p:sp>
      <p:sp>
        <p:nvSpPr>
          <p:cNvPr id="100" name="Google Shape;100;p18"/>
          <p:cNvSpPr/>
          <p:nvPr>
            <p:ph idx="3" type="pic"/>
          </p:nvPr>
        </p:nvSpPr>
        <p:spPr>
          <a:xfrm>
            <a:off x="663400" y="2297107"/>
            <a:ext cx="3128100" cy="2174100"/>
          </a:xfrm>
          <a:prstGeom prst="rect">
            <a:avLst/>
          </a:prstGeom>
          <a:noFill/>
          <a:ln cap="flat" cmpd="sng" w="19050">
            <a:solidFill>
              <a:schemeClr val="dk1"/>
            </a:solidFill>
            <a:prstDash val="solid"/>
            <a:round/>
            <a:headEnd len="sm" w="sm" type="none"/>
            <a:tailEnd len="sm" w="sm" type="none"/>
          </a:ln>
        </p:spPr>
      </p:sp>
      <p:sp>
        <p:nvSpPr>
          <p:cNvPr id="101" name="Google Shape;101;p18"/>
          <p:cNvSpPr/>
          <p:nvPr/>
        </p:nvSpPr>
        <p:spPr>
          <a:xfrm>
            <a:off x="1689800" y="660200"/>
            <a:ext cx="4711200" cy="16398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2" name="Google Shape;102;p18"/>
          <p:cNvSpPr/>
          <p:nvPr/>
        </p:nvSpPr>
        <p:spPr>
          <a:xfrm>
            <a:off x="1160900" y="1757477"/>
            <a:ext cx="528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3" name="Google Shape;103;p18"/>
          <p:cNvSpPr txBox="1"/>
          <p:nvPr>
            <p:ph type="title"/>
          </p:nvPr>
        </p:nvSpPr>
        <p:spPr>
          <a:xfrm>
            <a:off x="1721834" y="727054"/>
            <a:ext cx="46488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5" name="Google Shape;105;p1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Overview (5)">
  <p:cSld name="TITLE_3_1_1_1_1">
    <p:spTree>
      <p:nvGrpSpPr>
        <p:cNvPr id="106" name="Shape 106"/>
        <p:cNvGrpSpPr/>
        <p:nvPr/>
      </p:nvGrpSpPr>
      <p:grpSpPr>
        <a:xfrm>
          <a:off x="0" y="0"/>
          <a:ext cx="0" cy="0"/>
          <a:chOff x="0" y="0"/>
          <a:chExt cx="0" cy="0"/>
        </a:xfrm>
      </p:grpSpPr>
      <p:sp>
        <p:nvSpPr>
          <p:cNvPr id="107" name="Google Shape;107;p19"/>
          <p:cNvSpPr/>
          <p:nvPr/>
        </p:nvSpPr>
        <p:spPr>
          <a:xfrm>
            <a:off x="298300" y="1431975"/>
            <a:ext cx="1713600" cy="1890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8" name="Google Shape;108;p19"/>
          <p:cNvSpPr/>
          <p:nvPr/>
        </p:nvSpPr>
        <p:spPr>
          <a:xfrm>
            <a:off x="5431665" y="1431975"/>
            <a:ext cx="1713600" cy="18903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9" name="Google Shape;109;p19"/>
          <p:cNvSpPr/>
          <p:nvPr/>
        </p:nvSpPr>
        <p:spPr>
          <a:xfrm>
            <a:off x="7137667" y="1431975"/>
            <a:ext cx="1713600" cy="1890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10" name="Google Shape;110;p19"/>
          <p:cNvSpPr/>
          <p:nvPr/>
        </p:nvSpPr>
        <p:spPr>
          <a:xfrm>
            <a:off x="2011981" y="1431975"/>
            <a:ext cx="1713600" cy="1890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11" name="Google Shape;111;p19"/>
          <p:cNvSpPr/>
          <p:nvPr/>
        </p:nvSpPr>
        <p:spPr>
          <a:xfrm>
            <a:off x="3717983" y="1431975"/>
            <a:ext cx="1713600" cy="189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12" name="Google Shape;112;p19"/>
          <p:cNvSpPr txBox="1"/>
          <p:nvPr>
            <p:ph idx="1" type="body"/>
          </p:nvPr>
        </p:nvSpPr>
        <p:spPr>
          <a:xfrm>
            <a:off x="310891"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3" name="Google Shape;113;p19"/>
          <p:cNvSpPr txBox="1"/>
          <p:nvPr>
            <p:ph idx="2" type="body"/>
          </p:nvPr>
        </p:nvSpPr>
        <p:spPr>
          <a:xfrm>
            <a:off x="5444268"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4" name="Google Shape;114;p19"/>
          <p:cNvSpPr txBox="1"/>
          <p:nvPr>
            <p:ph idx="3" type="body"/>
          </p:nvPr>
        </p:nvSpPr>
        <p:spPr>
          <a:xfrm>
            <a:off x="7105524"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5" name="Google Shape;115;p19"/>
          <p:cNvSpPr txBox="1"/>
          <p:nvPr>
            <p:ph idx="4" type="body"/>
          </p:nvPr>
        </p:nvSpPr>
        <p:spPr>
          <a:xfrm>
            <a:off x="2037027"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6" name="Google Shape;116;p19"/>
          <p:cNvSpPr txBox="1"/>
          <p:nvPr>
            <p:ph idx="5" type="body"/>
          </p:nvPr>
        </p:nvSpPr>
        <p:spPr>
          <a:xfrm>
            <a:off x="3727958"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7" name="Google Shape;117;p19"/>
          <p:cNvSpPr/>
          <p:nvPr>
            <p:ph idx="6" type="pic"/>
          </p:nvPr>
        </p:nvSpPr>
        <p:spPr>
          <a:xfrm>
            <a:off x="7137800" y="3322275"/>
            <a:ext cx="1713600" cy="1510200"/>
          </a:xfrm>
          <a:prstGeom prst="rect">
            <a:avLst/>
          </a:prstGeom>
          <a:noFill/>
          <a:ln cap="flat" cmpd="sng" w="19050">
            <a:solidFill>
              <a:schemeClr val="dk1"/>
            </a:solidFill>
            <a:prstDash val="solid"/>
            <a:round/>
            <a:headEnd len="sm" w="sm" type="none"/>
            <a:tailEnd len="sm" w="sm" type="none"/>
          </a:ln>
        </p:spPr>
      </p:sp>
      <p:sp>
        <p:nvSpPr>
          <p:cNvPr id="118" name="Google Shape;118;p19"/>
          <p:cNvSpPr/>
          <p:nvPr>
            <p:ph idx="7" type="pic"/>
          </p:nvPr>
        </p:nvSpPr>
        <p:spPr>
          <a:xfrm>
            <a:off x="5427747" y="3322276"/>
            <a:ext cx="1708200" cy="1510200"/>
          </a:xfrm>
          <a:prstGeom prst="rect">
            <a:avLst/>
          </a:prstGeom>
          <a:noFill/>
          <a:ln cap="flat" cmpd="sng" w="19050">
            <a:solidFill>
              <a:schemeClr val="dk1"/>
            </a:solidFill>
            <a:prstDash val="solid"/>
            <a:round/>
            <a:headEnd len="sm" w="sm" type="none"/>
            <a:tailEnd len="sm" w="sm" type="none"/>
          </a:ln>
        </p:spPr>
      </p:sp>
      <p:sp>
        <p:nvSpPr>
          <p:cNvPr id="119" name="Google Shape;119;p19"/>
          <p:cNvSpPr/>
          <p:nvPr>
            <p:ph idx="8" type="pic"/>
          </p:nvPr>
        </p:nvSpPr>
        <p:spPr>
          <a:xfrm>
            <a:off x="3723042" y="3322276"/>
            <a:ext cx="1708200" cy="1510200"/>
          </a:xfrm>
          <a:prstGeom prst="rect">
            <a:avLst/>
          </a:prstGeom>
          <a:noFill/>
          <a:ln cap="flat" cmpd="sng" w="19050">
            <a:solidFill>
              <a:schemeClr val="dk1"/>
            </a:solidFill>
            <a:prstDash val="solid"/>
            <a:round/>
            <a:headEnd len="sm" w="sm" type="none"/>
            <a:tailEnd len="sm" w="sm" type="none"/>
          </a:ln>
        </p:spPr>
      </p:sp>
      <p:sp>
        <p:nvSpPr>
          <p:cNvPr id="120" name="Google Shape;120;p19"/>
          <p:cNvSpPr/>
          <p:nvPr>
            <p:ph idx="9" type="pic"/>
          </p:nvPr>
        </p:nvSpPr>
        <p:spPr>
          <a:xfrm>
            <a:off x="2011891" y="3322275"/>
            <a:ext cx="1728000" cy="1510200"/>
          </a:xfrm>
          <a:prstGeom prst="rect">
            <a:avLst/>
          </a:prstGeom>
          <a:noFill/>
          <a:ln cap="flat" cmpd="sng" w="19050">
            <a:solidFill>
              <a:schemeClr val="dk1"/>
            </a:solidFill>
            <a:prstDash val="solid"/>
            <a:round/>
            <a:headEnd len="sm" w="sm" type="none"/>
            <a:tailEnd len="sm" w="sm" type="none"/>
          </a:ln>
        </p:spPr>
      </p:sp>
      <p:sp>
        <p:nvSpPr>
          <p:cNvPr id="121" name="Google Shape;121;p19"/>
          <p:cNvSpPr/>
          <p:nvPr>
            <p:ph idx="13" type="pic"/>
          </p:nvPr>
        </p:nvSpPr>
        <p:spPr>
          <a:xfrm>
            <a:off x="298300" y="3322275"/>
            <a:ext cx="1716000" cy="1510200"/>
          </a:xfrm>
          <a:prstGeom prst="rect">
            <a:avLst/>
          </a:prstGeom>
          <a:noFill/>
          <a:ln cap="flat" cmpd="sng" w="19050">
            <a:solidFill>
              <a:schemeClr val="dk1"/>
            </a:solidFill>
            <a:prstDash val="solid"/>
            <a:round/>
            <a:headEnd len="sm" w="sm" type="none"/>
            <a:tailEnd len="sm" w="sm" type="none"/>
          </a:ln>
        </p:spPr>
      </p:sp>
      <p:sp>
        <p:nvSpPr>
          <p:cNvPr id="122" name="Google Shape;122;p1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23" name="Google Shape;123;p1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124" name="Google Shape;124;p19"/>
          <p:cNvSpPr/>
          <p:nvPr/>
        </p:nvSpPr>
        <p:spPr>
          <a:xfrm>
            <a:off x="298300" y="301050"/>
            <a:ext cx="40203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25" name="Google Shape;125;p19"/>
          <p:cNvSpPr txBox="1"/>
          <p:nvPr>
            <p:ph type="title"/>
          </p:nvPr>
        </p:nvSpPr>
        <p:spPr>
          <a:xfrm>
            <a:off x="279178" y="338025"/>
            <a:ext cx="40395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Goal">
  <p:cSld name="TITLE_3_1_1_1_1_1">
    <p:spTree>
      <p:nvGrpSpPr>
        <p:cNvPr id="126" name="Shape 126"/>
        <p:cNvGrpSpPr/>
        <p:nvPr/>
      </p:nvGrpSpPr>
      <p:grpSpPr>
        <a:xfrm>
          <a:off x="0" y="0"/>
          <a:ext cx="0" cy="0"/>
          <a:chOff x="0" y="0"/>
          <a:chExt cx="0" cy="0"/>
        </a:xfrm>
      </p:grpSpPr>
      <p:sp>
        <p:nvSpPr>
          <p:cNvPr id="127" name="Google Shape;127;p20"/>
          <p:cNvSpPr/>
          <p:nvPr/>
        </p:nvSpPr>
        <p:spPr>
          <a:xfrm>
            <a:off x="298312" y="301050"/>
            <a:ext cx="5646900" cy="531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28" name="Google Shape;128;p20"/>
          <p:cNvSpPr txBox="1"/>
          <p:nvPr>
            <p:ph type="title"/>
          </p:nvPr>
        </p:nvSpPr>
        <p:spPr>
          <a:xfrm>
            <a:off x="279185" y="31227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 name="Google Shape;129;p20"/>
          <p:cNvSpPr/>
          <p:nvPr/>
        </p:nvSpPr>
        <p:spPr>
          <a:xfrm>
            <a:off x="4463246" y="3362570"/>
            <a:ext cx="1190400" cy="9768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0" name="Google Shape;130;p20"/>
          <p:cNvSpPr/>
          <p:nvPr/>
        </p:nvSpPr>
        <p:spPr>
          <a:xfrm>
            <a:off x="5653655" y="3362561"/>
            <a:ext cx="487500" cy="4785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1" name="Google Shape;131;p20"/>
          <p:cNvSpPr/>
          <p:nvPr/>
        </p:nvSpPr>
        <p:spPr>
          <a:xfrm>
            <a:off x="4463250" y="1056975"/>
            <a:ext cx="4371300" cy="23055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2" name="Google Shape;132;p20"/>
          <p:cNvSpPr txBox="1"/>
          <p:nvPr>
            <p:ph idx="1" type="subTitle"/>
          </p:nvPr>
        </p:nvSpPr>
        <p:spPr>
          <a:xfrm>
            <a:off x="4481951" y="1068225"/>
            <a:ext cx="4338600" cy="54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0"/>
          <p:cNvSpPr/>
          <p:nvPr>
            <p:ph idx="2" type="pic"/>
          </p:nvPr>
        </p:nvSpPr>
        <p:spPr>
          <a:xfrm>
            <a:off x="298300" y="1055350"/>
            <a:ext cx="4165800" cy="3783300"/>
          </a:xfrm>
          <a:prstGeom prst="rect">
            <a:avLst/>
          </a:prstGeom>
          <a:noFill/>
          <a:ln cap="flat" cmpd="sng" w="19050">
            <a:solidFill>
              <a:schemeClr val="dk1"/>
            </a:solidFill>
            <a:prstDash val="solid"/>
            <a:round/>
            <a:headEnd len="sm" w="sm" type="none"/>
            <a:tailEnd len="sm" w="sm" type="none"/>
          </a:ln>
        </p:spPr>
      </p:sp>
      <p:sp>
        <p:nvSpPr>
          <p:cNvPr id="134" name="Google Shape;134;p20"/>
          <p:cNvSpPr txBox="1"/>
          <p:nvPr>
            <p:ph idx="3" type="body"/>
          </p:nvPr>
        </p:nvSpPr>
        <p:spPr>
          <a:xfrm>
            <a:off x="4484120" y="1667497"/>
            <a:ext cx="4338600" cy="166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5" name="Google Shape;135;p2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6" name="Google Shape;136;p2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137" name="Google Shape;137;p20"/>
          <p:cNvSpPr/>
          <p:nvPr/>
        </p:nvSpPr>
        <p:spPr>
          <a:xfrm>
            <a:off x="298300" y="301050"/>
            <a:ext cx="56709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8" name="Google Shape;138;p20"/>
          <p:cNvSpPr txBox="1"/>
          <p:nvPr>
            <p:ph idx="4"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 Detailed Outline + Key Features">
  <p:cSld name="TITLE_3_1_1_1_1_1_1">
    <p:spTree>
      <p:nvGrpSpPr>
        <p:cNvPr id="139" name="Shape 139"/>
        <p:cNvGrpSpPr/>
        <p:nvPr/>
      </p:nvGrpSpPr>
      <p:grpSpPr>
        <a:xfrm>
          <a:off x="0" y="0"/>
          <a:ext cx="0" cy="0"/>
          <a:chOff x="0" y="0"/>
          <a:chExt cx="0" cy="0"/>
        </a:xfrm>
      </p:grpSpPr>
      <p:sp>
        <p:nvSpPr>
          <p:cNvPr id="140" name="Google Shape;140;p21"/>
          <p:cNvSpPr txBox="1"/>
          <p:nvPr>
            <p:ph idx="1" type="subTitle"/>
          </p:nvPr>
        </p:nvSpPr>
        <p:spPr>
          <a:xfrm>
            <a:off x="6076827" y="986538"/>
            <a:ext cx="25152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1"/>
          <p:cNvSpPr txBox="1"/>
          <p:nvPr>
            <p:ph idx="2" type="subTitle"/>
          </p:nvPr>
        </p:nvSpPr>
        <p:spPr>
          <a:xfrm>
            <a:off x="194675"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1"/>
          <p:cNvSpPr txBox="1"/>
          <p:nvPr>
            <p:ph idx="3" type="subTitle"/>
          </p:nvPr>
        </p:nvSpPr>
        <p:spPr>
          <a:xfrm>
            <a:off x="1178298"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1"/>
          <p:cNvSpPr txBox="1"/>
          <p:nvPr>
            <p:ph idx="4" type="subTitle"/>
          </p:nvPr>
        </p:nvSpPr>
        <p:spPr>
          <a:xfrm>
            <a:off x="2161921"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1"/>
          <p:cNvSpPr txBox="1"/>
          <p:nvPr>
            <p:ph idx="5" type="subTitle"/>
          </p:nvPr>
        </p:nvSpPr>
        <p:spPr>
          <a:xfrm>
            <a:off x="3139107"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1"/>
          <p:cNvSpPr txBox="1"/>
          <p:nvPr>
            <p:ph idx="6" type="subTitle"/>
          </p:nvPr>
        </p:nvSpPr>
        <p:spPr>
          <a:xfrm>
            <a:off x="4108806"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1"/>
          <p:cNvSpPr txBox="1"/>
          <p:nvPr>
            <p:ph idx="7" type="subTitle"/>
          </p:nvPr>
        </p:nvSpPr>
        <p:spPr>
          <a:xfrm>
            <a:off x="5092429"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1"/>
          <p:cNvSpPr/>
          <p:nvPr/>
        </p:nvSpPr>
        <p:spPr>
          <a:xfrm>
            <a:off x="298300" y="1301925"/>
            <a:ext cx="982800" cy="353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48" name="Google Shape;148;p21"/>
          <p:cNvSpPr/>
          <p:nvPr/>
        </p:nvSpPr>
        <p:spPr>
          <a:xfrm>
            <a:off x="5197656" y="1301925"/>
            <a:ext cx="982800" cy="353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49" name="Google Shape;149;p21"/>
          <p:cNvSpPr txBox="1"/>
          <p:nvPr>
            <p:ph idx="8" type="body"/>
          </p:nvPr>
        </p:nvSpPr>
        <p:spPr>
          <a:xfrm>
            <a:off x="302687"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0" name="Google Shape;150;p21"/>
          <p:cNvSpPr txBox="1"/>
          <p:nvPr>
            <p:ph idx="9" type="body"/>
          </p:nvPr>
        </p:nvSpPr>
        <p:spPr>
          <a:xfrm>
            <a:off x="5210863"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1" name="Google Shape;151;p21"/>
          <p:cNvSpPr/>
          <p:nvPr/>
        </p:nvSpPr>
        <p:spPr>
          <a:xfrm>
            <a:off x="3239217" y="1301925"/>
            <a:ext cx="982800" cy="353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2" name="Google Shape;152;p21"/>
          <p:cNvSpPr txBox="1"/>
          <p:nvPr>
            <p:ph idx="13" type="body"/>
          </p:nvPr>
        </p:nvSpPr>
        <p:spPr>
          <a:xfrm>
            <a:off x="3251210"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3" name="Google Shape;153;p21"/>
          <p:cNvSpPr/>
          <p:nvPr/>
        </p:nvSpPr>
        <p:spPr>
          <a:xfrm>
            <a:off x="4215083" y="1301925"/>
            <a:ext cx="982800" cy="3530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4" name="Google Shape;154;p21"/>
          <p:cNvSpPr txBox="1"/>
          <p:nvPr>
            <p:ph idx="14" type="body"/>
          </p:nvPr>
        </p:nvSpPr>
        <p:spPr>
          <a:xfrm>
            <a:off x="4233736"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5" name="Google Shape;155;p21"/>
          <p:cNvSpPr/>
          <p:nvPr/>
        </p:nvSpPr>
        <p:spPr>
          <a:xfrm>
            <a:off x="1280779" y="1301925"/>
            <a:ext cx="982800" cy="353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6" name="Google Shape;156;p21"/>
          <p:cNvSpPr txBox="1"/>
          <p:nvPr>
            <p:ph idx="15" type="body"/>
          </p:nvPr>
        </p:nvSpPr>
        <p:spPr>
          <a:xfrm>
            <a:off x="1286147"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7" name="Google Shape;157;p21"/>
          <p:cNvSpPr/>
          <p:nvPr/>
        </p:nvSpPr>
        <p:spPr>
          <a:xfrm>
            <a:off x="2256692" y="1301925"/>
            <a:ext cx="982800" cy="353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8" name="Google Shape;158;p21"/>
          <p:cNvSpPr txBox="1"/>
          <p:nvPr>
            <p:ph idx="16" type="body"/>
          </p:nvPr>
        </p:nvSpPr>
        <p:spPr>
          <a:xfrm>
            <a:off x="2268684"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9" name="Google Shape;159;p21"/>
          <p:cNvSpPr/>
          <p:nvPr/>
        </p:nvSpPr>
        <p:spPr>
          <a:xfrm>
            <a:off x="6182130" y="1301927"/>
            <a:ext cx="2656500" cy="13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0" name="Google Shape;160;p21"/>
          <p:cNvSpPr/>
          <p:nvPr/>
        </p:nvSpPr>
        <p:spPr>
          <a:xfrm>
            <a:off x="6182130" y="2680069"/>
            <a:ext cx="2656500" cy="13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1" name="Google Shape;161;p21"/>
          <p:cNvSpPr txBox="1"/>
          <p:nvPr>
            <p:ph idx="17" type="subTitle"/>
          </p:nvPr>
        </p:nvSpPr>
        <p:spPr>
          <a:xfrm>
            <a:off x="6164355" y="1264050"/>
            <a:ext cx="24726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1"/>
          <p:cNvSpPr txBox="1"/>
          <p:nvPr>
            <p:ph idx="18" type="body"/>
          </p:nvPr>
        </p:nvSpPr>
        <p:spPr>
          <a:xfrm>
            <a:off x="6160825" y="1743763"/>
            <a:ext cx="2686800" cy="11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63" name="Google Shape;163;p21"/>
          <p:cNvSpPr txBox="1"/>
          <p:nvPr>
            <p:ph idx="19" type="subTitle"/>
          </p:nvPr>
        </p:nvSpPr>
        <p:spPr>
          <a:xfrm>
            <a:off x="6164657" y="2640406"/>
            <a:ext cx="26868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1"/>
          <p:cNvSpPr txBox="1"/>
          <p:nvPr>
            <p:ph idx="20" type="body"/>
          </p:nvPr>
        </p:nvSpPr>
        <p:spPr>
          <a:xfrm>
            <a:off x="6160825" y="2978547"/>
            <a:ext cx="2686800" cy="11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65" name="Google Shape;165;p2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6" name="Google Shape;166;p2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167" name="Google Shape;167;p21"/>
          <p:cNvSpPr/>
          <p:nvPr/>
        </p:nvSpPr>
        <p:spPr>
          <a:xfrm>
            <a:off x="298300" y="301050"/>
            <a:ext cx="56709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8" name="Google Shape;168;p21"/>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vel Details">
  <p:cSld name="TITLE_3_1_1_1_1_1_1_1">
    <p:spTree>
      <p:nvGrpSpPr>
        <p:cNvPr id="169" name="Shape 169"/>
        <p:cNvGrpSpPr/>
        <p:nvPr/>
      </p:nvGrpSpPr>
      <p:grpSpPr>
        <a:xfrm>
          <a:off x="0" y="0"/>
          <a:ext cx="0" cy="0"/>
          <a:chOff x="0" y="0"/>
          <a:chExt cx="0" cy="0"/>
        </a:xfrm>
      </p:grpSpPr>
      <p:sp>
        <p:nvSpPr>
          <p:cNvPr id="170" name="Google Shape;170;p22"/>
          <p:cNvSpPr/>
          <p:nvPr/>
        </p:nvSpPr>
        <p:spPr>
          <a:xfrm>
            <a:off x="298300" y="301050"/>
            <a:ext cx="35340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1" name="Google Shape;171;p22"/>
          <p:cNvSpPr txBox="1"/>
          <p:nvPr>
            <p:ph type="title"/>
          </p:nvPr>
        </p:nvSpPr>
        <p:spPr>
          <a:xfrm>
            <a:off x="279178" y="338025"/>
            <a:ext cx="35379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2" name="Google Shape;172;p22"/>
          <p:cNvSpPr/>
          <p:nvPr>
            <p:ph idx="2" type="pic"/>
          </p:nvPr>
        </p:nvSpPr>
        <p:spPr>
          <a:xfrm>
            <a:off x="3836145" y="1334531"/>
            <a:ext cx="1488300" cy="1557900"/>
          </a:xfrm>
          <a:prstGeom prst="rect">
            <a:avLst/>
          </a:prstGeom>
          <a:noFill/>
          <a:ln cap="flat" cmpd="sng" w="19050">
            <a:solidFill>
              <a:schemeClr val="dk1"/>
            </a:solidFill>
            <a:prstDash val="solid"/>
            <a:round/>
            <a:headEnd len="sm" w="sm" type="none"/>
            <a:tailEnd len="sm" w="sm" type="none"/>
          </a:ln>
        </p:spPr>
      </p:sp>
      <p:sp>
        <p:nvSpPr>
          <p:cNvPr id="173" name="Google Shape;173;p22"/>
          <p:cNvSpPr/>
          <p:nvPr>
            <p:ph idx="3" type="pic"/>
          </p:nvPr>
        </p:nvSpPr>
        <p:spPr>
          <a:xfrm>
            <a:off x="3836145" y="2892484"/>
            <a:ext cx="1488300" cy="1557900"/>
          </a:xfrm>
          <a:prstGeom prst="rect">
            <a:avLst/>
          </a:prstGeom>
          <a:noFill/>
          <a:ln cap="flat" cmpd="sng" w="19050">
            <a:solidFill>
              <a:schemeClr val="dk1"/>
            </a:solidFill>
            <a:prstDash val="solid"/>
            <a:round/>
            <a:headEnd len="sm" w="sm" type="none"/>
            <a:tailEnd len="sm" w="sm" type="none"/>
          </a:ln>
        </p:spPr>
      </p:sp>
      <p:sp>
        <p:nvSpPr>
          <p:cNvPr id="174" name="Google Shape;174;p22"/>
          <p:cNvSpPr/>
          <p:nvPr/>
        </p:nvSpPr>
        <p:spPr>
          <a:xfrm>
            <a:off x="5324404" y="2374069"/>
            <a:ext cx="2480100" cy="2086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5" name="Google Shape;175;p22"/>
          <p:cNvSpPr txBox="1"/>
          <p:nvPr>
            <p:ph idx="1" type="body"/>
          </p:nvPr>
        </p:nvSpPr>
        <p:spPr>
          <a:xfrm>
            <a:off x="5321031" y="2388890"/>
            <a:ext cx="2480100" cy="206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6" name="Google Shape;176;p22"/>
          <p:cNvSpPr/>
          <p:nvPr/>
        </p:nvSpPr>
        <p:spPr>
          <a:xfrm>
            <a:off x="5324434" y="790425"/>
            <a:ext cx="3021000" cy="1584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7" name="Google Shape;177;p22"/>
          <p:cNvSpPr/>
          <p:nvPr/>
        </p:nvSpPr>
        <p:spPr>
          <a:xfrm>
            <a:off x="842990" y="908254"/>
            <a:ext cx="2989200" cy="2589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8" name="Google Shape;178;p22"/>
          <p:cNvSpPr txBox="1"/>
          <p:nvPr>
            <p:ph idx="4" type="body"/>
          </p:nvPr>
        </p:nvSpPr>
        <p:spPr>
          <a:xfrm>
            <a:off x="866096" y="1255168"/>
            <a:ext cx="2951100" cy="2226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9" name="Google Shape;179;p22"/>
          <p:cNvSpPr txBox="1"/>
          <p:nvPr>
            <p:ph idx="5" type="body"/>
          </p:nvPr>
        </p:nvSpPr>
        <p:spPr>
          <a:xfrm>
            <a:off x="5321025" y="801853"/>
            <a:ext cx="3016500" cy="158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80" name="Google Shape;180;p22"/>
          <p:cNvSpPr txBox="1"/>
          <p:nvPr>
            <p:ph idx="6" type="subTitle"/>
          </p:nvPr>
        </p:nvSpPr>
        <p:spPr>
          <a:xfrm>
            <a:off x="854800" y="922100"/>
            <a:ext cx="2951100" cy="557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2" name="Google Shape;182;p2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ITLE_3_1_1_1_1_1_1_1_1">
    <p:spTree>
      <p:nvGrpSpPr>
        <p:cNvPr id="183" name="Shape 183"/>
        <p:cNvGrpSpPr/>
        <p:nvPr/>
      </p:nvGrpSpPr>
      <p:grpSpPr>
        <a:xfrm>
          <a:off x="0" y="0"/>
          <a:ext cx="0" cy="0"/>
          <a:chOff x="0" y="0"/>
          <a:chExt cx="0" cy="0"/>
        </a:xfrm>
      </p:grpSpPr>
      <p:sp>
        <p:nvSpPr>
          <p:cNvPr id="184" name="Google Shape;184;p23"/>
          <p:cNvSpPr/>
          <p:nvPr/>
        </p:nvSpPr>
        <p:spPr>
          <a:xfrm>
            <a:off x="3263350" y="1223800"/>
            <a:ext cx="2617200" cy="27255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5" name="Google Shape;185;p23"/>
          <p:cNvSpPr txBox="1"/>
          <p:nvPr>
            <p:ph idx="1" type="subTitle"/>
          </p:nvPr>
        </p:nvSpPr>
        <p:spPr>
          <a:xfrm>
            <a:off x="3263400" y="1216529"/>
            <a:ext cx="2617200" cy="46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3"/>
          <p:cNvSpPr/>
          <p:nvPr/>
        </p:nvSpPr>
        <p:spPr>
          <a:xfrm>
            <a:off x="643300" y="1223800"/>
            <a:ext cx="2617200" cy="27255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7" name="Google Shape;187;p23"/>
          <p:cNvSpPr txBox="1"/>
          <p:nvPr>
            <p:ph idx="2" type="body"/>
          </p:nvPr>
        </p:nvSpPr>
        <p:spPr>
          <a:xfrm>
            <a:off x="650150" y="1553646"/>
            <a:ext cx="2617200" cy="46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88" name="Google Shape;188;p23"/>
          <p:cNvSpPr/>
          <p:nvPr/>
        </p:nvSpPr>
        <p:spPr>
          <a:xfrm>
            <a:off x="5883400" y="1223800"/>
            <a:ext cx="2617200" cy="2725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9" name="Google Shape;189;p23"/>
          <p:cNvSpPr txBox="1"/>
          <p:nvPr>
            <p:ph idx="3" type="subTitle"/>
          </p:nvPr>
        </p:nvSpPr>
        <p:spPr>
          <a:xfrm>
            <a:off x="5883500" y="1216529"/>
            <a:ext cx="2617200" cy="46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3"/>
          <p:cNvSpPr txBox="1"/>
          <p:nvPr>
            <p:ph idx="4" type="body"/>
          </p:nvPr>
        </p:nvSpPr>
        <p:spPr>
          <a:xfrm>
            <a:off x="546686" y="3949300"/>
            <a:ext cx="2404800" cy="399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1" name="Google Shape;191;p23"/>
          <p:cNvSpPr txBox="1"/>
          <p:nvPr>
            <p:ph idx="5" type="subTitle"/>
          </p:nvPr>
        </p:nvSpPr>
        <p:spPr>
          <a:xfrm>
            <a:off x="646300" y="1216529"/>
            <a:ext cx="2617200" cy="46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23"/>
          <p:cNvSpPr txBox="1"/>
          <p:nvPr>
            <p:ph idx="6" type="body"/>
          </p:nvPr>
        </p:nvSpPr>
        <p:spPr>
          <a:xfrm>
            <a:off x="3264850" y="1553646"/>
            <a:ext cx="2617200" cy="46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3" name="Google Shape;193;p23"/>
          <p:cNvSpPr txBox="1"/>
          <p:nvPr>
            <p:ph idx="7" type="body"/>
          </p:nvPr>
        </p:nvSpPr>
        <p:spPr>
          <a:xfrm>
            <a:off x="5883400" y="1553646"/>
            <a:ext cx="2617200" cy="46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4" name="Google Shape;194;p23"/>
          <p:cNvSpPr txBox="1"/>
          <p:nvPr>
            <p:ph idx="8" type="body"/>
          </p:nvPr>
        </p:nvSpPr>
        <p:spPr>
          <a:xfrm>
            <a:off x="650150"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5" name="Google Shape;195;p23"/>
          <p:cNvSpPr txBox="1"/>
          <p:nvPr>
            <p:ph idx="9" type="body"/>
          </p:nvPr>
        </p:nvSpPr>
        <p:spPr>
          <a:xfrm>
            <a:off x="1880475"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6" name="Google Shape;196;p23"/>
          <p:cNvSpPr txBox="1"/>
          <p:nvPr>
            <p:ph idx="13" type="body"/>
          </p:nvPr>
        </p:nvSpPr>
        <p:spPr>
          <a:xfrm>
            <a:off x="3266775"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7" name="Google Shape;197;p23"/>
          <p:cNvSpPr txBox="1"/>
          <p:nvPr>
            <p:ph idx="14" type="body"/>
          </p:nvPr>
        </p:nvSpPr>
        <p:spPr>
          <a:xfrm>
            <a:off x="4497100"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8" name="Google Shape;198;p23"/>
          <p:cNvSpPr txBox="1"/>
          <p:nvPr>
            <p:ph idx="15" type="body"/>
          </p:nvPr>
        </p:nvSpPr>
        <p:spPr>
          <a:xfrm>
            <a:off x="5883400"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9" name="Google Shape;199;p23"/>
          <p:cNvSpPr txBox="1"/>
          <p:nvPr>
            <p:ph idx="16" type="body"/>
          </p:nvPr>
        </p:nvSpPr>
        <p:spPr>
          <a:xfrm>
            <a:off x="7113725"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0" name="Google Shape;200;p23"/>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1" name="Google Shape;201;p2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02" name="Google Shape;202;p23"/>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3" name="Google Shape;203;p23"/>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Pros and Cons">
  <p:cSld name="TITLE_3_1_1_1_1_1_1_1_1_1">
    <p:spTree>
      <p:nvGrpSpPr>
        <p:cNvPr id="204" name="Shape 204"/>
        <p:cNvGrpSpPr/>
        <p:nvPr/>
      </p:nvGrpSpPr>
      <p:grpSpPr>
        <a:xfrm>
          <a:off x="0" y="0"/>
          <a:ext cx="0" cy="0"/>
          <a:chOff x="0" y="0"/>
          <a:chExt cx="0" cy="0"/>
        </a:xfrm>
      </p:grpSpPr>
      <p:sp>
        <p:nvSpPr>
          <p:cNvPr id="205" name="Google Shape;205;p24"/>
          <p:cNvSpPr/>
          <p:nvPr/>
        </p:nvSpPr>
        <p:spPr>
          <a:xfrm>
            <a:off x="298286" y="2469752"/>
            <a:ext cx="2849400" cy="2367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6" name="Google Shape;206;p24"/>
          <p:cNvSpPr/>
          <p:nvPr/>
        </p:nvSpPr>
        <p:spPr>
          <a:xfrm>
            <a:off x="3148000" y="2469752"/>
            <a:ext cx="2849400" cy="2367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7" name="Google Shape;207;p24"/>
          <p:cNvSpPr/>
          <p:nvPr/>
        </p:nvSpPr>
        <p:spPr>
          <a:xfrm>
            <a:off x="5984943" y="2469752"/>
            <a:ext cx="2849400" cy="2367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8" name="Google Shape;208;p24"/>
          <p:cNvSpPr/>
          <p:nvPr>
            <p:ph idx="2" type="pic"/>
          </p:nvPr>
        </p:nvSpPr>
        <p:spPr>
          <a:xfrm>
            <a:off x="299192" y="1071125"/>
            <a:ext cx="2861400" cy="1401600"/>
          </a:xfrm>
          <a:prstGeom prst="rect">
            <a:avLst/>
          </a:prstGeom>
          <a:noFill/>
          <a:ln cap="flat" cmpd="sng" w="19050">
            <a:solidFill>
              <a:schemeClr val="dk1"/>
            </a:solidFill>
            <a:prstDash val="solid"/>
            <a:round/>
            <a:headEnd len="sm" w="sm" type="none"/>
            <a:tailEnd len="sm" w="sm" type="none"/>
          </a:ln>
        </p:spPr>
      </p:sp>
      <p:sp>
        <p:nvSpPr>
          <p:cNvPr id="209" name="Google Shape;209;p24"/>
          <p:cNvSpPr/>
          <p:nvPr>
            <p:ph idx="3" type="pic"/>
          </p:nvPr>
        </p:nvSpPr>
        <p:spPr>
          <a:xfrm>
            <a:off x="3147675" y="1071125"/>
            <a:ext cx="2837100" cy="1401600"/>
          </a:xfrm>
          <a:prstGeom prst="rect">
            <a:avLst/>
          </a:prstGeom>
          <a:noFill/>
          <a:ln cap="flat" cmpd="sng" w="19050">
            <a:solidFill>
              <a:schemeClr val="dk1"/>
            </a:solidFill>
            <a:prstDash val="solid"/>
            <a:round/>
            <a:headEnd len="sm" w="sm" type="none"/>
            <a:tailEnd len="sm" w="sm" type="none"/>
          </a:ln>
        </p:spPr>
      </p:sp>
      <p:sp>
        <p:nvSpPr>
          <p:cNvPr id="210" name="Google Shape;210;p24"/>
          <p:cNvSpPr/>
          <p:nvPr>
            <p:ph idx="4" type="pic"/>
          </p:nvPr>
        </p:nvSpPr>
        <p:spPr>
          <a:xfrm>
            <a:off x="5984750" y="1071125"/>
            <a:ext cx="2849400" cy="1401600"/>
          </a:xfrm>
          <a:prstGeom prst="rect">
            <a:avLst/>
          </a:prstGeom>
          <a:noFill/>
          <a:ln cap="flat" cmpd="sng" w="19050">
            <a:solidFill>
              <a:schemeClr val="dk1"/>
            </a:solidFill>
            <a:prstDash val="solid"/>
            <a:round/>
            <a:headEnd len="sm" w="sm" type="none"/>
            <a:tailEnd len="sm" w="sm" type="none"/>
          </a:ln>
        </p:spPr>
      </p:sp>
      <p:sp>
        <p:nvSpPr>
          <p:cNvPr id="211" name="Google Shape;211;p24"/>
          <p:cNvSpPr txBox="1"/>
          <p:nvPr>
            <p:ph idx="1" type="subTitle"/>
          </p:nvPr>
        </p:nvSpPr>
        <p:spPr>
          <a:xfrm>
            <a:off x="313140" y="2454080"/>
            <a:ext cx="2815500" cy="42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4"/>
          <p:cNvSpPr txBox="1"/>
          <p:nvPr>
            <p:ph idx="5" type="body"/>
          </p:nvPr>
        </p:nvSpPr>
        <p:spPr>
          <a:xfrm>
            <a:off x="3157834" y="2811042"/>
            <a:ext cx="2815500" cy="42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3" name="Google Shape;213;p24"/>
          <p:cNvSpPr txBox="1"/>
          <p:nvPr>
            <p:ph idx="6" type="body"/>
          </p:nvPr>
        </p:nvSpPr>
        <p:spPr>
          <a:xfrm>
            <a:off x="6001839" y="2811042"/>
            <a:ext cx="2815500" cy="42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4" name="Google Shape;214;p24"/>
          <p:cNvSpPr txBox="1"/>
          <p:nvPr>
            <p:ph idx="7" type="body"/>
          </p:nvPr>
        </p:nvSpPr>
        <p:spPr>
          <a:xfrm>
            <a:off x="317282" y="2811042"/>
            <a:ext cx="2815500" cy="42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5" name="Google Shape;215;p24"/>
          <p:cNvSpPr txBox="1"/>
          <p:nvPr>
            <p:ph idx="8" type="subTitle"/>
          </p:nvPr>
        </p:nvSpPr>
        <p:spPr>
          <a:xfrm>
            <a:off x="3153692" y="2454080"/>
            <a:ext cx="2815500" cy="42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24"/>
          <p:cNvSpPr txBox="1"/>
          <p:nvPr>
            <p:ph idx="9" type="subTitle"/>
          </p:nvPr>
        </p:nvSpPr>
        <p:spPr>
          <a:xfrm>
            <a:off x="5997697" y="2454080"/>
            <a:ext cx="2815500" cy="42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2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18" name="Google Shape;218;p2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19" name="Google Shape;219;p24"/>
          <p:cNvSpPr/>
          <p:nvPr/>
        </p:nvSpPr>
        <p:spPr>
          <a:xfrm>
            <a:off x="298300" y="301050"/>
            <a:ext cx="55851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20" name="Google Shape;220;p24"/>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ditional Points">
  <p:cSld name="TITLE_3_1_1_1_1_1_1_1_1_1_1">
    <p:spTree>
      <p:nvGrpSpPr>
        <p:cNvPr id="221" name="Shape 221"/>
        <p:cNvGrpSpPr/>
        <p:nvPr/>
      </p:nvGrpSpPr>
      <p:grpSpPr>
        <a:xfrm>
          <a:off x="0" y="0"/>
          <a:ext cx="0" cy="0"/>
          <a:chOff x="0" y="0"/>
          <a:chExt cx="0" cy="0"/>
        </a:xfrm>
      </p:grpSpPr>
      <p:sp>
        <p:nvSpPr>
          <p:cNvPr id="222" name="Google Shape;222;p25"/>
          <p:cNvSpPr/>
          <p:nvPr/>
        </p:nvSpPr>
        <p:spPr>
          <a:xfrm>
            <a:off x="298300" y="1216800"/>
            <a:ext cx="34914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23" name="Google Shape;223;p25"/>
          <p:cNvSpPr txBox="1"/>
          <p:nvPr>
            <p:ph idx="1" type="subTitle"/>
          </p:nvPr>
        </p:nvSpPr>
        <p:spPr>
          <a:xfrm>
            <a:off x="323945" y="1242931"/>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5"/>
          <p:cNvSpPr/>
          <p:nvPr>
            <p:ph idx="2" type="pic"/>
          </p:nvPr>
        </p:nvSpPr>
        <p:spPr>
          <a:xfrm>
            <a:off x="3789350" y="1216800"/>
            <a:ext cx="5062200" cy="3622200"/>
          </a:xfrm>
          <a:prstGeom prst="rect">
            <a:avLst/>
          </a:prstGeom>
          <a:noFill/>
          <a:ln cap="flat" cmpd="sng" w="19050">
            <a:solidFill>
              <a:schemeClr val="dk1"/>
            </a:solidFill>
            <a:prstDash val="solid"/>
            <a:round/>
            <a:headEnd len="sm" w="sm" type="none"/>
            <a:tailEnd len="sm" w="sm" type="none"/>
          </a:ln>
        </p:spPr>
      </p:sp>
      <p:sp>
        <p:nvSpPr>
          <p:cNvPr id="225" name="Google Shape;225;p25"/>
          <p:cNvSpPr txBox="1"/>
          <p:nvPr>
            <p:ph idx="3" type="body"/>
          </p:nvPr>
        </p:nvSpPr>
        <p:spPr>
          <a:xfrm>
            <a:off x="336530" y="1554822"/>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6" name="Google Shape;226;p25"/>
          <p:cNvSpPr txBox="1"/>
          <p:nvPr>
            <p:ph idx="4" type="subTitle"/>
          </p:nvPr>
        </p:nvSpPr>
        <p:spPr>
          <a:xfrm>
            <a:off x="336530" y="2289922"/>
            <a:ext cx="33015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25"/>
          <p:cNvSpPr txBox="1"/>
          <p:nvPr>
            <p:ph idx="5" type="body"/>
          </p:nvPr>
        </p:nvSpPr>
        <p:spPr>
          <a:xfrm>
            <a:off x="349106" y="2601813"/>
            <a:ext cx="33015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5"/>
          <p:cNvSpPr txBox="1"/>
          <p:nvPr>
            <p:ph idx="6" type="subTitle"/>
          </p:nvPr>
        </p:nvSpPr>
        <p:spPr>
          <a:xfrm>
            <a:off x="323945" y="3346542"/>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5"/>
          <p:cNvSpPr txBox="1"/>
          <p:nvPr>
            <p:ph idx="7" type="body"/>
          </p:nvPr>
        </p:nvSpPr>
        <p:spPr>
          <a:xfrm>
            <a:off x="336569" y="3658433"/>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0" name="Google Shape;230;p2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1" name="Google Shape;231;p2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32" name="Google Shape;232;p25"/>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3" name="Google Shape;233;p2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3_1_1_1_1_1_1_1_1_1_1_2">
    <p:spTree>
      <p:nvGrpSpPr>
        <p:cNvPr id="234" name="Shape 234"/>
        <p:cNvGrpSpPr/>
        <p:nvPr/>
      </p:nvGrpSpPr>
      <p:grpSpPr>
        <a:xfrm>
          <a:off x="0" y="0"/>
          <a:ext cx="0" cy="0"/>
          <a:chOff x="0" y="0"/>
          <a:chExt cx="0" cy="0"/>
        </a:xfrm>
      </p:grpSpPr>
      <p:sp>
        <p:nvSpPr>
          <p:cNvPr id="235" name="Google Shape;235;p26"/>
          <p:cNvSpPr/>
          <p:nvPr/>
        </p:nvSpPr>
        <p:spPr>
          <a:xfrm>
            <a:off x="298300" y="1213300"/>
            <a:ext cx="5646900" cy="326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6" name="Google Shape;236;p26"/>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7" name="Google Shape;237;p2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8" name="Google Shape;238;p2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39" name="Google Shape;239;p26"/>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0" name="Google Shape;240;p2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3_1_1_1_1_1_1_1_1_1_1_2_2">
    <p:spTree>
      <p:nvGrpSpPr>
        <p:cNvPr id="241" name="Shape 241"/>
        <p:cNvGrpSpPr/>
        <p:nvPr/>
      </p:nvGrpSpPr>
      <p:grpSpPr>
        <a:xfrm>
          <a:off x="0" y="0"/>
          <a:ext cx="0" cy="0"/>
          <a:chOff x="0" y="0"/>
          <a:chExt cx="0" cy="0"/>
        </a:xfrm>
      </p:grpSpPr>
      <p:sp>
        <p:nvSpPr>
          <p:cNvPr id="242" name="Google Shape;242;p27"/>
          <p:cNvSpPr/>
          <p:nvPr/>
        </p:nvSpPr>
        <p:spPr>
          <a:xfrm>
            <a:off x="298300" y="1213300"/>
            <a:ext cx="56469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3" name="Google Shape;243;p27"/>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4" name="Google Shape;244;p2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5" name="Google Shape;245;p2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46" name="Google Shape;246;p27"/>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7" name="Google Shape;247;p2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3_1_1_1_1_1_1_1_1_1_1_2_1">
    <p:spTree>
      <p:nvGrpSpPr>
        <p:cNvPr id="248" name="Shape 248"/>
        <p:cNvGrpSpPr/>
        <p:nvPr/>
      </p:nvGrpSpPr>
      <p:grpSpPr>
        <a:xfrm>
          <a:off x="0" y="0"/>
          <a:ext cx="0" cy="0"/>
          <a:chOff x="0" y="0"/>
          <a:chExt cx="0" cy="0"/>
        </a:xfrm>
      </p:grpSpPr>
      <p:sp>
        <p:nvSpPr>
          <p:cNvPr id="249" name="Google Shape;249;p28"/>
          <p:cNvSpPr/>
          <p:nvPr/>
        </p:nvSpPr>
        <p:spPr>
          <a:xfrm>
            <a:off x="298300" y="1213300"/>
            <a:ext cx="40788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0" name="Google Shape;250;p28"/>
          <p:cNvSpPr txBox="1"/>
          <p:nvPr>
            <p:ph idx="1" type="body"/>
          </p:nvPr>
        </p:nvSpPr>
        <p:spPr>
          <a:xfrm>
            <a:off x="298300" y="1370375"/>
            <a:ext cx="40362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51" name="Google Shape;251;p28"/>
          <p:cNvSpPr/>
          <p:nvPr/>
        </p:nvSpPr>
        <p:spPr>
          <a:xfrm>
            <a:off x="4377100" y="1213300"/>
            <a:ext cx="40788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2" name="Google Shape;252;p28"/>
          <p:cNvSpPr txBox="1"/>
          <p:nvPr>
            <p:ph idx="2" type="body"/>
          </p:nvPr>
        </p:nvSpPr>
        <p:spPr>
          <a:xfrm>
            <a:off x="4377100" y="1370375"/>
            <a:ext cx="40362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53" name="Google Shape;253;p2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4" name="Google Shape;254;p2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55" name="Google Shape;255;p28"/>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6" name="Google Shape;256;p28"/>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lth and Safety">
  <p:cSld name="TITLE_3_1_1_1_1_1_1_1_1_1_1_1">
    <p:spTree>
      <p:nvGrpSpPr>
        <p:cNvPr id="257" name="Shape 257"/>
        <p:cNvGrpSpPr/>
        <p:nvPr/>
      </p:nvGrpSpPr>
      <p:grpSpPr>
        <a:xfrm>
          <a:off x="0" y="0"/>
          <a:ext cx="0" cy="0"/>
          <a:chOff x="0" y="0"/>
          <a:chExt cx="0" cy="0"/>
        </a:xfrm>
      </p:grpSpPr>
      <p:sp>
        <p:nvSpPr>
          <p:cNvPr id="258" name="Google Shape;258;p29"/>
          <p:cNvSpPr/>
          <p:nvPr>
            <p:ph idx="2" type="pic"/>
          </p:nvPr>
        </p:nvSpPr>
        <p:spPr>
          <a:xfrm>
            <a:off x="3789500" y="1216033"/>
            <a:ext cx="2512800" cy="2711400"/>
          </a:xfrm>
          <a:prstGeom prst="rect">
            <a:avLst/>
          </a:prstGeom>
          <a:noFill/>
          <a:ln cap="flat" cmpd="sng" w="19050">
            <a:solidFill>
              <a:schemeClr val="dk1"/>
            </a:solidFill>
            <a:prstDash val="solid"/>
            <a:round/>
            <a:headEnd len="sm" w="sm" type="none"/>
            <a:tailEnd len="sm" w="sm" type="none"/>
          </a:ln>
        </p:spPr>
      </p:sp>
      <p:sp>
        <p:nvSpPr>
          <p:cNvPr id="259" name="Google Shape;259;p29"/>
          <p:cNvSpPr/>
          <p:nvPr/>
        </p:nvSpPr>
        <p:spPr>
          <a:xfrm>
            <a:off x="6300850" y="1795700"/>
            <a:ext cx="991200" cy="504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60" name="Google Shape;260;p29"/>
          <p:cNvSpPr/>
          <p:nvPr>
            <p:ph idx="3" type="pic"/>
          </p:nvPr>
        </p:nvSpPr>
        <p:spPr>
          <a:xfrm>
            <a:off x="6302375" y="2298975"/>
            <a:ext cx="2476800" cy="2539800"/>
          </a:xfrm>
          <a:prstGeom prst="rect">
            <a:avLst/>
          </a:prstGeom>
          <a:noFill/>
          <a:ln cap="flat" cmpd="sng" w="19050">
            <a:solidFill>
              <a:schemeClr val="dk1"/>
            </a:solidFill>
            <a:prstDash val="solid"/>
            <a:round/>
            <a:headEnd len="sm" w="sm" type="none"/>
            <a:tailEnd len="sm" w="sm" type="none"/>
          </a:ln>
        </p:spPr>
      </p:sp>
      <p:sp>
        <p:nvSpPr>
          <p:cNvPr id="261" name="Google Shape;261;p29"/>
          <p:cNvSpPr/>
          <p:nvPr/>
        </p:nvSpPr>
        <p:spPr>
          <a:xfrm>
            <a:off x="298300" y="1216800"/>
            <a:ext cx="34914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62" name="Google Shape;262;p29"/>
          <p:cNvSpPr txBox="1"/>
          <p:nvPr>
            <p:ph idx="1" type="subTitle"/>
          </p:nvPr>
        </p:nvSpPr>
        <p:spPr>
          <a:xfrm>
            <a:off x="323945" y="1242931"/>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29"/>
          <p:cNvSpPr txBox="1"/>
          <p:nvPr>
            <p:ph idx="4" type="body"/>
          </p:nvPr>
        </p:nvSpPr>
        <p:spPr>
          <a:xfrm>
            <a:off x="336530" y="1554822"/>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4" name="Google Shape;264;p29"/>
          <p:cNvSpPr txBox="1"/>
          <p:nvPr>
            <p:ph idx="5" type="subTitle"/>
          </p:nvPr>
        </p:nvSpPr>
        <p:spPr>
          <a:xfrm>
            <a:off x="336530" y="2289922"/>
            <a:ext cx="33015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29"/>
          <p:cNvSpPr txBox="1"/>
          <p:nvPr>
            <p:ph idx="6" type="body"/>
          </p:nvPr>
        </p:nvSpPr>
        <p:spPr>
          <a:xfrm>
            <a:off x="349106" y="2601813"/>
            <a:ext cx="33015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6" name="Google Shape;266;p29"/>
          <p:cNvSpPr txBox="1"/>
          <p:nvPr>
            <p:ph idx="7" type="subTitle"/>
          </p:nvPr>
        </p:nvSpPr>
        <p:spPr>
          <a:xfrm>
            <a:off x="323945" y="3346542"/>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29"/>
          <p:cNvSpPr txBox="1"/>
          <p:nvPr>
            <p:ph idx="8" type="body"/>
          </p:nvPr>
        </p:nvSpPr>
        <p:spPr>
          <a:xfrm>
            <a:off x="336569" y="3658433"/>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29"/>
          <p:cNvSpPr/>
          <p:nvPr/>
        </p:nvSpPr>
        <p:spPr>
          <a:xfrm>
            <a:off x="3789500" y="3927425"/>
            <a:ext cx="2512800" cy="549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69" name="Google Shape;269;p2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0" name="Google Shape;270;p2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71" name="Google Shape;271;p29"/>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2" name="Google Shape;272;p29"/>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ommendations">
  <p:cSld name="TITLE_3_1_1_1_1_1_1_1_1_1_1_1_1">
    <p:spTree>
      <p:nvGrpSpPr>
        <p:cNvPr id="273" name="Shape 273"/>
        <p:cNvGrpSpPr/>
        <p:nvPr/>
      </p:nvGrpSpPr>
      <p:grpSpPr>
        <a:xfrm>
          <a:off x="0" y="0"/>
          <a:ext cx="0" cy="0"/>
          <a:chOff x="0" y="0"/>
          <a:chExt cx="0" cy="0"/>
        </a:xfrm>
      </p:grpSpPr>
      <p:sp>
        <p:nvSpPr>
          <p:cNvPr id="274" name="Google Shape;274;p30"/>
          <p:cNvSpPr/>
          <p:nvPr/>
        </p:nvSpPr>
        <p:spPr>
          <a:xfrm>
            <a:off x="1694350" y="1223800"/>
            <a:ext cx="5755200" cy="3534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5" name="Google Shape;275;p30"/>
          <p:cNvSpPr txBox="1"/>
          <p:nvPr>
            <p:ph idx="1" type="body"/>
          </p:nvPr>
        </p:nvSpPr>
        <p:spPr>
          <a:xfrm>
            <a:off x="1705750" y="1223400"/>
            <a:ext cx="5755200" cy="3534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6" name="Google Shape;276;p3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7" name="Google Shape;277;p3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78" name="Google Shape;278;p30"/>
          <p:cNvSpPr/>
          <p:nvPr/>
        </p:nvSpPr>
        <p:spPr>
          <a:xfrm>
            <a:off x="298300" y="301050"/>
            <a:ext cx="5585100" cy="606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9" name="Google Shape;279;p30"/>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cision Making Timelines">
  <p:cSld name="TITLE_3_1_1_1_1_1_1_1_1_1_1_1_1_1">
    <p:spTree>
      <p:nvGrpSpPr>
        <p:cNvPr id="280" name="Shape 280"/>
        <p:cNvGrpSpPr/>
        <p:nvPr/>
      </p:nvGrpSpPr>
      <p:grpSpPr>
        <a:xfrm>
          <a:off x="0" y="0"/>
          <a:ext cx="0" cy="0"/>
          <a:chOff x="0" y="0"/>
          <a:chExt cx="0" cy="0"/>
        </a:xfrm>
      </p:grpSpPr>
      <p:sp>
        <p:nvSpPr>
          <p:cNvPr id="281" name="Google Shape;281;p31"/>
          <p:cNvSpPr txBox="1"/>
          <p:nvPr>
            <p:ph idx="1" type="subTitle"/>
          </p:nvPr>
        </p:nvSpPr>
        <p:spPr>
          <a:xfrm>
            <a:off x="974626"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31"/>
          <p:cNvSpPr txBox="1"/>
          <p:nvPr>
            <p:ph idx="2" type="subTitle"/>
          </p:nvPr>
        </p:nvSpPr>
        <p:spPr>
          <a:xfrm>
            <a:off x="1947538"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31"/>
          <p:cNvSpPr txBox="1"/>
          <p:nvPr>
            <p:ph idx="3" type="subTitle"/>
          </p:nvPr>
        </p:nvSpPr>
        <p:spPr>
          <a:xfrm>
            <a:off x="2920451"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31"/>
          <p:cNvSpPr txBox="1"/>
          <p:nvPr>
            <p:ph idx="4" type="subTitle"/>
          </p:nvPr>
        </p:nvSpPr>
        <p:spPr>
          <a:xfrm>
            <a:off x="3893363"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31"/>
          <p:cNvSpPr txBox="1"/>
          <p:nvPr>
            <p:ph idx="5" type="subTitle"/>
          </p:nvPr>
        </p:nvSpPr>
        <p:spPr>
          <a:xfrm>
            <a:off x="4866276"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1"/>
          <p:cNvSpPr txBox="1"/>
          <p:nvPr>
            <p:ph idx="6" type="subTitle"/>
          </p:nvPr>
        </p:nvSpPr>
        <p:spPr>
          <a:xfrm>
            <a:off x="5839189"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31"/>
          <p:cNvSpPr txBox="1"/>
          <p:nvPr>
            <p:ph idx="7" type="subTitle"/>
          </p:nvPr>
        </p:nvSpPr>
        <p:spPr>
          <a:xfrm>
            <a:off x="6812101"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31"/>
          <p:cNvSpPr txBox="1"/>
          <p:nvPr>
            <p:ph idx="8" type="subTitle"/>
          </p:nvPr>
        </p:nvSpPr>
        <p:spPr>
          <a:xfrm>
            <a:off x="7785014"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89" name="Google Shape;289;p31"/>
          <p:cNvCxnSpPr/>
          <p:nvPr/>
        </p:nvCxnSpPr>
        <p:spPr>
          <a:xfrm>
            <a:off x="326031" y="3827919"/>
            <a:ext cx="8309100" cy="0"/>
          </a:xfrm>
          <a:prstGeom prst="straightConnector1">
            <a:avLst/>
          </a:prstGeom>
          <a:noFill/>
          <a:ln cap="flat" cmpd="sng" w="19050">
            <a:solidFill>
              <a:schemeClr val="dk1"/>
            </a:solidFill>
            <a:prstDash val="solid"/>
            <a:round/>
            <a:headEnd len="med" w="med" type="none"/>
            <a:tailEnd len="med" w="med" type="none"/>
          </a:ln>
        </p:spPr>
      </p:cxnSp>
      <p:cxnSp>
        <p:nvCxnSpPr>
          <p:cNvPr id="290" name="Google Shape;290;p31"/>
          <p:cNvCxnSpPr/>
          <p:nvPr/>
        </p:nvCxnSpPr>
        <p:spPr>
          <a:xfrm>
            <a:off x="1060840"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1" name="Google Shape;291;p31"/>
          <p:cNvCxnSpPr/>
          <p:nvPr/>
        </p:nvCxnSpPr>
        <p:spPr>
          <a:xfrm>
            <a:off x="2039296"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2" name="Google Shape;292;p31"/>
          <p:cNvCxnSpPr/>
          <p:nvPr/>
        </p:nvCxnSpPr>
        <p:spPr>
          <a:xfrm>
            <a:off x="3011282"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3" name="Google Shape;293;p31"/>
          <p:cNvCxnSpPr/>
          <p:nvPr/>
        </p:nvCxnSpPr>
        <p:spPr>
          <a:xfrm>
            <a:off x="3989739"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4" name="Google Shape;294;p31"/>
          <p:cNvCxnSpPr/>
          <p:nvPr/>
        </p:nvCxnSpPr>
        <p:spPr>
          <a:xfrm>
            <a:off x="4968195"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5" name="Google Shape;295;p31"/>
          <p:cNvCxnSpPr/>
          <p:nvPr/>
        </p:nvCxnSpPr>
        <p:spPr>
          <a:xfrm>
            <a:off x="5939111"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6" name="Google Shape;296;p31"/>
          <p:cNvCxnSpPr/>
          <p:nvPr/>
        </p:nvCxnSpPr>
        <p:spPr>
          <a:xfrm>
            <a:off x="6911098"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7" name="Google Shape;297;p31"/>
          <p:cNvCxnSpPr/>
          <p:nvPr/>
        </p:nvCxnSpPr>
        <p:spPr>
          <a:xfrm>
            <a:off x="7888483"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8" name="Google Shape;298;p31"/>
          <p:cNvCxnSpPr/>
          <p:nvPr/>
        </p:nvCxnSpPr>
        <p:spPr>
          <a:xfrm>
            <a:off x="1554373"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31"/>
          <p:cNvCxnSpPr/>
          <p:nvPr/>
        </p:nvCxnSpPr>
        <p:spPr>
          <a:xfrm>
            <a:off x="2532830"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0" name="Google Shape;300;p31"/>
          <p:cNvCxnSpPr/>
          <p:nvPr/>
        </p:nvCxnSpPr>
        <p:spPr>
          <a:xfrm>
            <a:off x="3504816"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1" name="Google Shape;301;p31"/>
          <p:cNvCxnSpPr/>
          <p:nvPr/>
        </p:nvCxnSpPr>
        <p:spPr>
          <a:xfrm>
            <a:off x="4483273"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2" name="Google Shape;302;p31"/>
          <p:cNvCxnSpPr/>
          <p:nvPr/>
        </p:nvCxnSpPr>
        <p:spPr>
          <a:xfrm>
            <a:off x="5461729"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3" name="Google Shape;303;p31"/>
          <p:cNvCxnSpPr/>
          <p:nvPr/>
        </p:nvCxnSpPr>
        <p:spPr>
          <a:xfrm>
            <a:off x="6432645"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4" name="Google Shape;304;p31"/>
          <p:cNvCxnSpPr/>
          <p:nvPr/>
        </p:nvCxnSpPr>
        <p:spPr>
          <a:xfrm>
            <a:off x="7404631"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5" name="Google Shape;305;p31"/>
          <p:cNvCxnSpPr/>
          <p:nvPr/>
        </p:nvCxnSpPr>
        <p:spPr>
          <a:xfrm>
            <a:off x="8382017"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31"/>
          <p:cNvCxnSpPr/>
          <p:nvPr/>
        </p:nvCxnSpPr>
        <p:spPr>
          <a:xfrm>
            <a:off x="567306" y="3331452"/>
            <a:ext cx="0" cy="505800"/>
          </a:xfrm>
          <a:prstGeom prst="straightConnector1">
            <a:avLst/>
          </a:prstGeom>
          <a:noFill/>
          <a:ln cap="flat" cmpd="sng" w="19050">
            <a:solidFill>
              <a:schemeClr val="dk1"/>
            </a:solidFill>
            <a:prstDash val="solid"/>
            <a:round/>
            <a:headEnd len="med" w="med" type="none"/>
            <a:tailEnd len="med" w="med" type="none"/>
          </a:ln>
        </p:spPr>
      </p:cxnSp>
      <p:sp>
        <p:nvSpPr>
          <p:cNvPr id="307" name="Google Shape;307;p31"/>
          <p:cNvSpPr txBox="1"/>
          <p:nvPr>
            <p:ph idx="9" type="body"/>
          </p:nvPr>
        </p:nvSpPr>
        <p:spPr>
          <a:xfrm>
            <a:off x="219725"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08" name="Google Shape;308;p31"/>
          <p:cNvSpPr txBox="1"/>
          <p:nvPr>
            <p:ph idx="13" type="body"/>
          </p:nvPr>
        </p:nvSpPr>
        <p:spPr>
          <a:xfrm>
            <a:off x="1676863"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09" name="Google Shape;309;p31"/>
          <p:cNvSpPr txBox="1"/>
          <p:nvPr>
            <p:ph idx="14" type="body"/>
          </p:nvPr>
        </p:nvSpPr>
        <p:spPr>
          <a:xfrm>
            <a:off x="3156254" y="4379255"/>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0" name="Google Shape;310;p31"/>
          <p:cNvSpPr txBox="1"/>
          <p:nvPr>
            <p:ph idx="15" type="body"/>
          </p:nvPr>
        </p:nvSpPr>
        <p:spPr>
          <a:xfrm>
            <a:off x="3879515"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1" name="Google Shape;311;p31"/>
          <p:cNvSpPr txBox="1"/>
          <p:nvPr>
            <p:ph idx="16" type="body"/>
          </p:nvPr>
        </p:nvSpPr>
        <p:spPr>
          <a:xfrm>
            <a:off x="5835342"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2" name="Google Shape;312;p31"/>
          <p:cNvSpPr txBox="1"/>
          <p:nvPr>
            <p:ph idx="17" type="body"/>
          </p:nvPr>
        </p:nvSpPr>
        <p:spPr>
          <a:xfrm>
            <a:off x="7300272"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3" name="Google Shape;313;p31"/>
          <p:cNvSpPr txBox="1"/>
          <p:nvPr>
            <p:ph idx="18" type="body"/>
          </p:nvPr>
        </p:nvSpPr>
        <p:spPr>
          <a:xfrm>
            <a:off x="5213426" y="4379255"/>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4" name="Google Shape;314;p3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15" name="Google Shape;315;p3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16" name="Google Shape;316;p31"/>
          <p:cNvSpPr/>
          <p:nvPr/>
        </p:nvSpPr>
        <p:spPr>
          <a:xfrm>
            <a:off x="301794" y="301050"/>
            <a:ext cx="6609300" cy="606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17" name="Google Shape;317;p31"/>
          <p:cNvSpPr txBox="1"/>
          <p:nvPr>
            <p:ph type="title"/>
          </p:nvPr>
        </p:nvSpPr>
        <p:spPr>
          <a:xfrm>
            <a:off x="279173" y="338025"/>
            <a:ext cx="658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Outro Slide">
  <p:cSld name="TITLE_3_1_1_1_1_1_1_1_1_1_1_1_1_1_1">
    <p:spTree>
      <p:nvGrpSpPr>
        <p:cNvPr id="318" name="Shape 318"/>
        <p:cNvGrpSpPr/>
        <p:nvPr/>
      </p:nvGrpSpPr>
      <p:grpSpPr>
        <a:xfrm>
          <a:off x="0" y="0"/>
          <a:ext cx="0" cy="0"/>
          <a:chOff x="0" y="0"/>
          <a:chExt cx="0" cy="0"/>
        </a:xfrm>
      </p:grpSpPr>
      <p:sp>
        <p:nvSpPr>
          <p:cNvPr id="319" name="Google Shape;319;p32"/>
          <p:cNvSpPr/>
          <p:nvPr/>
        </p:nvSpPr>
        <p:spPr>
          <a:xfrm>
            <a:off x="4316871" y="2841579"/>
            <a:ext cx="1052100" cy="10869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0" name="Google Shape;320;p32"/>
          <p:cNvSpPr/>
          <p:nvPr/>
        </p:nvSpPr>
        <p:spPr>
          <a:xfrm>
            <a:off x="2213760" y="2848150"/>
            <a:ext cx="2101800" cy="543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1" name="Google Shape;321;p32"/>
          <p:cNvSpPr/>
          <p:nvPr/>
        </p:nvSpPr>
        <p:spPr>
          <a:xfrm>
            <a:off x="1172300" y="1208200"/>
            <a:ext cx="3146100" cy="16398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2" name="Google Shape;322;p32"/>
          <p:cNvSpPr txBox="1"/>
          <p:nvPr>
            <p:ph type="title"/>
          </p:nvPr>
        </p:nvSpPr>
        <p:spPr>
          <a:xfrm>
            <a:off x="1172300" y="1208200"/>
            <a:ext cx="3146100" cy="1639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23" name="Google Shape;323;p32"/>
          <p:cNvSpPr/>
          <p:nvPr/>
        </p:nvSpPr>
        <p:spPr>
          <a:xfrm>
            <a:off x="4316873" y="2300152"/>
            <a:ext cx="528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4" name="Google Shape;324;p32"/>
          <p:cNvSpPr txBox="1"/>
          <p:nvPr>
            <p:ph idx="2" type="title"/>
          </p:nvPr>
        </p:nvSpPr>
        <p:spPr>
          <a:xfrm>
            <a:off x="4316875" y="2841575"/>
            <a:ext cx="1052100" cy="1086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25" name="Google Shape;325;p3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6" name="Google Shape;326;p3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20">
    <p:spTree>
      <p:nvGrpSpPr>
        <p:cNvPr id="327" name="Shape 32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
    <p:spTree>
      <p:nvGrpSpPr>
        <p:cNvPr id="328" name="Shape 328"/>
        <p:cNvGrpSpPr/>
        <p:nvPr/>
      </p:nvGrpSpPr>
      <p:grpSpPr>
        <a:xfrm>
          <a:off x="0" y="0"/>
          <a:ext cx="0" cy="0"/>
          <a:chOff x="0" y="0"/>
          <a:chExt cx="0" cy="0"/>
        </a:xfrm>
      </p:grpSpPr>
      <p:sp>
        <p:nvSpPr>
          <p:cNvPr id="329" name="Google Shape;329;p34"/>
          <p:cNvSpPr/>
          <p:nvPr/>
        </p:nvSpPr>
        <p:spPr>
          <a:xfrm>
            <a:off x="1822200" y="1536600"/>
            <a:ext cx="4986900" cy="10812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0" name="Google Shape;330;p34"/>
          <p:cNvSpPr txBox="1"/>
          <p:nvPr>
            <p:ph type="title"/>
          </p:nvPr>
        </p:nvSpPr>
        <p:spPr>
          <a:xfrm>
            <a:off x="1822300" y="1548425"/>
            <a:ext cx="4986900" cy="710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1" name="Google Shape;331;p34"/>
          <p:cNvSpPr/>
          <p:nvPr/>
        </p:nvSpPr>
        <p:spPr>
          <a:xfrm>
            <a:off x="4655406" y="2617800"/>
            <a:ext cx="2159400" cy="9891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2" name="Google Shape;332;p34"/>
          <p:cNvSpPr txBox="1"/>
          <p:nvPr>
            <p:ph idx="1" type="subTitle"/>
          </p:nvPr>
        </p:nvSpPr>
        <p:spPr>
          <a:xfrm>
            <a:off x="4649825" y="2625603"/>
            <a:ext cx="2159400" cy="488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3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4" name="Google Shape;334;p3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3">
    <p:spTree>
      <p:nvGrpSpPr>
        <p:cNvPr id="335" name="Shape 335"/>
        <p:cNvGrpSpPr/>
        <p:nvPr/>
      </p:nvGrpSpPr>
      <p:grpSpPr>
        <a:xfrm>
          <a:off x="0" y="0"/>
          <a:ext cx="0" cy="0"/>
          <a:chOff x="0" y="0"/>
          <a:chExt cx="0" cy="0"/>
        </a:xfrm>
      </p:grpSpPr>
      <p:sp>
        <p:nvSpPr>
          <p:cNvPr id="336" name="Google Shape;336;p35"/>
          <p:cNvSpPr/>
          <p:nvPr/>
        </p:nvSpPr>
        <p:spPr>
          <a:xfrm>
            <a:off x="1172300" y="1667975"/>
            <a:ext cx="5841600" cy="16398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7" name="Google Shape;337;p35"/>
          <p:cNvSpPr/>
          <p:nvPr/>
        </p:nvSpPr>
        <p:spPr>
          <a:xfrm>
            <a:off x="7013875" y="2761675"/>
            <a:ext cx="5940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8" name="Google Shape;338;p35"/>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9" name="Google Shape;339;p35"/>
          <p:cNvSpPr/>
          <p:nvPr/>
        </p:nvSpPr>
        <p:spPr>
          <a:xfrm>
            <a:off x="643300" y="1667975"/>
            <a:ext cx="528900" cy="5289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0" name="Google Shape;340;p3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1" name="Google Shape;341;p3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_1">
    <p:spTree>
      <p:nvGrpSpPr>
        <p:cNvPr id="342" name="Shape 342"/>
        <p:cNvGrpSpPr/>
        <p:nvPr/>
      </p:nvGrpSpPr>
      <p:grpSpPr>
        <a:xfrm>
          <a:off x="0" y="0"/>
          <a:ext cx="0" cy="0"/>
          <a:chOff x="0" y="0"/>
          <a:chExt cx="0" cy="0"/>
        </a:xfrm>
      </p:grpSpPr>
      <p:sp>
        <p:nvSpPr>
          <p:cNvPr id="343" name="Google Shape;343;p36"/>
          <p:cNvSpPr/>
          <p:nvPr/>
        </p:nvSpPr>
        <p:spPr>
          <a:xfrm>
            <a:off x="298300" y="1213300"/>
            <a:ext cx="3455100" cy="326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4" name="Google Shape;344;p36"/>
          <p:cNvSpPr txBox="1"/>
          <p:nvPr>
            <p:ph idx="1" type="body"/>
          </p:nvPr>
        </p:nvSpPr>
        <p:spPr>
          <a:xfrm>
            <a:off x="377800" y="1370375"/>
            <a:ext cx="32961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5" name="Google Shape;345;p36"/>
          <p:cNvSpPr/>
          <p:nvPr/>
        </p:nvSpPr>
        <p:spPr>
          <a:xfrm>
            <a:off x="3753400" y="1213300"/>
            <a:ext cx="34551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6" name="Google Shape;346;p36"/>
          <p:cNvSpPr txBox="1"/>
          <p:nvPr>
            <p:ph idx="2" type="body"/>
          </p:nvPr>
        </p:nvSpPr>
        <p:spPr>
          <a:xfrm>
            <a:off x="3832900" y="1370375"/>
            <a:ext cx="32961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7" name="Google Shape;347;p3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8" name="Google Shape;348;p3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49" name="Google Shape;349;p36"/>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0" name="Google Shape;350;p3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4_1_1">
    <p:spTree>
      <p:nvGrpSpPr>
        <p:cNvPr id="351" name="Shape 351"/>
        <p:cNvGrpSpPr/>
        <p:nvPr/>
      </p:nvGrpSpPr>
      <p:grpSpPr>
        <a:xfrm>
          <a:off x="0" y="0"/>
          <a:ext cx="0" cy="0"/>
          <a:chOff x="0" y="0"/>
          <a:chExt cx="0" cy="0"/>
        </a:xfrm>
      </p:grpSpPr>
      <p:sp>
        <p:nvSpPr>
          <p:cNvPr id="352" name="Google Shape;352;p3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3" name="Google Shape;353;p3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54" name="Google Shape;354;p37"/>
          <p:cNvSpPr/>
          <p:nvPr/>
        </p:nvSpPr>
        <p:spPr>
          <a:xfrm>
            <a:off x="298300" y="301050"/>
            <a:ext cx="5585100" cy="606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5" name="Google Shape;355;p3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5">
    <p:spTree>
      <p:nvGrpSpPr>
        <p:cNvPr id="356" name="Shape 356"/>
        <p:cNvGrpSpPr/>
        <p:nvPr/>
      </p:nvGrpSpPr>
      <p:grpSpPr>
        <a:xfrm>
          <a:off x="0" y="0"/>
          <a:ext cx="0" cy="0"/>
          <a:chOff x="0" y="0"/>
          <a:chExt cx="0" cy="0"/>
        </a:xfrm>
      </p:grpSpPr>
      <p:sp>
        <p:nvSpPr>
          <p:cNvPr id="357" name="Google Shape;357;p38"/>
          <p:cNvSpPr/>
          <p:nvPr/>
        </p:nvSpPr>
        <p:spPr>
          <a:xfrm>
            <a:off x="298862" y="1213300"/>
            <a:ext cx="42042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8" name="Google Shape;358;p38"/>
          <p:cNvSpPr txBox="1"/>
          <p:nvPr>
            <p:ph idx="1" type="body"/>
          </p:nvPr>
        </p:nvSpPr>
        <p:spPr>
          <a:xfrm>
            <a:off x="370550" y="1290925"/>
            <a:ext cx="4060800" cy="307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9" name="Google Shape;359;p3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0" name="Google Shape;360;p3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61" name="Google Shape;361;p38"/>
          <p:cNvSpPr/>
          <p:nvPr/>
        </p:nvSpPr>
        <p:spPr>
          <a:xfrm>
            <a:off x="298300" y="301050"/>
            <a:ext cx="42363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2" name="Google Shape;362;p38"/>
          <p:cNvSpPr txBox="1"/>
          <p:nvPr>
            <p:ph type="title"/>
          </p:nvPr>
        </p:nvSpPr>
        <p:spPr>
          <a:xfrm>
            <a:off x="279177" y="338025"/>
            <a:ext cx="42042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6">
    <p:spTree>
      <p:nvGrpSpPr>
        <p:cNvPr id="363" name="Shape 363"/>
        <p:cNvGrpSpPr/>
        <p:nvPr/>
      </p:nvGrpSpPr>
      <p:grpSpPr>
        <a:xfrm>
          <a:off x="0" y="0"/>
          <a:ext cx="0" cy="0"/>
          <a:chOff x="0" y="0"/>
          <a:chExt cx="0" cy="0"/>
        </a:xfrm>
      </p:grpSpPr>
      <p:sp>
        <p:nvSpPr>
          <p:cNvPr id="364" name="Google Shape;364;p39"/>
          <p:cNvSpPr/>
          <p:nvPr/>
        </p:nvSpPr>
        <p:spPr>
          <a:xfrm>
            <a:off x="1172300" y="1667975"/>
            <a:ext cx="5841600" cy="16398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5" name="Google Shape;365;p39"/>
          <p:cNvSpPr/>
          <p:nvPr/>
        </p:nvSpPr>
        <p:spPr>
          <a:xfrm>
            <a:off x="7013875" y="2761675"/>
            <a:ext cx="5940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6" name="Google Shape;366;p39"/>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7" name="Google Shape;367;p39"/>
          <p:cNvSpPr/>
          <p:nvPr/>
        </p:nvSpPr>
        <p:spPr>
          <a:xfrm>
            <a:off x="643300" y="1667975"/>
            <a:ext cx="528900" cy="5289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8" name="Google Shape;368;p3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9" name="Google Shape;369;p3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7">
    <p:spTree>
      <p:nvGrpSpPr>
        <p:cNvPr id="370" name="Shape 370"/>
        <p:cNvGrpSpPr/>
        <p:nvPr/>
      </p:nvGrpSpPr>
      <p:grpSpPr>
        <a:xfrm>
          <a:off x="0" y="0"/>
          <a:ext cx="0" cy="0"/>
          <a:chOff x="0" y="0"/>
          <a:chExt cx="0" cy="0"/>
        </a:xfrm>
      </p:grpSpPr>
      <p:sp>
        <p:nvSpPr>
          <p:cNvPr id="371" name="Google Shape;371;p40"/>
          <p:cNvSpPr/>
          <p:nvPr/>
        </p:nvSpPr>
        <p:spPr>
          <a:xfrm>
            <a:off x="1172300" y="2775600"/>
            <a:ext cx="2953200" cy="8907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2" name="Google Shape;372;p40"/>
          <p:cNvSpPr/>
          <p:nvPr/>
        </p:nvSpPr>
        <p:spPr>
          <a:xfrm>
            <a:off x="1172300" y="1477197"/>
            <a:ext cx="5841600" cy="1298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3" name="Google Shape;373;p40"/>
          <p:cNvSpPr/>
          <p:nvPr/>
        </p:nvSpPr>
        <p:spPr>
          <a:xfrm>
            <a:off x="4125500" y="2775588"/>
            <a:ext cx="5940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4" name="Google Shape;374;p40"/>
          <p:cNvSpPr txBox="1"/>
          <p:nvPr>
            <p:ph type="title"/>
          </p:nvPr>
        </p:nvSpPr>
        <p:spPr>
          <a:xfrm>
            <a:off x="1227050" y="1551048"/>
            <a:ext cx="5732100" cy="11715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5" name="Google Shape;375;p40"/>
          <p:cNvSpPr txBox="1"/>
          <p:nvPr>
            <p:ph idx="1" type="subTitle"/>
          </p:nvPr>
        </p:nvSpPr>
        <p:spPr>
          <a:xfrm>
            <a:off x="1240100" y="2837775"/>
            <a:ext cx="2832300" cy="7476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4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7" name="Google Shape;377;p4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78" name="Google Shape;378;p40"/>
          <p:cNvSpPr txBox="1"/>
          <p:nvPr>
            <p:ph idx="2" type="body"/>
          </p:nvPr>
        </p:nvSpPr>
        <p:spPr>
          <a:xfrm>
            <a:off x="1187325" y="3840875"/>
            <a:ext cx="6892800" cy="101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8">
    <p:spTree>
      <p:nvGrpSpPr>
        <p:cNvPr id="379" name="Shape 379"/>
        <p:cNvGrpSpPr/>
        <p:nvPr/>
      </p:nvGrpSpPr>
      <p:grpSpPr>
        <a:xfrm>
          <a:off x="0" y="0"/>
          <a:ext cx="0" cy="0"/>
          <a:chOff x="0" y="0"/>
          <a:chExt cx="0" cy="0"/>
        </a:xfrm>
      </p:grpSpPr>
      <p:sp>
        <p:nvSpPr>
          <p:cNvPr id="380" name="Google Shape;380;p41"/>
          <p:cNvSpPr txBox="1"/>
          <p:nvPr>
            <p:ph idx="1" type="body"/>
          </p:nvPr>
        </p:nvSpPr>
        <p:spPr>
          <a:xfrm>
            <a:off x="333900" y="1202400"/>
            <a:ext cx="4060800" cy="2738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1" name="Google Shape;381;p4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82" name="Google Shape;382;p4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9">
    <p:spTree>
      <p:nvGrpSpPr>
        <p:cNvPr id="383" name="Shape 383"/>
        <p:cNvGrpSpPr/>
        <p:nvPr/>
      </p:nvGrpSpPr>
      <p:grpSpPr>
        <a:xfrm>
          <a:off x="0" y="0"/>
          <a:ext cx="0" cy="0"/>
          <a:chOff x="0" y="0"/>
          <a:chExt cx="0" cy="0"/>
        </a:xfrm>
      </p:grpSpPr>
      <p:sp>
        <p:nvSpPr>
          <p:cNvPr id="384" name="Google Shape;384;p4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85" name="Google Shape;385;p4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86" name="Google Shape;386;p42"/>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87" name="Google Shape;387;p4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8" name="Google Shape;388;p42"/>
          <p:cNvSpPr txBox="1"/>
          <p:nvPr>
            <p:ph idx="1" type="body"/>
          </p:nvPr>
        </p:nvSpPr>
        <p:spPr>
          <a:xfrm>
            <a:off x="333900" y="1202400"/>
            <a:ext cx="4060800" cy="2738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0">
    <p:spTree>
      <p:nvGrpSpPr>
        <p:cNvPr id="389" name="Shape 389"/>
        <p:cNvGrpSpPr/>
        <p:nvPr/>
      </p:nvGrpSpPr>
      <p:grpSpPr>
        <a:xfrm>
          <a:off x="0" y="0"/>
          <a:ext cx="0" cy="0"/>
          <a:chOff x="0" y="0"/>
          <a:chExt cx="0" cy="0"/>
        </a:xfrm>
      </p:grpSpPr>
      <p:sp>
        <p:nvSpPr>
          <p:cNvPr id="390" name="Google Shape;390;p43"/>
          <p:cNvSpPr txBox="1"/>
          <p:nvPr>
            <p:ph idx="1" type="subTitle"/>
          </p:nvPr>
        </p:nvSpPr>
        <p:spPr>
          <a:xfrm>
            <a:off x="317500" y="12514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1" name="Google Shape;391;p43"/>
          <p:cNvSpPr txBox="1"/>
          <p:nvPr>
            <p:ph idx="2" type="subTitle"/>
          </p:nvPr>
        </p:nvSpPr>
        <p:spPr>
          <a:xfrm>
            <a:off x="4421675" y="12514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2" name="Google Shape;392;p43"/>
          <p:cNvSpPr txBox="1"/>
          <p:nvPr>
            <p:ph idx="3" type="subTitle"/>
          </p:nvPr>
        </p:nvSpPr>
        <p:spPr>
          <a:xfrm>
            <a:off x="317500" y="23000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43"/>
          <p:cNvSpPr txBox="1"/>
          <p:nvPr>
            <p:ph idx="4" type="subTitle"/>
          </p:nvPr>
        </p:nvSpPr>
        <p:spPr>
          <a:xfrm>
            <a:off x="4421675" y="23000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4" name="Google Shape;394;p43"/>
          <p:cNvSpPr txBox="1"/>
          <p:nvPr>
            <p:ph idx="5" type="subTitle"/>
          </p:nvPr>
        </p:nvSpPr>
        <p:spPr>
          <a:xfrm>
            <a:off x="317500" y="33486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5" name="Google Shape;395;p43"/>
          <p:cNvSpPr txBox="1"/>
          <p:nvPr>
            <p:ph idx="6" type="subTitle"/>
          </p:nvPr>
        </p:nvSpPr>
        <p:spPr>
          <a:xfrm>
            <a:off x="4421675" y="33486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43"/>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97" name="Google Shape;397;p4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98" name="Google Shape;398;p43"/>
          <p:cNvSpPr/>
          <p:nvPr/>
        </p:nvSpPr>
        <p:spPr>
          <a:xfrm>
            <a:off x="298300" y="301050"/>
            <a:ext cx="5585100" cy="606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99" name="Google Shape;399;p43"/>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1">
    <p:spTree>
      <p:nvGrpSpPr>
        <p:cNvPr id="400" name="Shape 400"/>
        <p:cNvGrpSpPr/>
        <p:nvPr/>
      </p:nvGrpSpPr>
      <p:grpSpPr>
        <a:xfrm>
          <a:off x="0" y="0"/>
          <a:ext cx="0" cy="0"/>
          <a:chOff x="0" y="0"/>
          <a:chExt cx="0" cy="0"/>
        </a:xfrm>
      </p:grpSpPr>
      <p:sp>
        <p:nvSpPr>
          <p:cNvPr id="401" name="Google Shape;401;p44"/>
          <p:cNvSpPr/>
          <p:nvPr/>
        </p:nvSpPr>
        <p:spPr>
          <a:xfrm>
            <a:off x="292600" y="1214724"/>
            <a:ext cx="4239000" cy="2501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2" name="Google Shape;402;p44"/>
          <p:cNvSpPr/>
          <p:nvPr>
            <p:ph idx="2" type="pic"/>
          </p:nvPr>
        </p:nvSpPr>
        <p:spPr>
          <a:xfrm>
            <a:off x="4531775" y="1221524"/>
            <a:ext cx="4302600" cy="3635100"/>
          </a:xfrm>
          <a:prstGeom prst="rect">
            <a:avLst/>
          </a:prstGeom>
          <a:noFill/>
          <a:ln cap="flat" cmpd="sng" w="19050">
            <a:solidFill>
              <a:schemeClr val="dk1"/>
            </a:solidFill>
            <a:prstDash val="solid"/>
            <a:round/>
            <a:headEnd len="sm" w="sm" type="none"/>
            <a:tailEnd len="sm" w="sm" type="none"/>
          </a:ln>
        </p:spPr>
      </p:sp>
      <p:sp>
        <p:nvSpPr>
          <p:cNvPr id="403" name="Google Shape;403;p44"/>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4" name="Google Shape;404;p4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5" name="Google Shape;405;p4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06" name="Google Shape;406;p44"/>
          <p:cNvSpPr/>
          <p:nvPr/>
        </p:nvSpPr>
        <p:spPr>
          <a:xfrm>
            <a:off x="298300" y="301050"/>
            <a:ext cx="55851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7" name="Google Shape;407;p44"/>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2">
    <p:spTree>
      <p:nvGrpSpPr>
        <p:cNvPr id="408" name="Shape 408"/>
        <p:cNvGrpSpPr/>
        <p:nvPr/>
      </p:nvGrpSpPr>
      <p:grpSpPr>
        <a:xfrm>
          <a:off x="0" y="0"/>
          <a:ext cx="0" cy="0"/>
          <a:chOff x="0" y="0"/>
          <a:chExt cx="0" cy="0"/>
        </a:xfrm>
      </p:grpSpPr>
      <p:sp>
        <p:nvSpPr>
          <p:cNvPr id="409" name="Google Shape;409;p45"/>
          <p:cNvSpPr/>
          <p:nvPr/>
        </p:nvSpPr>
        <p:spPr>
          <a:xfrm>
            <a:off x="290556" y="1213300"/>
            <a:ext cx="40176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0" name="Google Shape;410;p45"/>
          <p:cNvSpPr txBox="1"/>
          <p:nvPr>
            <p:ph idx="1" type="body"/>
          </p:nvPr>
        </p:nvSpPr>
        <p:spPr>
          <a:xfrm>
            <a:off x="416145" y="2078725"/>
            <a:ext cx="37665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1" name="Google Shape;411;p45"/>
          <p:cNvSpPr/>
          <p:nvPr/>
        </p:nvSpPr>
        <p:spPr>
          <a:xfrm>
            <a:off x="4308218" y="1213300"/>
            <a:ext cx="40176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2" name="Google Shape;412;p45"/>
          <p:cNvSpPr txBox="1"/>
          <p:nvPr>
            <p:ph idx="2" type="body"/>
          </p:nvPr>
        </p:nvSpPr>
        <p:spPr>
          <a:xfrm>
            <a:off x="4433807" y="2078725"/>
            <a:ext cx="37665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3" name="Google Shape;413;p45"/>
          <p:cNvSpPr txBox="1"/>
          <p:nvPr>
            <p:ph idx="3" type="subTitle"/>
          </p:nvPr>
        </p:nvSpPr>
        <p:spPr>
          <a:xfrm>
            <a:off x="416145" y="1328375"/>
            <a:ext cx="37665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4" name="Google Shape;414;p45"/>
          <p:cNvSpPr txBox="1"/>
          <p:nvPr>
            <p:ph idx="4" type="subTitle"/>
          </p:nvPr>
        </p:nvSpPr>
        <p:spPr>
          <a:xfrm>
            <a:off x="4433807" y="1328375"/>
            <a:ext cx="37665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5" name="Google Shape;415;p4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6" name="Google Shape;416;p4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17" name="Google Shape;417;p45"/>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8" name="Google Shape;418;p4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3">
    <p:spTree>
      <p:nvGrpSpPr>
        <p:cNvPr id="419" name="Shape 419"/>
        <p:cNvGrpSpPr/>
        <p:nvPr/>
      </p:nvGrpSpPr>
      <p:grpSpPr>
        <a:xfrm>
          <a:off x="0" y="0"/>
          <a:ext cx="0" cy="0"/>
          <a:chOff x="0" y="0"/>
          <a:chExt cx="0" cy="0"/>
        </a:xfrm>
      </p:grpSpPr>
      <p:sp>
        <p:nvSpPr>
          <p:cNvPr id="420" name="Google Shape;420;p46"/>
          <p:cNvSpPr/>
          <p:nvPr/>
        </p:nvSpPr>
        <p:spPr>
          <a:xfrm>
            <a:off x="290556" y="1213300"/>
            <a:ext cx="28455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21" name="Google Shape;421;p46"/>
          <p:cNvSpPr txBox="1"/>
          <p:nvPr>
            <p:ph idx="1" type="body"/>
          </p:nvPr>
        </p:nvSpPr>
        <p:spPr>
          <a:xfrm>
            <a:off x="379498" y="2078725"/>
            <a:ext cx="26673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2" name="Google Shape;422;p46"/>
          <p:cNvSpPr/>
          <p:nvPr/>
        </p:nvSpPr>
        <p:spPr>
          <a:xfrm>
            <a:off x="3135874" y="1213300"/>
            <a:ext cx="28455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23" name="Google Shape;423;p46"/>
          <p:cNvSpPr txBox="1"/>
          <p:nvPr>
            <p:ph idx="2" type="body"/>
          </p:nvPr>
        </p:nvSpPr>
        <p:spPr>
          <a:xfrm>
            <a:off x="3224816" y="2078725"/>
            <a:ext cx="26673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4" name="Google Shape;424;p46"/>
          <p:cNvSpPr txBox="1"/>
          <p:nvPr>
            <p:ph idx="3" type="subTitle"/>
          </p:nvPr>
        </p:nvSpPr>
        <p:spPr>
          <a:xfrm>
            <a:off x="379498" y="1328375"/>
            <a:ext cx="26673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5" name="Google Shape;425;p46"/>
          <p:cNvSpPr txBox="1"/>
          <p:nvPr>
            <p:ph idx="4" type="subTitle"/>
          </p:nvPr>
        </p:nvSpPr>
        <p:spPr>
          <a:xfrm>
            <a:off x="3224816" y="1328375"/>
            <a:ext cx="26673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6" name="Google Shape;426;p46"/>
          <p:cNvSpPr/>
          <p:nvPr/>
        </p:nvSpPr>
        <p:spPr>
          <a:xfrm>
            <a:off x="5981304" y="1213300"/>
            <a:ext cx="28455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27" name="Google Shape;427;p46"/>
          <p:cNvSpPr txBox="1"/>
          <p:nvPr>
            <p:ph idx="5" type="body"/>
          </p:nvPr>
        </p:nvSpPr>
        <p:spPr>
          <a:xfrm>
            <a:off x="6070247" y="2078725"/>
            <a:ext cx="26673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8" name="Google Shape;428;p46"/>
          <p:cNvSpPr txBox="1"/>
          <p:nvPr>
            <p:ph idx="6" type="subTitle"/>
          </p:nvPr>
        </p:nvSpPr>
        <p:spPr>
          <a:xfrm>
            <a:off x="6070247" y="1328375"/>
            <a:ext cx="26673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9" name="Google Shape;429;p4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0" name="Google Shape;430;p4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31" name="Google Shape;431;p46"/>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2" name="Google Shape;432;p4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14">
    <p:spTree>
      <p:nvGrpSpPr>
        <p:cNvPr id="433" name="Shape 433"/>
        <p:cNvGrpSpPr/>
        <p:nvPr/>
      </p:nvGrpSpPr>
      <p:grpSpPr>
        <a:xfrm>
          <a:off x="0" y="0"/>
          <a:ext cx="0" cy="0"/>
          <a:chOff x="0" y="0"/>
          <a:chExt cx="0" cy="0"/>
        </a:xfrm>
      </p:grpSpPr>
      <p:sp>
        <p:nvSpPr>
          <p:cNvPr id="434" name="Google Shape;434;p47"/>
          <p:cNvSpPr/>
          <p:nvPr/>
        </p:nvSpPr>
        <p:spPr>
          <a:xfrm>
            <a:off x="292600" y="1213300"/>
            <a:ext cx="21327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5" name="Google Shape;435;p47"/>
          <p:cNvSpPr txBox="1"/>
          <p:nvPr>
            <p:ph idx="1" type="body"/>
          </p:nvPr>
        </p:nvSpPr>
        <p:spPr>
          <a:xfrm>
            <a:off x="388220" y="20640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6" name="Google Shape;436;p47"/>
          <p:cNvSpPr/>
          <p:nvPr/>
        </p:nvSpPr>
        <p:spPr>
          <a:xfrm>
            <a:off x="2425130" y="1213300"/>
            <a:ext cx="21327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7" name="Google Shape;437;p47"/>
          <p:cNvSpPr txBox="1"/>
          <p:nvPr>
            <p:ph idx="2" type="body"/>
          </p:nvPr>
        </p:nvSpPr>
        <p:spPr>
          <a:xfrm>
            <a:off x="2524606" y="20738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8" name="Google Shape;438;p47"/>
          <p:cNvSpPr txBox="1"/>
          <p:nvPr>
            <p:ph idx="3" type="subTitle"/>
          </p:nvPr>
        </p:nvSpPr>
        <p:spPr>
          <a:xfrm>
            <a:off x="395987" y="13136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9" name="Google Shape;439;p47"/>
          <p:cNvSpPr txBox="1"/>
          <p:nvPr>
            <p:ph idx="4" type="subTitle"/>
          </p:nvPr>
        </p:nvSpPr>
        <p:spPr>
          <a:xfrm>
            <a:off x="2524607" y="13234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0" name="Google Shape;440;p47"/>
          <p:cNvSpPr/>
          <p:nvPr/>
        </p:nvSpPr>
        <p:spPr>
          <a:xfrm>
            <a:off x="4557594" y="1213300"/>
            <a:ext cx="21327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1" name="Google Shape;441;p47"/>
          <p:cNvSpPr txBox="1"/>
          <p:nvPr>
            <p:ph idx="5" type="body"/>
          </p:nvPr>
        </p:nvSpPr>
        <p:spPr>
          <a:xfrm>
            <a:off x="4657139" y="20738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2" name="Google Shape;442;p47"/>
          <p:cNvSpPr/>
          <p:nvPr/>
        </p:nvSpPr>
        <p:spPr>
          <a:xfrm>
            <a:off x="6690125" y="1213300"/>
            <a:ext cx="2132700" cy="326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3" name="Google Shape;443;p47"/>
          <p:cNvSpPr txBox="1"/>
          <p:nvPr>
            <p:ph idx="6" type="body"/>
          </p:nvPr>
        </p:nvSpPr>
        <p:spPr>
          <a:xfrm>
            <a:off x="6789589" y="20738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4" name="Google Shape;444;p47"/>
          <p:cNvSpPr txBox="1"/>
          <p:nvPr>
            <p:ph idx="7" type="subTitle"/>
          </p:nvPr>
        </p:nvSpPr>
        <p:spPr>
          <a:xfrm>
            <a:off x="4657140" y="13234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47"/>
          <p:cNvSpPr txBox="1"/>
          <p:nvPr>
            <p:ph idx="8" type="subTitle"/>
          </p:nvPr>
        </p:nvSpPr>
        <p:spPr>
          <a:xfrm>
            <a:off x="6789588" y="13234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6" name="Google Shape;446;p4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7" name="Google Shape;447;p4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48" name="Google Shape;448;p47"/>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9" name="Google Shape;449;p4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5">
    <p:spTree>
      <p:nvGrpSpPr>
        <p:cNvPr id="450" name="Shape 450"/>
        <p:cNvGrpSpPr/>
        <p:nvPr/>
      </p:nvGrpSpPr>
      <p:grpSpPr>
        <a:xfrm>
          <a:off x="0" y="0"/>
          <a:ext cx="0" cy="0"/>
          <a:chOff x="0" y="0"/>
          <a:chExt cx="0" cy="0"/>
        </a:xfrm>
      </p:grpSpPr>
      <p:sp>
        <p:nvSpPr>
          <p:cNvPr id="451" name="Google Shape;451;p48"/>
          <p:cNvSpPr/>
          <p:nvPr>
            <p:ph idx="2" type="pic"/>
          </p:nvPr>
        </p:nvSpPr>
        <p:spPr>
          <a:xfrm>
            <a:off x="332000" y="1102925"/>
            <a:ext cx="6915000" cy="3725400"/>
          </a:xfrm>
          <a:prstGeom prst="rect">
            <a:avLst/>
          </a:prstGeom>
          <a:noFill/>
          <a:ln cap="flat" cmpd="sng" w="19050">
            <a:solidFill>
              <a:schemeClr val="dk1"/>
            </a:solidFill>
            <a:prstDash val="solid"/>
            <a:round/>
            <a:headEnd len="sm" w="sm" type="none"/>
            <a:tailEnd len="sm" w="sm" type="none"/>
          </a:ln>
        </p:spPr>
      </p:sp>
      <p:sp>
        <p:nvSpPr>
          <p:cNvPr id="452" name="Google Shape;452;p48"/>
          <p:cNvSpPr/>
          <p:nvPr/>
        </p:nvSpPr>
        <p:spPr>
          <a:xfrm>
            <a:off x="7236337" y="1102925"/>
            <a:ext cx="1097400" cy="4605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3" name="Google Shape;453;p4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4" name="Google Shape;454;p4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55" name="Google Shape;455;p48"/>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6" name="Google Shape;456;p48"/>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6">
    <p:spTree>
      <p:nvGrpSpPr>
        <p:cNvPr id="457" name="Shape 457"/>
        <p:cNvGrpSpPr/>
        <p:nvPr/>
      </p:nvGrpSpPr>
      <p:grpSpPr>
        <a:xfrm>
          <a:off x="0" y="0"/>
          <a:ext cx="0" cy="0"/>
          <a:chOff x="0" y="0"/>
          <a:chExt cx="0" cy="0"/>
        </a:xfrm>
      </p:grpSpPr>
      <p:sp>
        <p:nvSpPr>
          <p:cNvPr id="458" name="Google Shape;458;p49"/>
          <p:cNvSpPr/>
          <p:nvPr/>
        </p:nvSpPr>
        <p:spPr>
          <a:xfrm>
            <a:off x="299641" y="301944"/>
            <a:ext cx="2757300" cy="10122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9" name="Google Shape;459;p49"/>
          <p:cNvSpPr/>
          <p:nvPr/>
        </p:nvSpPr>
        <p:spPr>
          <a:xfrm>
            <a:off x="298987" y="3164944"/>
            <a:ext cx="2763300" cy="1683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60" name="Google Shape;460;p49"/>
          <p:cNvSpPr txBox="1"/>
          <p:nvPr>
            <p:ph type="title"/>
          </p:nvPr>
        </p:nvSpPr>
        <p:spPr>
          <a:xfrm>
            <a:off x="276860" y="334005"/>
            <a:ext cx="2729700" cy="11349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1" name="Google Shape;461;p49"/>
          <p:cNvSpPr txBox="1"/>
          <p:nvPr>
            <p:ph idx="1" type="subTitle"/>
          </p:nvPr>
        </p:nvSpPr>
        <p:spPr>
          <a:xfrm>
            <a:off x="335627" y="3143713"/>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2" name="Google Shape;462;p49"/>
          <p:cNvSpPr/>
          <p:nvPr/>
        </p:nvSpPr>
        <p:spPr>
          <a:xfrm>
            <a:off x="3055339" y="3164944"/>
            <a:ext cx="2757300" cy="16836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63" name="Google Shape;463;p49"/>
          <p:cNvSpPr/>
          <p:nvPr>
            <p:ph idx="2" type="pic"/>
          </p:nvPr>
        </p:nvSpPr>
        <p:spPr>
          <a:xfrm>
            <a:off x="305510" y="1313560"/>
            <a:ext cx="2746200" cy="1841700"/>
          </a:xfrm>
          <a:prstGeom prst="rect">
            <a:avLst/>
          </a:prstGeom>
          <a:noFill/>
          <a:ln cap="flat" cmpd="sng" w="19050">
            <a:solidFill>
              <a:schemeClr val="dk1"/>
            </a:solidFill>
            <a:prstDash val="solid"/>
            <a:round/>
            <a:headEnd len="sm" w="sm" type="none"/>
            <a:tailEnd len="sm" w="sm" type="none"/>
          </a:ln>
        </p:spPr>
      </p:sp>
      <p:sp>
        <p:nvSpPr>
          <p:cNvPr id="464" name="Google Shape;464;p49"/>
          <p:cNvSpPr txBox="1"/>
          <p:nvPr>
            <p:ph idx="3" type="subTitle"/>
          </p:nvPr>
        </p:nvSpPr>
        <p:spPr>
          <a:xfrm>
            <a:off x="3085572" y="3143713"/>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5" name="Google Shape;465;p49"/>
          <p:cNvSpPr txBox="1"/>
          <p:nvPr>
            <p:ph idx="4" type="body"/>
          </p:nvPr>
        </p:nvSpPr>
        <p:spPr>
          <a:xfrm>
            <a:off x="329783" y="3743746"/>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6" name="Google Shape;466;p49"/>
          <p:cNvSpPr txBox="1"/>
          <p:nvPr>
            <p:ph idx="5" type="body"/>
          </p:nvPr>
        </p:nvSpPr>
        <p:spPr>
          <a:xfrm>
            <a:off x="3088466" y="3743746"/>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7" name="Google Shape;467;p49"/>
          <p:cNvSpPr/>
          <p:nvPr/>
        </p:nvSpPr>
        <p:spPr>
          <a:xfrm>
            <a:off x="3062463" y="809593"/>
            <a:ext cx="1136400" cy="503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68" name="Google Shape;468;p49"/>
          <p:cNvSpPr/>
          <p:nvPr>
            <p:ph idx="6" type="pic"/>
          </p:nvPr>
        </p:nvSpPr>
        <p:spPr>
          <a:xfrm>
            <a:off x="3063994" y="1313560"/>
            <a:ext cx="2746200" cy="1841700"/>
          </a:xfrm>
          <a:prstGeom prst="rect">
            <a:avLst/>
          </a:prstGeom>
          <a:noFill/>
          <a:ln cap="flat" cmpd="sng" w="19050">
            <a:solidFill>
              <a:schemeClr val="dk1"/>
            </a:solidFill>
            <a:prstDash val="solid"/>
            <a:round/>
            <a:headEnd len="sm" w="sm" type="none"/>
            <a:tailEnd len="sm" w="sm" type="none"/>
          </a:ln>
        </p:spPr>
      </p:sp>
      <p:sp>
        <p:nvSpPr>
          <p:cNvPr id="469" name="Google Shape;469;p4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0" name="Google Shape;470;p4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7">
    <p:spTree>
      <p:nvGrpSpPr>
        <p:cNvPr id="471" name="Shape 471"/>
        <p:cNvGrpSpPr/>
        <p:nvPr/>
      </p:nvGrpSpPr>
      <p:grpSpPr>
        <a:xfrm>
          <a:off x="0" y="0"/>
          <a:ext cx="0" cy="0"/>
          <a:chOff x="0" y="0"/>
          <a:chExt cx="0" cy="0"/>
        </a:xfrm>
      </p:grpSpPr>
      <p:sp>
        <p:nvSpPr>
          <p:cNvPr id="472" name="Google Shape;472;p50"/>
          <p:cNvSpPr/>
          <p:nvPr/>
        </p:nvSpPr>
        <p:spPr>
          <a:xfrm>
            <a:off x="298192" y="301228"/>
            <a:ext cx="2757300" cy="10122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3" name="Google Shape;473;p50"/>
          <p:cNvSpPr/>
          <p:nvPr/>
        </p:nvSpPr>
        <p:spPr>
          <a:xfrm>
            <a:off x="297538" y="3164228"/>
            <a:ext cx="2763300" cy="1683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4" name="Google Shape;474;p50"/>
          <p:cNvSpPr txBox="1"/>
          <p:nvPr>
            <p:ph idx="1" type="subTitle"/>
          </p:nvPr>
        </p:nvSpPr>
        <p:spPr>
          <a:xfrm>
            <a:off x="334178" y="3142997"/>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5" name="Google Shape;475;p50"/>
          <p:cNvSpPr/>
          <p:nvPr/>
        </p:nvSpPr>
        <p:spPr>
          <a:xfrm>
            <a:off x="3053889" y="3164228"/>
            <a:ext cx="2757300" cy="16836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6" name="Google Shape;476;p50"/>
          <p:cNvSpPr txBox="1"/>
          <p:nvPr>
            <p:ph type="title"/>
          </p:nvPr>
        </p:nvSpPr>
        <p:spPr>
          <a:xfrm>
            <a:off x="276860" y="334005"/>
            <a:ext cx="2729700" cy="11349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7" name="Google Shape;477;p50"/>
          <p:cNvSpPr/>
          <p:nvPr>
            <p:ph idx="2" type="pic"/>
          </p:nvPr>
        </p:nvSpPr>
        <p:spPr>
          <a:xfrm>
            <a:off x="304061" y="1312844"/>
            <a:ext cx="2746200" cy="1841700"/>
          </a:xfrm>
          <a:prstGeom prst="rect">
            <a:avLst/>
          </a:prstGeom>
          <a:noFill/>
          <a:ln cap="flat" cmpd="sng" w="19050">
            <a:solidFill>
              <a:schemeClr val="dk1"/>
            </a:solidFill>
            <a:prstDash val="solid"/>
            <a:round/>
            <a:headEnd len="sm" w="sm" type="none"/>
            <a:tailEnd len="sm" w="sm" type="none"/>
          </a:ln>
        </p:spPr>
      </p:sp>
      <p:sp>
        <p:nvSpPr>
          <p:cNvPr id="478" name="Google Shape;478;p50"/>
          <p:cNvSpPr txBox="1"/>
          <p:nvPr>
            <p:ph idx="3" type="subTitle"/>
          </p:nvPr>
        </p:nvSpPr>
        <p:spPr>
          <a:xfrm>
            <a:off x="3084123" y="3142997"/>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9" name="Google Shape;479;p50"/>
          <p:cNvSpPr txBox="1"/>
          <p:nvPr>
            <p:ph idx="4" type="body"/>
          </p:nvPr>
        </p:nvSpPr>
        <p:spPr>
          <a:xfrm>
            <a:off x="328334" y="3743030"/>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0" name="Google Shape;480;p50"/>
          <p:cNvSpPr txBox="1"/>
          <p:nvPr>
            <p:ph idx="5" type="body"/>
          </p:nvPr>
        </p:nvSpPr>
        <p:spPr>
          <a:xfrm>
            <a:off x="3087016" y="3743030"/>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1" name="Google Shape;481;p50"/>
          <p:cNvSpPr/>
          <p:nvPr/>
        </p:nvSpPr>
        <p:spPr>
          <a:xfrm>
            <a:off x="3061014" y="808877"/>
            <a:ext cx="1136400" cy="503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82" name="Google Shape;482;p50"/>
          <p:cNvSpPr/>
          <p:nvPr>
            <p:ph idx="6" type="pic"/>
          </p:nvPr>
        </p:nvSpPr>
        <p:spPr>
          <a:xfrm>
            <a:off x="3062545" y="1312844"/>
            <a:ext cx="2746200" cy="1841700"/>
          </a:xfrm>
          <a:prstGeom prst="rect">
            <a:avLst/>
          </a:prstGeom>
          <a:noFill/>
          <a:ln cap="flat" cmpd="sng" w="19050">
            <a:solidFill>
              <a:schemeClr val="dk1"/>
            </a:solidFill>
            <a:prstDash val="solid"/>
            <a:round/>
            <a:headEnd len="sm" w="sm" type="none"/>
            <a:tailEnd len="sm" w="sm" type="none"/>
          </a:ln>
        </p:spPr>
      </p:sp>
      <p:sp>
        <p:nvSpPr>
          <p:cNvPr id="483" name="Google Shape;483;p5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84" name="Google Shape;484;p5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85" name="Google Shape;485;p50"/>
          <p:cNvSpPr/>
          <p:nvPr/>
        </p:nvSpPr>
        <p:spPr>
          <a:xfrm>
            <a:off x="5811189" y="3164228"/>
            <a:ext cx="2757300" cy="1683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86" name="Google Shape;486;p50"/>
          <p:cNvSpPr txBox="1"/>
          <p:nvPr>
            <p:ph idx="7" type="subTitle"/>
          </p:nvPr>
        </p:nvSpPr>
        <p:spPr>
          <a:xfrm>
            <a:off x="5841423" y="3142997"/>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7" name="Google Shape;487;p50"/>
          <p:cNvSpPr txBox="1"/>
          <p:nvPr>
            <p:ph idx="8" type="body"/>
          </p:nvPr>
        </p:nvSpPr>
        <p:spPr>
          <a:xfrm>
            <a:off x="5844316" y="3743030"/>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8" name="Google Shape;488;p50"/>
          <p:cNvSpPr/>
          <p:nvPr>
            <p:ph idx="9" type="pic"/>
          </p:nvPr>
        </p:nvSpPr>
        <p:spPr>
          <a:xfrm>
            <a:off x="5819845" y="1312844"/>
            <a:ext cx="2746200" cy="18417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8">
    <p:spTree>
      <p:nvGrpSpPr>
        <p:cNvPr id="489" name="Shape 489"/>
        <p:cNvGrpSpPr/>
        <p:nvPr/>
      </p:nvGrpSpPr>
      <p:grpSpPr>
        <a:xfrm>
          <a:off x="0" y="0"/>
          <a:ext cx="0" cy="0"/>
          <a:chOff x="0" y="0"/>
          <a:chExt cx="0" cy="0"/>
        </a:xfrm>
      </p:grpSpPr>
      <p:sp>
        <p:nvSpPr>
          <p:cNvPr id="490" name="Google Shape;490;p51"/>
          <p:cNvSpPr/>
          <p:nvPr>
            <p:ph idx="2" type="pic"/>
          </p:nvPr>
        </p:nvSpPr>
        <p:spPr>
          <a:xfrm>
            <a:off x="317500" y="1104900"/>
            <a:ext cx="8521800" cy="3733800"/>
          </a:xfrm>
          <a:prstGeom prst="rect">
            <a:avLst/>
          </a:prstGeom>
          <a:noFill/>
          <a:ln cap="flat" cmpd="sng" w="19050">
            <a:solidFill>
              <a:schemeClr val="dk1"/>
            </a:solidFill>
            <a:prstDash val="solid"/>
            <a:round/>
            <a:headEnd len="sm" w="sm" type="none"/>
            <a:tailEnd len="sm" w="sm" type="none"/>
          </a:ln>
        </p:spPr>
      </p:sp>
      <p:sp>
        <p:nvSpPr>
          <p:cNvPr id="491" name="Google Shape;491;p5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92" name="Google Shape;492;p5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9">
    <p:spTree>
      <p:nvGrpSpPr>
        <p:cNvPr id="493" name="Shape 493"/>
        <p:cNvGrpSpPr/>
        <p:nvPr/>
      </p:nvGrpSpPr>
      <p:grpSpPr>
        <a:xfrm>
          <a:off x="0" y="0"/>
          <a:ext cx="0" cy="0"/>
          <a:chOff x="0" y="0"/>
          <a:chExt cx="0" cy="0"/>
        </a:xfrm>
      </p:grpSpPr>
      <p:sp>
        <p:nvSpPr>
          <p:cNvPr id="494" name="Google Shape;494;p52"/>
          <p:cNvSpPr/>
          <p:nvPr>
            <p:ph idx="2" type="pic"/>
          </p:nvPr>
        </p:nvSpPr>
        <p:spPr>
          <a:xfrm>
            <a:off x="340412" y="3044150"/>
            <a:ext cx="2087400" cy="1769100"/>
          </a:xfrm>
          <a:prstGeom prst="rect">
            <a:avLst/>
          </a:prstGeom>
          <a:noFill/>
          <a:ln cap="flat" cmpd="sng" w="19050">
            <a:solidFill>
              <a:schemeClr val="dk1"/>
            </a:solidFill>
            <a:prstDash val="solid"/>
            <a:round/>
            <a:headEnd len="sm" w="sm" type="none"/>
            <a:tailEnd len="sm" w="sm" type="none"/>
          </a:ln>
        </p:spPr>
      </p:sp>
      <p:sp>
        <p:nvSpPr>
          <p:cNvPr id="495" name="Google Shape;495;p52"/>
          <p:cNvSpPr/>
          <p:nvPr>
            <p:ph idx="3" type="pic"/>
          </p:nvPr>
        </p:nvSpPr>
        <p:spPr>
          <a:xfrm>
            <a:off x="5649300" y="3044303"/>
            <a:ext cx="1190100" cy="1769100"/>
          </a:xfrm>
          <a:prstGeom prst="rect">
            <a:avLst/>
          </a:prstGeom>
          <a:noFill/>
          <a:ln cap="flat" cmpd="sng" w="19050">
            <a:solidFill>
              <a:schemeClr val="dk1"/>
            </a:solidFill>
            <a:prstDash val="solid"/>
            <a:round/>
            <a:headEnd len="sm" w="sm" type="none"/>
            <a:tailEnd len="sm" w="sm" type="none"/>
          </a:ln>
        </p:spPr>
      </p:sp>
      <p:sp>
        <p:nvSpPr>
          <p:cNvPr id="496" name="Google Shape;496;p52"/>
          <p:cNvSpPr/>
          <p:nvPr>
            <p:ph idx="4" type="pic"/>
          </p:nvPr>
        </p:nvSpPr>
        <p:spPr>
          <a:xfrm>
            <a:off x="340400" y="1690778"/>
            <a:ext cx="1416300" cy="1338000"/>
          </a:xfrm>
          <a:prstGeom prst="rect">
            <a:avLst/>
          </a:prstGeom>
          <a:noFill/>
          <a:ln cap="flat" cmpd="sng" w="19050">
            <a:solidFill>
              <a:schemeClr val="dk1"/>
            </a:solidFill>
            <a:prstDash val="solid"/>
            <a:round/>
            <a:headEnd len="sm" w="sm" type="none"/>
            <a:tailEnd len="sm" w="sm" type="none"/>
          </a:ln>
        </p:spPr>
      </p:sp>
      <p:sp>
        <p:nvSpPr>
          <p:cNvPr id="497" name="Google Shape;497;p52"/>
          <p:cNvSpPr/>
          <p:nvPr>
            <p:ph idx="5" type="pic"/>
          </p:nvPr>
        </p:nvSpPr>
        <p:spPr>
          <a:xfrm>
            <a:off x="2443047" y="3044052"/>
            <a:ext cx="1190100" cy="1322700"/>
          </a:xfrm>
          <a:prstGeom prst="rect">
            <a:avLst/>
          </a:prstGeom>
          <a:noFill/>
          <a:ln cap="flat" cmpd="sng" w="19050">
            <a:solidFill>
              <a:schemeClr val="dk1"/>
            </a:solidFill>
            <a:prstDash val="solid"/>
            <a:round/>
            <a:headEnd len="sm" w="sm" type="none"/>
            <a:tailEnd len="sm" w="sm" type="none"/>
          </a:ln>
        </p:spPr>
      </p:sp>
      <p:sp>
        <p:nvSpPr>
          <p:cNvPr id="498" name="Google Shape;498;p52"/>
          <p:cNvSpPr/>
          <p:nvPr>
            <p:ph idx="6" type="pic"/>
          </p:nvPr>
        </p:nvSpPr>
        <p:spPr>
          <a:xfrm>
            <a:off x="3648504" y="3044048"/>
            <a:ext cx="1991100" cy="1769100"/>
          </a:xfrm>
          <a:prstGeom prst="rect">
            <a:avLst/>
          </a:prstGeom>
          <a:noFill/>
          <a:ln cap="flat" cmpd="sng" w="19050">
            <a:solidFill>
              <a:schemeClr val="dk1"/>
            </a:solidFill>
            <a:prstDash val="solid"/>
            <a:round/>
            <a:headEnd len="sm" w="sm" type="none"/>
            <a:tailEnd len="sm" w="sm" type="none"/>
          </a:ln>
        </p:spPr>
      </p:sp>
      <p:sp>
        <p:nvSpPr>
          <p:cNvPr id="499" name="Google Shape;499;p52"/>
          <p:cNvSpPr/>
          <p:nvPr>
            <p:ph idx="7" type="pic"/>
          </p:nvPr>
        </p:nvSpPr>
        <p:spPr>
          <a:xfrm>
            <a:off x="1767376" y="1263050"/>
            <a:ext cx="1881300" cy="1769100"/>
          </a:xfrm>
          <a:prstGeom prst="rect">
            <a:avLst/>
          </a:prstGeom>
          <a:noFill/>
          <a:ln cap="flat" cmpd="sng" w="19050">
            <a:solidFill>
              <a:schemeClr val="dk1"/>
            </a:solidFill>
            <a:prstDash val="solid"/>
            <a:round/>
            <a:headEnd len="sm" w="sm" type="none"/>
            <a:tailEnd len="sm" w="sm" type="none"/>
          </a:ln>
        </p:spPr>
      </p:sp>
      <p:sp>
        <p:nvSpPr>
          <p:cNvPr id="500" name="Google Shape;500;p52"/>
          <p:cNvSpPr/>
          <p:nvPr>
            <p:ph idx="8" type="pic"/>
          </p:nvPr>
        </p:nvSpPr>
        <p:spPr>
          <a:xfrm>
            <a:off x="3648523" y="1263050"/>
            <a:ext cx="1592400" cy="1769100"/>
          </a:xfrm>
          <a:prstGeom prst="rect">
            <a:avLst/>
          </a:prstGeom>
          <a:noFill/>
          <a:ln cap="flat" cmpd="sng" w="19050">
            <a:solidFill>
              <a:schemeClr val="dk1"/>
            </a:solidFill>
            <a:prstDash val="solid"/>
            <a:round/>
            <a:headEnd len="sm" w="sm" type="none"/>
            <a:tailEnd len="sm" w="sm" type="none"/>
          </a:ln>
        </p:spPr>
      </p:sp>
      <p:sp>
        <p:nvSpPr>
          <p:cNvPr id="501" name="Google Shape;501;p52"/>
          <p:cNvSpPr/>
          <p:nvPr>
            <p:ph idx="9" type="pic"/>
          </p:nvPr>
        </p:nvSpPr>
        <p:spPr>
          <a:xfrm>
            <a:off x="5240654" y="1263050"/>
            <a:ext cx="1598700" cy="1769100"/>
          </a:xfrm>
          <a:prstGeom prst="rect">
            <a:avLst/>
          </a:prstGeom>
          <a:noFill/>
          <a:ln cap="flat" cmpd="sng" w="19050">
            <a:solidFill>
              <a:schemeClr val="dk1"/>
            </a:solidFill>
            <a:prstDash val="solid"/>
            <a:round/>
            <a:headEnd len="sm" w="sm" type="none"/>
            <a:tailEnd len="sm" w="sm" type="none"/>
          </a:ln>
        </p:spPr>
      </p:sp>
      <p:sp>
        <p:nvSpPr>
          <p:cNvPr id="502" name="Google Shape;502;p52"/>
          <p:cNvSpPr/>
          <p:nvPr>
            <p:ph idx="13" type="pic"/>
          </p:nvPr>
        </p:nvSpPr>
        <p:spPr>
          <a:xfrm>
            <a:off x="6860149" y="1263050"/>
            <a:ext cx="1962600" cy="3550200"/>
          </a:xfrm>
          <a:prstGeom prst="rect">
            <a:avLst/>
          </a:prstGeom>
          <a:noFill/>
          <a:ln cap="flat" cmpd="sng" w="19050">
            <a:solidFill>
              <a:schemeClr val="dk1"/>
            </a:solidFill>
            <a:prstDash val="solid"/>
            <a:round/>
            <a:headEnd len="sm" w="sm" type="none"/>
            <a:tailEnd len="sm" w="sm" type="none"/>
          </a:ln>
        </p:spPr>
      </p:sp>
      <p:sp>
        <p:nvSpPr>
          <p:cNvPr id="503" name="Google Shape;503;p5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04" name="Google Shape;504;p5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505" name="Google Shape;505;p52"/>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06" name="Google Shape;506;p5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400"/>
              <a:buFont typeface="Lexend"/>
              <a:buNone/>
              <a:defRPr sz="34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500700" y="114300"/>
            <a:ext cx="528900" cy="543300"/>
          </a:xfrm>
          <a:prstGeom prst="rect">
            <a:avLst/>
          </a:prstGeom>
          <a:noFill/>
          <a:ln>
            <a:noFill/>
          </a:ln>
        </p:spPr>
        <p:txBody>
          <a:bodyPr anchorCtr="0" anchor="ctr" bIns="91425" lIns="91425" spcFirstLastPara="1" rIns="91425" wrap="square" tIns="91425">
            <a:noAutofit/>
          </a:bodyPr>
          <a:lstStyle>
            <a:lvl1pPr lvl="0" algn="ctr">
              <a:buNone/>
              <a:defRPr>
                <a:solidFill>
                  <a:schemeClr val="dk2"/>
                </a:solidFill>
                <a:latin typeface="Lexend SemiBold"/>
                <a:ea typeface="Lexend SemiBold"/>
                <a:cs typeface="Lexend SemiBold"/>
                <a:sym typeface="Lexend SemiBold"/>
              </a:defRPr>
            </a:lvl1pPr>
            <a:lvl2pPr lvl="1" algn="ctr">
              <a:buNone/>
              <a:defRPr>
                <a:solidFill>
                  <a:schemeClr val="dk2"/>
                </a:solidFill>
                <a:latin typeface="Lexend SemiBold"/>
                <a:ea typeface="Lexend SemiBold"/>
                <a:cs typeface="Lexend SemiBold"/>
                <a:sym typeface="Lexend SemiBold"/>
              </a:defRPr>
            </a:lvl2pPr>
            <a:lvl3pPr lvl="2" algn="ctr">
              <a:buNone/>
              <a:defRPr>
                <a:solidFill>
                  <a:schemeClr val="dk2"/>
                </a:solidFill>
                <a:latin typeface="Lexend SemiBold"/>
                <a:ea typeface="Lexend SemiBold"/>
                <a:cs typeface="Lexend SemiBold"/>
                <a:sym typeface="Lexend SemiBold"/>
              </a:defRPr>
            </a:lvl3pPr>
            <a:lvl4pPr lvl="3" algn="ctr">
              <a:buNone/>
              <a:defRPr>
                <a:solidFill>
                  <a:schemeClr val="dk2"/>
                </a:solidFill>
                <a:latin typeface="Lexend SemiBold"/>
                <a:ea typeface="Lexend SemiBold"/>
                <a:cs typeface="Lexend SemiBold"/>
                <a:sym typeface="Lexend SemiBold"/>
              </a:defRPr>
            </a:lvl4pPr>
            <a:lvl5pPr lvl="4" algn="ctr">
              <a:buNone/>
              <a:defRPr>
                <a:solidFill>
                  <a:schemeClr val="dk2"/>
                </a:solidFill>
                <a:latin typeface="Lexend SemiBold"/>
                <a:ea typeface="Lexend SemiBold"/>
                <a:cs typeface="Lexend SemiBold"/>
                <a:sym typeface="Lexend SemiBold"/>
              </a:defRPr>
            </a:lvl5pPr>
            <a:lvl6pPr lvl="5" algn="ctr">
              <a:buNone/>
              <a:defRPr>
                <a:solidFill>
                  <a:schemeClr val="dk2"/>
                </a:solidFill>
                <a:latin typeface="Lexend SemiBold"/>
                <a:ea typeface="Lexend SemiBold"/>
                <a:cs typeface="Lexend SemiBold"/>
                <a:sym typeface="Lexend SemiBold"/>
              </a:defRPr>
            </a:lvl6pPr>
            <a:lvl7pPr lvl="6" algn="ctr">
              <a:buNone/>
              <a:defRPr>
                <a:solidFill>
                  <a:schemeClr val="dk2"/>
                </a:solidFill>
                <a:latin typeface="Lexend SemiBold"/>
                <a:ea typeface="Lexend SemiBold"/>
                <a:cs typeface="Lexend SemiBold"/>
                <a:sym typeface="Lexend SemiBold"/>
              </a:defRPr>
            </a:lvl7pPr>
            <a:lvl8pPr lvl="7" algn="ctr">
              <a:buNone/>
              <a:defRPr>
                <a:solidFill>
                  <a:schemeClr val="dk2"/>
                </a:solidFill>
                <a:latin typeface="Lexend SemiBold"/>
                <a:ea typeface="Lexend SemiBold"/>
                <a:cs typeface="Lexend SemiBold"/>
                <a:sym typeface="Lexend SemiBold"/>
              </a:defRPr>
            </a:lvl8pPr>
            <a:lvl9pPr lvl="8" algn="ctr">
              <a:buNone/>
              <a:defRPr>
                <a:solidFill>
                  <a:schemeClr val="dk2"/>
                </a:solidFill>
                <a:latin typeface="Lexend SemiBold"/>
                <a:ea typeface="Lexend SemiBold"/>
                <a:cs typeface="Lexend SemiBold"/>
                <a:sym typeface="Lexend SemiBold"/>
              </a:defRPr>
            </a:lvl9pPr>
          </a:lstStyle>
          <a:p>
            <a:pPr indent="0" lvl="0" marL="0" rtl="0" algn="ct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2614575" y="2355900"/>
            <a:ext cx="5340900" cy="20133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indent="-304800" lvl="1" marL="9144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indent="-304800" lvl="2" marL="13716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indent="-304800" lvl="3" marL="1828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indent="-304800" lvl="4" marL="22860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indent="-304800" lvl="5" marL="27432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indent="-304800" lvl="6" marL="32004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indent="-304800" lvl="7" marL="36576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indent="-304800" lvl="8" marL="411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738">
          <p15:clr>
            <a:srgbClr val="E46962"/>
          </p15:clr>
        </p15:guide>
        <p15:guide id="3" pos="405">
          <p15:clr>
            <a:srgbClr val="E46962"/>
          </p15:clr>
        </p15:guide>
        <p15:guide id="4" pos="1396">
          <p15:clr>
            <a:srgbClr val="E46962"/>
          </p15:clr>
        </p15:guide>
        <p15:guide id="5" pos="1067">
          <p15:clr>
            <a:srgbClr val="E46962"/>
          </p15:clr>
        </p15:guide>
        <p15:guide id="6" pos="1725">
          <p15:clr>
            <a:srgbClr val="E46962"/>
          </p15:clr>
        </p15:guide>
        <p15:guide id="7" pos="2054">
          <p15:clr>
            <a:srgbClr val="E46962"/>
          </p15:clr>
        </p15:guide>
        <p15:guide id="8" pos="2387">
          <p15:clr>
            <a:srgbClr val="E46962"/>
          </p15:clr>
        </p15:guide>
        <p15:guide id="9" pos="2720">
          <p15:clr>
            <a:srgbClr val="E46962"/>
          </p15:clr>
        </p15:guide>
        <p15:guide id="10" pos="3049">
          <p15:clr>
            <a:srgbClr val="E46962"/>
          </p15:clr>
        </p15:guide>
        <p15:guide id="11" pos="3378">
          <p15:clr>
            <a:srgbClr val="E46962"/>
          </p15:clr>
        </p15:guide>
        <p15:guide id="12" pos="3706">
          <p15:clr>
            <a:srgbClr val="E46962"/>
          </p15:clr>
        </p15:guide>
        <p15:guide id="13" pos="4035">
          <p15:clr>
            <a:srgbClr val="E46962"/>
          </p15:clr>
        </p15:guide>
        <p15:guide id="14" pos="4364">
          <p15:clr>
            <a:srgbClr val="E46962"/>
          </p15:clr>
        </p15:guide>
        <p15:guide id="15" pos="4693">
          <p15:clr>
            <a:srgbClr val="E46962"/>
          </p15:clr>
        </p15:guide>
        <p15:guide id="16" pos="5025">
          <p15:clr>
            <a:srgbClr val="E46962"/>
          </p15:clr>
        </p15:guide>
        <p15:guide id="17" pos="5355">
          <p15:clr>
            <a:srgbClr val="E46962"/>
          </p15:clr>
        </p15:guide>
        <p15:guide id="18" pos="5688">
          <p15:clr>
            <a:srgbClr val="E46962"/>
          </p15:clr>
        </p15:guide>
        <p15:guide id="19" orient="horz" pos="72">
          <p15:clr>
            <a:srgbClr val="E46962"/>
          </p15:clr>
        </p15:guide>
        <p15:guide id="20" orient="horz" pos="417">
          <p15:clr>
            <a:srgbClr val="E46962"/>
          </p15:clr>
        </p15:guide>
        <p15:guide id="21" orient="horz" pos="415">
          <p15:clr>
            <a:srgbClr val="E46962"/>
          </p15:clr>
        </p15:guide>
        <p15:guide id="22" orient="horz" pos="761">
          <p15:clr>
            <a:srgbClr val="E46962"/>
          </p15:clr>
        </p15:guide>
        <p15:guide id="23" orient="horz" pos="1101">
          <p15:clr>
            <a:srgbClr val="E46962"/>
          </p15:clr>
        </p15:guide>
        <p15:guide id="24" orient="horz" pos="1449">
          <p15:clr>
            <a:srgbClr val="E46962"/>
          </p15:clr>
        </p15:guide>
        <p15:guide id="25" orient="horz" pos="1791">
          <p15:clr>
            <a:srgbClr val="E46962"/>
          </p15:clr>
        </p15:guide>
        <p15:guide id="26" orient="horz" pos="2134">
          <p15:clr>
            <a:srgbClr val="E46962"/>
          </p15:clr>
        </p15:guide>
        <p15:guide id="27" orient="horz" pos="2479">
          <p15:clr>
            <a:srgbClr val="E46962"/>
          </p15:clr>
        </p15:guide>
        <p15:guide id="28" orient="horz" pos="2825">
          <p15:clr>
            <a:srgbClr val="E46962"/>
          </p15:clr>
        </p15:guide>
        <p15:guide id="29" orient="horz" pos="3166">
          <p15:clr>
            <a:srgbClr val="E46962"/>
          </p15:clr>
        </p15:guide>
        <p15:guide id="30" pos="184">
          <p15:clr>
            <a:srgbClr val="E46962"/>
          </p15:clr>
        </p15:guide>
        <p15:guide id="31" orient="horz" pos="184">
          <p15:clr>
            <a:srgbClr val="E46962"/>
          </p15:clr>
        </p15:guide>
        <p15:guide id="32" pos="5576">
          <p15:clr>
            <a:srgbClr val="E46962"/>
          </p15:clr>
        </p15:guide>
        <p15:guide id="33" orient="horz" pos="1620">
          <p15:clr>
            <a:srgbClr val="E46962"/>
          </p15:clr>
        </p15:guide>
        <p15:guide id="34" orient="horz" pos="1716">
          <p15:clr>
            <a:srgbClr val="E46962"/>
          </p15:clr>
        </p15:guide>
        <p15:guide id="35" orient="horz" pos="3059">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hyperlink" Target="http://drive.google.com/file/d/1S1lyxrMleMa6z7E0ZSoypP9-kzUrz30X/view"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jpg"/><Relationship Id="rId5" Type="http://schemas.openxmlformats.org/officeDocument/2006/relationships/image" Target="../media/image3.jpg"/><Relationship Id="rId6" Type="http://schemas.openxmlformats.org/officeDocument/2006/relationships/image" Target="../media/image9.png"/><Relationship Id="rId7" Type="http://schemas.openxmlformats.org/officeDocument/2006/relationships/image" Target="../media/image2.jp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hyperlink" Target="http://drive.google.com/file/d/1XPcrQB4ZyHfxJdOGvt2xx1aXYzyJODRt/view"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12" name="Google Shape;512;p53"/>
          <p:cNvSpPr/>
          <p:nvPr/>
        </p:nvSpPr>
        <p:spPr>
          <a:xfrm>
            <a:off x="2218275" y="1759575"/>
            <a:ext cx="4709400" cy="2175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pic>
        <p:nvPicPr>
          <p:cNvPr id="513" name="Google Shape;513;p53"/>
          <p:cNvPicPr preferRelativeResize="0"/>
          <p:nvPr/>
        </p:nvPicPr>
        <p:blipFill>
          <a:blip r:embed="rId3">
            <a:alphaModFix/>
          </a:blip>
          <a:stretch>
            <a:fillRect/>
          </a:stretch>
        </p:blipFill>
        <p:spPr>
          <a:xfrm>
            <a:off x="2831699" y="1370425"/>
            <a:ext cx="3698849" cy="2946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2"/>
          <p:cNvSpPr txBox="1"/>
          <p:nvPr>
            <p:ph idx="4294967295" type="sldNum"/>
          </p:nvPr>
        </p:nvSpPr>
        <p:spPr>
          <a:xfrm>
            <a:off x="8229913" y="311888"/>
            <a:ext cx="528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37" name="Google Shape;637;p6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 Login User</a:t>
            </a:r>
            <a:endParaRPr/>
          </a:p>
        </p:txBody>
      </p:sp>
      <p:sp>
        <p:nvSpPr>
          <p:cNvPr id="638" name="Google Shape;638;p62"/>
          <p:cNvSpPr txBox="1"/>
          <p:nvPr>
            <p:ph idx="4294967295" type="sldNum"/>
          </p:nvPr>
        </p:nvSpPr>
        <p:spPr>
          <a:xfrm>
            <a:off x="8229913" y="311888"/>
            <a:ext cx="528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39" name="Google Shape;639;p6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40" name="Google Shape;640;p62" title="user.mp4">
            <a:hlinkClick r:id="rId3"/>
          </p:cNvPr>
          <p:cNvPicPr preferRelativeResize="0"/>
          <p:nvPr/>
        </p:nvPicPr>
        <p:blipFill>
          <a:blip r:embed="rId4">
            <a:alphaModFix/>
          </a:blip>
          <a:stretch>
            <a:fillRect/>
          </a:stretch>
        </p:blipFill>
        <p:spPr>
          <a:xfrm>
            <a:off x="279175" y="1013325"/>
            <a:ext cx="8284675" cy="3892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id="645" name="Google Shape;645;p63"/>
          <p:cNvPicPr preferRelativeResize="0"/>
          <p:nvPr/>
        </p:nvPicPr>
        <p:blipFill>
          <a:blip r:embed="rId3">
            <a:alphaModFix amt="23000"/>
          </a:blip>
          <a:stretch>
            <a:fillRect/>
          </a:stretch>
        </p:blipFill>
        <p:spPr>
          <a:xfrm>
            <a:off x="2722574" y="1251075"/>
            <a:ext cx="3698849" cy="2946150"/>
          </a:xfrm>
          <a:prstGeom prst="rect">
            <a:avLst/>
          </a:prstGeom>
          <a:noFill/>
          <a:ln>
            <a:noFill/>
          </a:ln>
        </p:spPr>
      </p:pic>
      <p:sp>
        <p:nvSpPr>
          <p:cNvPr id="646" name="Google Shape;646;p63"/>
          <p:cNvSpPr txBox="1"/>
          <p:nvPr>
            <p:ph type="title"/>
          </p:nvPr>
        </p:nvSpPr>
        <p:spPr>
          <a:xfrm>
            <a:off x="279178" y="338025"/>
            <a:ext cx="35379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Kesimpulan</a:t>
            </a:r>
            <a:endParaRPr/>
          </a:p>
        </p:txBody>
      </p:sp>
      <p:sp>
        <p:nvSpPr>
          <p:cNvPr id="647" name="Google Shape;647;p63"/>
          <p:cNvSpPr txBox="1"/>
          <p:nvPr>
            <p:ph idx="4" type="body"/>
          </p:nvPr>
        </p:nvSpPr>
        <p:spPr>
          <a:xfrm>
            <a:off x="990150" y="901300"/>
            <a:ext cx="2736900" cy="2580900"/>
          </a:xfrm>
          <a:prstGeom prst="rect">
            <a:avLst/>
          </a:prstGeom>
        </p:spPr>
        <p:txBody>
          <a:bodyPr anchorCtr="0" anchor="t" bIns="91425" lIns="91425" spcFirstLastPara="1" rIns="91425" wrap="square" tIns="91425">
            <a:noAutofit/>
          </a:bodyPr>
          <a:lstStyle/>
          <a:p>
            <a:pPr indent="0" lvl="0" marL="0" rtl="0" algn="just">
              <a:lnSpc>
                <a:spcPct val="107916"/>
              </a:lnSpc>
              <a:spcBef>
                <a:spcPts val="1200"/>
              </a:spcBef>
              <a:spcAft>
                <a:spcPts val="1200"/>
              </a:spcAft>
              <a:buNone/>
            </a:pPr>
            <a:r>
              <a:rPr lang="en" sz="1050">
                <a:solidFill>
                  <a:srgbClr val="000000"/>
                </a:solidFill>
              </a:rPr>
              <a:t>Proyek ZonZone bertujuan untuk membangun sebuah platform digital berbasis web yang dapat menghubungkan mahasiswa, dosen, dan staf kampus di seluruh Indonesia dalam satu ekosistem yang terintegrasi. Dengan menerapkan pendekatan </a:t>
            </a:r>
            <a:r>
              <a:rPr i="1" lang="en" sz="1050">
                <a:solidFill>
                  <a:srgbClr val="000000"/>
                </a:solidFill>
              </a:rPr>
              <a:t>Design Thinking</a:t>
            </a:r>
            <a:r>
              <a:rPr lang="en" sz="1050">
                <a:solidFill>
                  <a:srgbClr val="000000"/>
                </a:solidFill>
              </a:rPr>
              <a:t> dan melalui tahapan perencanaan, desain, pengembangan, hingga pengujian, ZonZone diharapkan dapat menjawab kebutuhan komunikasi, kolaborasi, dan akses informasi di lingkungan kampus.</a:t>
            </a:r>
            <a:endParaRPr sz="1050"/>
          </a:p>
        </p:txBody>
      </p:sp>
      <p:sp>
        <p:nvSpPr>
          <p:cNvPr id="648" name="Google Shape;648;p63"/>
          <p:cNvSpPr txBox="1"/>
          <p:nvPr>
            <p:ph idx="1" type="body"/>
          </p:nvPr>
        </p:nvSpPr>
        <p:spPr>
          <a:xfrm>
            <a:off x="5343392" y="2386440"/>
            <a:ext cx="2480100" cy="20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lang="en">
                <a:solidFill>
                  <a:srgbClr val="000000"/>
                </a:solidFill>
              </a:rPr>
              <a:t>Fokus pada Pengalaman Pengguna (User Experience)</a:t>
            </a:r>
            <a:endParaRPr>
              <a:solidFill>
                <a:srgbClr val="000000"/>
              </a:solidFill>
            </a:endParaRPr>
          </a:p>
          <a:p>
            <a:pPr indent="0" lvl="0" marL="0" rtl="0" algn="l">
              <a:spcBef>
                <a:spcPts val="0"/>
              </a:spcBef>
              <a:spcAft>
                <a:spcPts val="0"/>
              </a:spcAft>
              <a:buNone/>
            </a:pPr>
            <a:r>
              <a:rPr lang="en">
                <a:solidFill>
                  <a:srgbClr val="000000"/>
                </a:solidFill>
              </a:rPr>
              <a:t>- Pertimbangan Keamanan dan Privasi</a:t>
            </a:r>
            <a:endParaRPr>
              <a:solidFill>
                <a:srgbClr val="000000"/>
              </a:solidFill>
            </a:endParaRPr>
          </a:p>
          <a:p>
            <a:pPr indent="0" lvl="0" marL="0" rtl="0" algn="l">
              <a:spcBef>
                <a:spcPts val="0"/>
              </a:spcBef>
              <a:spcAft>
                <a:spcPts val="0"/>
              </a:spcAft>
              <a:buNone/>
            </a:pPr>
            <a:r>
              <a:rPr lang="en">
                <a:solidFill>
                  <a:srgbClr val="000000"/>
                </a:solidFill>
              </a:rPr>
              <a:t>- Kolaborasi dengan Kampus, untuk meningkatkan adopsi ZonZone</a:t>
            </a:r>
            <a:endParaRPr>
              <a:solidFill>
                <a:srgbClr val="000000"/>
              </a:solidFill>
            </a:endParaRPr>
          </a:p>
          <a:p>
            <a:pPr indent="0" lvl="0" marL="0" rtl="0" algn="l">
              <a:spcBef>
                <a:spcPts val="0"/>
              </a:spcBef>
              <a:spcAft>
                <a:spcPts val="0"/>
              </a:spcAft>
              <a:buNone/>
            </a:pPr>
            <a:r>
              <a:rPr lang="en">
                <a:solidFill>
                  <a:srgbClr val="000000"/>
                </a:solidFill>
              </a:rPr>
              <a:t>- Evaluasi dan Pengembangan Berkelanjutan</a:t>
            </a:r>
            <a:endParaRPr>
              <a:solidFill>
                <a:srgbClr val="000000"/>
              </a:solidFill>
            </a:endParaRPr>
          </a:p>
        </p:txBody>
      </p:sp>
      <p:sp>
        <p:nvSpPr>
          <p:cNvPr id="649" name="Google Shape;649;p6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50" name="Google Shape;650;p63"/>
          <p:cNvSpPr txBox="1"/>
          <p:nvPr>
            <p:ph type="title"/>
          </p:nvPr>
        </p:nvSpPr>
        <p:spPr>
          <a:xfrm>
            <a:off x="5680703" y="1208200"/>
            <a:ext cx="35379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4"/>
          <p:cNvSpPr txBox="1"/>
          <p:nvPr>
            <p:ph type="title"/>
          </p:nvPr>
        </p:nvSpPr>
        <p:spPr>
          <a:xfrm>
            <a:off x="1721825" y="727050"/>
            <a:ext cx="4648800" cy="15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656" name="Google Shape;656;p6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57" name="Google Shape;657;p64"/>
          <p:cNvPicPr preferRelativeResize="0"/>
          <p:nvPr/>
        </p:nvPicPr>
        <p:blipFill>
          <a:blip r:embed="rId3">
            <a:alphaModFix amt="23000"/>
          </a:blip>
          <a:stretch>
            <a:fillRect/>
          </a:stretch>
        </p:blipFill>
        <p:spPr>
          <a:xfrm>
            <a:off x="2722574" y="1251075"/>
            <a:ext cx="3698849" cy="294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4"/>
          <p:cNvSpPr txBox="1"/>
          <p:nvPr>
            <p:ph idx="7" type="body"/>
          </p:nvPr>
        </p:nvSpPr>
        <p:spPr>
          <a:xfrm>
            <a:off x="3158950" y="4120322"/>
            <a:ext cx="2688600" cy="72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s Developer</a:t>
            </a:r>
            <a:endParaRPr/>
          </a:p>
          <a:p>
            <a:pPr indent="0" lvl="0" marL="0" rtl="0" algn="ctr">
              <a:spcBef>
                <a:spcPts val="0"/>
              </a:spcBef>
              <a:spcAft>
                <a:spcPts val="0"/>
              </a:spcAft>
              <a:buNone/>
            </a:pPr>
            <a:r>
              <a:t/>
            </a:r>
            <a:endParaRPr/>
          </a:p>
        </p:txBody>
      </p:sp>
      <p:sp>
        <p:nvSpPr>
          <p:cNvPr id="519" name="Google Shape;519;p54"/>
          <p:cNvSpPr txBox="1"/>
          <p:nvPr>
            <p:ph type="title"/>
          </p:nvPr>
        </p:nvSpPr>
        <p:spPr>
          <a:xfrm>
            <a:off x="328518" y="298838"/>
            <a:ext cx="2720700" cy="11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Meet our team :</a:t>
            </a:r>
            <a:endParaRPr/>
          </a:p>
        </p:txBody>
      </p:sp>
      <p:sp>
        <p:nvSpPr>
          <p:cNvPr id="520" name="Google Shape;520;p54"/>
          <p:cNvSpPr txBox="1"/>
          <p:nvPr>
            <p:ph idx="1" type="subTitle"/>
          </p:nvPr>
        </p:nvSpPr>
        <p:spPr>
          <a:xfrm>
            <a:off x="305558" y="3577326"/>
            <a:ext cx="2816100" cy="543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a:t>Arista Aisyah Fitri</a:t>
            </a:r>
            <a:endParaRPr/>
          </a:p>
        </p:txBody>
      </p:sp>
      <p:sp>
        <p:nvSpPr>
          <p:cNvPr id="521" name="Google Shape;521;p54"/>
          <p:cNvSpPr txBox="1"/>
          <p:nvPr>
            <p:ph idx="6" type="subTitle"/>
          </p:nvPr>
        </p:nvSpPr>
        <p:spPr>
          <a:xfrm>
            <a:off x="3156683" y="3147251"/>
            <a:ext cx="2816100" cy="543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a:t>M Hilman Fauzan, Heri Ahmad, and Tian Septiandi</a:t>
            </a:r>
            <a:endParaRPr/>
          </a:p>
        </p:txBody>
      </p:sp>
      <p:sp>
        <p:nvSpPr>
          <p:cNvPr id="522" name="Google Shape;522;p54"/>
          <p:cNvSpPr txBox="1"/>
          <p:nvPr>
            <p:ph idx="8" type="subTitle"/>
          </p:nvPr>
        </p:nvSpPr>
        <p:spPr>
          <a:xfrm>
            <a:off x="6007809" y="3614651"/>
            <a:ext cx="2816100" cy="543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a:t>Poppy Noviani</a:t>
            </a:r>
            <a:endParaRPr/>
          </a:p>
        </p:txBody>
      </p:sp>
      <p:sp>
        <p:nvSpPr>
          <p:cNvPr id="523" name="Google Shape;523;p54"/>
          <p:cNvSpPr txBox="1"/>
          <p:nvPr>
            <p:ph idx="3" type="body"/>
          </p:nvPr>
        </p:nvSpPr>
        <p:spPr>
          <a:xfrm>
            <a:off x="389085" y="4120317"/>
            <a:ext cx="2688600" cy="109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s Project Manager</a:t>
            </a:r>
            <a:endParaRPr/>
          </a:p>
        </p:txBody>
      </p:sp>
      <p:sp>
        <p:nvSpPr>
          <p:cNvPr id="524" name="Google Shape;524;p5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25" name="Google Shape;525;p54"/>
          <p:cNvSpPr txBox="1"/>
          <p:nvPr>
            <p:ph idx="9" type="body"/>
          </p:nvPr>
        </p:nvSpPr>
        <p:spPr>
          <a:xfrm>
            <a:off x="6010635" y="4157642"/>
            <a:ext cx="2688600" cy="109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s Technical Writer</a:t>
            </a:r>
            <a:endParaRPr/>
          </a:p>
          <a:p>
            <a:pPr indent="0" lvl="0" marL="0" rtl="0" algn="l">
              <a:spcBef>
                <a:spcPts val="0"/>
              </a:spcBef>
              <a:spcAft>
                <a:spcPts val="0"/>
              </a:spcAft>
              <a:buNone/>
            </a:pPr>
            <a:r>
              <a:t/>
            </a:r>
            <a:endParaRPr/>
          </a:p>
        </p:txBody>
      </p:sp>
      <p:pic>
        <p:nvPicPr>
          <p:cNvPr id="526" name="Google Shape;526;p54"/>
          <p:cNvPicPr preferRelativeResize="0"/>
          <p:nvPr/>
        </p:nvPicPr>
        <p:blipFill rotWithShape="1">
          <a:blip r:embed="rId3">
            <a:alphaModFix/>
          </a:blip>
          <a:srcRect b="19497" l="0" r="0" t="0"/>
          <a:stretch/>
        </p:blipFill>
        <p:spPr>
          <a:xfrm>
            <a:off x="1073300" y="1598312"/>
            <a:ext cx="1231150" cy="1280975"/>
          </a:xfrm>
          <a:prstGeom prst="rect">
            <a:avLst/>
          </a:prstGeom>
          <a:noFill/>
          <a:ln>
            <a:noFill/>
          </a:ln>
        </p:spPr>
      </p:pic>
      <p:pic>
        <p:nvPicPr>
          <p:cNvPr id="527" name="Google Shape;527;p54"/>
          <p:cNvPicPr preferRelativeResize="0"/>
          <p:nvPr/>
        </p:nvPicPr>
        <p:blipFill rotWithShape="1">
          <a:blip r:embed="rId4">
            <a:alphaModFix/>
          </a:blip>
          <a:srcRect b="41246" l="13373" r="17152" t="9004"/>
          <a:stretch/>
        </p:blipFill>
        <p:spPr>
          <a:xfrm>
            <a:off x="3384900" y="1383175"/>
            <a:ext cx="1139000" cy="1223802"/>
          </a:xfrm>
          <a:prstGeom prst="rect">
            <a:avLst/>
          </a:prstGeom>
          <a:noFill/>
          <a:ln>
            <a:noFill/>
          </a:ln>
        </p:spPr>
      </p:pic>
      <p:pic>
        <p:nvPicPr>
          <p:cNvPr id="528" name="Google Shape;528;p54"/>
          <p:cNvPicPr preferRelativeResize="0"/>
          <p:nvPr/>
        </p:nvPicPr>
        <p:blipFill rotWithShape="1">
          <a:blip r:embed="rId5">
            <a:alphaModFix/>
          </a:blip>
          <a:srcRect b="19419" l="31052" r="27676" t="43227"/>
          <a:stretch/>
        </p:blipFill>
        <p:spPr>
          <a:xfrm>
            <a:off x="4601773" y="661250"/>
            <a:ext cx="1102753" cy="1223799"/>
          </a:xfrm>
          <a:prstGeom prst="rect">
            <a:avLst/>
          </a:prstGeom>
          <a:noFill/>
          <a:ln>
            <a:noFill/>
          </a:ln>
        </p:spPr>
      </p:pic>
      <p:pic>
        <p:nvPicPr>
          <p:cNvPr id="529" name="Google Shape;529;p54"/>
          <p:cNvPicPr preferRelativeResize="0"/>
          <p:nvPr/>
        </p:nvPicPr>
        <p:blipFill rotWithShape="1">
          <a:blip r:embed="rId6">
            <a:alphaModFix/>
          </a:blip>
          <a:srcRect b="32560" l="0" r="0" t="0"/>
          <a:stretch/>
        </p:blipFill>
        <p:spPr>
          <a:xfrm>
            <a:off x="4601774" y="1964350"/>
            <a:ext cx="1102750" cy="1117154"/>
          </a:xfrm>
          <a:prstGeom prst="rect">
            <a:avLst/>
          </a:prstGeom>
          <a:noFill/>
          <a:ln>
            <a:noFill/>
          </a:ln>
        </p:spPr>
      </p:pic>
      <p:pic>
        <p:nvPicPr>
          <p:cNvPr id="530" name="Google Shape;530;p54"/>
          <p:cNvPicPr preferRelativeResize="0"/>
          <p:nvPr/>
        </p:nvPicPr>
        <p:blipFill rotWithShape="1">
          <a:blip r:embed="rId7">
            <a:alphaModFix/>
          </a:blip>
          <a:srcRect b="24442" l="0" r="0" t="0"/>
          <a:stretch/>
        </p:blipFill>
        <p:spPr>
          <a:xfrm>
            <a:off x="6898275" y="1598306"/>
            <a:ext cx="1102750" cy="1115844"/>
          </a:xfrm>
          <a:prstGeom prst="rect">
            <a:avLst/>
          </a:prstGeom>
          <a:noFill/>
          <a:ln>
            <a:noFill/>
          </a:ln>
        </p:spPr>
      </p:pic>
      <p:sp>
        <p:nvSpPr>
          <p:cNvPr id="531" name="Google Shape;531;p54"/>
          <p:cNvSpPr/>
          <p:nvPr/>
        </p:nvSpPr>
        <p:spPr>
          <a:xfrm>
            <a:off x="904775" y="2675500"/>
            <a:ext cx="329700" cy="3360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32" name="Google Shape;532;p54"/>
          <p:cNvSpPr/>
          <p:nvPr/>
        </p:nvSpPr>
        <p:spPr>
          <a:xfrm>
            <a:off x="4440925" y="506900"/>
            <a:ext cx="329700" cy="336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33" name="Google Shape;533;p54"/>
          <p:cNvSpPr/>
          <p:nvPr/>
        </p:nvSpPr>
        <p:spPr>
          <a:xfrm>
            <a:off x="4242300" y="2403750"/>
            <a:ext cx="329700" cy="3360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34" name="Google Shape;534;p54"/>
          <p:cNvSpPr/>
          <p:nvPr/>
        </p:nvSpPr>
        <p:spPr>
          <a:xfrm>
            <a:off x="6762750" y="1456575"/>
            <a:ext cx="329700" cy="336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pic>
        <p:nvPicPr>
          <p:cNvPr id="535" name="Google Shape;535;p54"/>
          <p:cNvPicPr preferRelativeResize="0"/>
          <p:nvPr/>
        </p:nvPicPr>
        <p:blipFill>
          <a:blip r:embed="rId8">
            <a:alphaModFix amt="23000"/>
          </a:blip>
          <a:stretch>
            <a:fillRect/>
          </a:stretch>
        </p:blipFill>
        <p:spPr>
          <a:xfrm>
            <a:off x="2722574" y="1251075"/>
            <a:ext cx="3698849" cy="294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5"/>
          <p:cNvSpPr txBox="1"/>
          <p:nvPr>
            <p:ph idx="4294967295" type="sldNum"/>
          </p:nvPr>
        </p:nvSpPr>
        <p:spPr>
          <a:xfrm>
            <a:off x="8500700" y="114300"/>
            <a:ext cx="528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41" name="Google Shape;541;p55"/>
          <p:cNvSpPr txBox="1"/>
          <p:nvPr>
            <p:ph type="title"/>
          </p:nvPr>
        </p:nvSpPr>
        <p:spPr>
          <a:xfrm>
            <a:off x="1445450" y="801350"/>
            <a:ext cx="4688100" cy="15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Latar Belakang</a:t>
            </a:r>
            <a:endParaRPr/>
          </a:p>
        </p:txBody>
      </p:sp>
      <p:sp>
        <p:nvSpPr>
          <p:cNvPr id="542" name="Google Shape;542;p5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43" name="Google Shape;543;p55"/>
          <p:cNvSpPr txBox="1"/>
          <p:nvPr/>
        </p:nvSpPr>
        <p:spPr>
          <a:xfrm>
            <a:off x="1109350" y="2315675"/>
            <a:ext cx="7585200" cy="25398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500">
                <a:latin typeface="Lexend"/>
                <a:ea typeface="Lexend"/>
                <a:cs typeface="Lexend"/>
                <a:sym typeface="Lexend"/>
              </a:rPr>
              <a:t>Sebagian besar informasi penting dan kegiatan terkait kampus—baik yang bersifat akademis, sosial, maupun organisasi—sering kali tersebar di berbagai platform sosial media umum seperti Facebook, Instagram, dan WhatsApp. Platform-platform ini memang dapat digunakan untuk berbagi informasi, namun mereka tidak dirancang khusus untuk kebutuhan kampus, yang sering kali memerlukan fitur yang lebih terstruktur, relevansi topik yang lebih tinggi, dan ruang untuk kolaborasi yang lebih efektif. Misalnya, mahasiswa atau dosen mungkin kesulitan menemukan pengumuman kegiatan kampus di antara banyaknya informasi tidak relevan di media sosial.</a:t>
            </a:r>
            <a:endParaRPr sz="1500">
              <a:latin typeface="Lexend"/>
              <a:ea typeface="Lexend"/>
              <a:cs typeface="Lexend"/>
              <a:sym typeface="Lexend"/>
            </a:endParaRPr>
          </a:p>
        </p:txBody>
      </p:sp>
      <p:pic>
        <p:nvPicPr>
          <p:cNvPr id="544" name="Google Shape;544;p55"/>
          <p:cNvPicPr preferRelativeResize="0"/>
          <p:nvPr/>
        </p:nvPicPr>
        <p:blipFill>
          <a:blip r:embed="rId3">
            <a:alphaModFix amt="23000"/>
          </a:blip>
          <a:stretch>
            <a:fillRect/>
          </a:stretch>
        </p:blipFill>
        <p:spPr>
          <a:xfrm>
            <a:off x="2722574" y="1251075"/>
            <a:ext cx="3698849" cy="294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6"/>
          <p:cNvSpPr txBox="1"/>
          <p:nvPr>
            <p:ph idx="5" type="subTitle"/>
          </p:nvPr>
        </p:nvSpPr>
        <p:spPr>
          <a:xfrm>
            <a:off x="646300" y="1201987"/>
            <a:ext cx="26172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 Komunikasi</a:t>
            </a:r>
            <a:endParaRPr/>
          </a:p>
          <a:p>
            <a:pPr indent="0" lvl="0" marL="0" rtl="0" algn="l">
              <a:spcBef>
                <a:spcPts val="0"/>
              </a:spcBef>
              <a:spcAft>
                <a:spcPts val="0"/>
              </a:spcAft>
              <a:buNone/>
            </a:pPr>
            <a:r>
              <a:t/>
            </a:r>
            <a:endParaRPr/>
          </a:p>
        </p:txBody>
      </p:sp>
      <p:sp>
        <p:nvSpPr>
          <p:cNvPr id="550" name="Google Shape;550;p56"/>
          <p:cNvSpPr txBox="1"/>
          <p:nvPr>
            <p:ph idx="1" type="subTitle"/>
          </p:nvPr>
        </p:nvSpPr>
        <p:spPr>
          <a:xfrm>
            <a:off x="3263400" y="1201987"/>
            <a:ext cx="2617200" cy="468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latin typeface="Lexend"/>
                <a:ea typeface="Lexend"/>
                <a:cs typeface="Lexend"/>
                <a:sym typeface="Lexend"/>
              </a:rPr>
              <a:t>Ekosistem Kampus Lebih Terorganisir</a:t>
            </a:r>
            <a:endParaRPr/>
          </a:p>
          <a:p>
            <a:pPr indent="0" lvl="0" marL="0" rtl="0" algn="l">
              <a:spcBef>
                <a:spcPts val="0"/>
              </a:spcBef>
              <a:spcAft>
                <a:spcPts val="0"/>
              </a:spcAft>
              <a:buNone/>
            </a:pPr>
            <a:r>
              <a:t/>
            </a:r>
            <a:endParaRPr/>
          </a:p>
        </p:txBody>
      </p:sp>
      <p:sp>
        <p:nvSpPr>
          <p:cNvPr id="551" name="Google Shape;551;p56"/>
          <p:cNvSpPr txBox="1"/>
          <p:nvPr>
            <p:ph idx="3" type="subTitle"/>
          </p:nvPr>
        </p:nvSpPr>
        <p:spPr>
          <a:xfrm>
            <a:off x="5883500" y="1201987"/>
            <a:ext cx="2617200" cy="468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latin typeface="Lexend"/>
                <a:ea typeface="Lexend"/>
                <a:cs typeface="Lexend"/>
                <a:sym typeface="Lexend"/>
              </a:rPr>
              <a:t>Keterhubungan Antar Mahasiswa dan Dosen</a:t>
            </a:r>
            <a:endParaRPr/>
          </a:p>
        </p:txBody>
      </p:sp>
      <p:sp>
        <p:nvSpPr>
          <p:cNvPr id="552" name="Google Shape;552;p56"/>
          <p:cNvSpPr txBox="1"/>
          <p:nvPr>
            <p:ph idx="2" type="body"/>
          </p:nvPr>
        </p:nvSpPr>
        <p:spPr>
          <a:xfrm>
            <a:off x="646300" y="2341887"/>
            <a:ext cx="2617200" cy="1942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rPr>
              <a:t>Pengumuman dari pihak kampus, diskusi antar mahasiswa, atau kegiatan organisasi, semuanya dapat dilakukan dalam satu platform yang terstruktur.</a:t>
            </a:r>
            <a:endParaRPr>
              <a:solidFill>
                <a:srgbClr val="000000"/>
              </a:solidFill>
            </a:endParaRPr>
          </a:p>
        </p:txBody>
      </p:sp>
      <p:sp>
        <p:nvSpPr>
          <p:cNvPr id="553" name="Google Shape;553;p56"/>
          <p:cNvSpPr txBox="1"/>
          <p:nvPr>
            <p:ph idx="6" type="body"/>
          </p:nvPr>
        </p:nvSpPr>
        <p:spPr>
          <a:xfrm>
            <a:off x="3263400" y="2341875"/>
            <a:ext cx="2617200" cy="1942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rPr>
              <a:t>mengelola pengumuman dan informasi penting secara lebih terpusat dan mudah diakses, sehingga mengurangi fragmentasi informasi yang tersebar di berbagai platform.</a:t>
            </a:r>
            <a:endParaRPr>
              <a:solidFill>
                <a:srgbClr val="000000"/>
              </a:solidFill>
            </a:endParaRPr>
          </a:p>
          <a:p>
            <a:pPr indent="0" lvl="0" marL="0" rtl="0" algn="l">
              <a:spcBef>
                <a:spcPts val="0"/>
              </a:spcBef>
              <a:spcAft>
                <a:spcPts val="0"/>
              </a:spcAft>
              <a:buNone/>
            </a:pPr>
            <a:r>
              <a:t/>
            </a:r>
            <a:endParaRPr/>
          </a:p>
        </p:txBody>
      </p:sp>
      <p:sp>
        <p:nvSpPr>
          <p:cNvPr id="554" name="Google Shape;554;p56"/>
          <p:cNvSpPr txBox="1"/>
          <p:nvPr>
            <p:ph idx="7" type="body"/>
          </p:nvPr>
        </p:nvSpPr>
        <p:spPr>
          <a:xfrm>
            <a:off x="5883500" y="2341876"/>
            <a:ext cx="2617200" cy="1593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rPr>
              <a:t>mempererat</a:t>
            </a:r>
            <a:r>
              <a:rPr lang="en">
                <a:solidFill>
                  <a:srgbClr val="000000"/>
                </a:solidFill>
              </a:rPr>
              <a:t> hubungan antara mahasiswa dan dosen, memperkuat kolaborasi akademik, dan menciptakan komunitas yang saling mendukung.</a:t>
            </a:r>
            <a:endParaRPr>
              <a:solidFill>
                <a:srgbClr val="000000"/>
              </a:solidFill>
            </a:endParaRPr>
          </a:p>
        </p:txBody>
      </p:sp>
      <p:sp>
        <p:nvSpPr>
          <p:cNvPr id="555" name="Google Shape;555;p5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Tujuan Proyek</a:t>
            </a:r>
            <a:endParaRPr/>
          </a:p>
        </p:txBody>
      </p:sp>
      <p:sp>
        <p:nvSpPr>
          <p:cNvPr id="556" name="Google Shape;556;p5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57" name="Google Shape;557;p56"/>
          <p:cNvPicPr preferRelativeResize="0"/>
          <p:nvPr/>
        </p:nvPicPr>
        <p:blipFill>
          <a:blip r:embed="rId3">
            <a:alphaModFix amt="23000"/>
          </a:blip>
          <a:stretch>
            <a:fillRect/>
          </a:stretch>
        </p:blipFill>
        <p:spPr>
          <a:xfrm>
            <a:off x="2722574" y="1251075"/>
            <a:ext cx="3698849" cy="294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7"/>
          <p:cNvSpPr txBox="1"/>
          <p:nvPr>
            <p:ph idx="5" type="subTitle"/>
          </p:nvPr>
        </p:nvSpPr>
        <p:spPr>
          <a:xfrm>
            <a:off x="646300" y="1201987"/>
            <a:ext cx="26172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Keterbatasan Akses Komunikasi</a:t>
            </a:r>
            <a:endParaRPr/>
          </a:p>
        </p:txBody>
      </p:sp>
      <p:sp>
        <p:nvSpPr>
          <p:cNvPr id="563" name="Google Shape;563;p57"/>
          <p:cNvSpPr txBox="1"/>
          <p:nvPr>
            <p:ph idx="1" type="subTitle"/>
          </p:nvPr>
        </p:nvSpPr>
        <p:spPr>
          <a:xfrm>
            <a:off x="3263400" y="1201987"/>
            <a:ext cx="26172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exend"/>
                <a:ea typeface="Lexend"/>
                <a:cs typeface="Lexend"/>
                <a:sym typeface="Lexend"/>
              </a:rPr>
              <a:t>Fragmentasi dan Dispersi Informasi</a:t>
            </a:r>
            <a:endParaRPr/>
          </a:p>
        </p:txBody>
      </p:sp>
      <p:sp>
        <p:nvSpPr>
          <p:cNvPr id="564" name="Google Shape;564;p57"/>
          <p:cNvSpPr txBox="1"/>
          <p:nvPr>
            <p:ph idx="3" type="subTitle"/>
          </p:nvPr>
        </p:nvSpPr>
        <p:spPr>
          <a:xfrm>
            <a:off x="5883500" y="1201987"/>
            <a:ext cx="2617200" cy="468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latin typeface="Lexend"/>
                <a:ea typeface="Lexend"/>
                <a:cs typeface="Lexend"/>
                <a:sym typeface="Lexend"/>
              </a:rPr>
              <a:t>Kurangnya Ruang kolaborasi terstruktur</a:t>
            </a:r>
            <a:endParaRPr/>
          </a:p>
        </p:txBody>
      </p:sp>
      <p:sp>
        <p:nvSpPr>
          <p:cNvPr id="565" name="Google Shape;565;p57"/>
          <p:cNvSpPr txBox="1"/>
          <p:nvPr>
            <p:ph idx="2" type="body"/>
          </p:nvPr>
        </p:nvSpPr>
        <p:spPr>
          <a:xfrm>
            <a:off x="646300" y="2341887"/>
            <a:ext cx="2617200" cy="1942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rPr>
              <a:t>Mahasiswa dan civitas akademika sering kali kesulitan untuk mendapatkan informasi yang tepat dan relevan terkait kegiatan kampus, pengumuman, atau kesempatan akademik.</a:t>
            </a:r>
            <a:endParaRPr>
              <a:solidFill>
                <a:srgbClr val="000000"/>
              </a:solidFill>
            </a:endParaRPr>
          </a:p>
        </p:txBody>
      </p:sp>
      <p:sp>
        <p:nvSpPr>
          <p:cNvPr id="566" name="Google Shape;566;p57"/>
          <p:cNvSpPr txBox="1"/>
          <p:nvPr>
            <p:ph idx="6" type="body"/>
          </p:nvPr>
        </p:nvSpPr>
        <p:spPr>
          <a:xfrm>
            <a:off x="3263400" y="2341875"/>
            <a:ext cx="2617200" cy="1942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rPr>
              <a:t>Informasi penting yang berkaitan dengan kegiatan kampus sering kali tidak terstruktur dengan baik dan tersebar di berbagai platform yang berbeda</a:t>
            </a:r>
            <a:endParaRPr/>
          </a:p>
        </p:txBody>
      </p:sp>
      <p:sp>
        <p:nvSpPr>
          <p:cNvPr id="567" name="Google Shape;567;p57"/>
          <p:cNvSpPr txBox="1"/>
          <p:nvPr>
            <p:ph idx="7" type="body"/>
          </p:nvPr>
        </p:nvSpPr>
        <p:spPr>
          <a:xfrm>
            <a:off x="5883500" y="2341876"/>
            <a:ext cx="2617200" cy="1593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rPr>
              <a:t>Meskipun banyak kelompok mahasiswa yang aktif di kampus, mereka sering kesulitan mencari ruang diskusi atau berbagi ide yang terstruktur dengan baik.</a:t>
            </a:r>
            <a:endParaRPr>
              <a:solidFill>
                <a:srgbClr val="000000"/>
              </a:solidFill>
            </a:endParaRPr>
          </a:p>
        </p:txBody>
      </p:sp>
      <p:sp>
        <p:nvSpPr>
          <p:cNvPr id="568" name="Google Shape;568;p5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Rumusan Masalah</a:t>
            </a:r>
            <a:endParaRPr/>
          </a:p>
        </p:txBody>
      </p:sp>
      <p:sp>
        <p:nvSpPr>
          <p:cNvPr id="569" name="Google Shape;569;p5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70" name="Google Shape;570;p57"/>
          <p:cNvPicPr preferRelativeResize="0"/>
          <p:nvPr/>
        </p:nvPicPr>
        <p:blipFill>
          <a:blip r:embed="rId3">
            <a:alphaModFix amt="23000"/>
          </a:blip>
          <a:stretch>
            <a:fillRect/>
          </a:stretch>
        </p:blipFill>
        <p:spPr>
          <a:xfrm>
            <a:off x="2722574" y="1251075"/>
            <a:ext cx="3698849" cy="294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8"/>
          <p:cNvSpPr txBox="1"/>
          <p:nvPr>
            <p:ph type="title"/>
          </p:nvPr>
        </p:nvSpPr>
        <p:spPr>
          <a:xfrm>
            <a:off x="279178" y="338025"/>
            <a:ext cx="40395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Thinking</a:t>
            </a:r>
            <a:endParaRPr/>
          </a:p>
        </p:txBody>
      </p:sp>
      <p:sp>
        <p:nvSpPr>
          <p:cNvPr id="576" name="Google Shape;576;p5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77" name="Google Shape;577;p58"/>
          <p:cNvSpPr txBox="1"/>
          <p:nvPr>
            <p:ph idx="1" type="body"/>
          </p:nvPr>
        </p:nvSpPr>
        <p:spPr>
          <a:xfrm>
            <a:off x="308541" y="1431975"/>
            <a:ext cx="16884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Empathize</a:t>
            </a:r>
            <a:endParaRPr sz="2000"/>
          </a:p>
          <a:p>
            <a:pPr indent="0" lvl="0" marL="0" rtl="0" algn="l">
              <a:spcBef>
                <a:spcPts val="0"/>
              </a:spcBef>
              <a:spcAft>
                <a:spcPts val="0"/>
              </a:spcAft>
              <a:buNone/>
            </a:pPr>
            <a:r>
              <a:t/>
            </a:r>
            <a:endParaRPr sz="2000"/>
          </a:p>
        </p:txBody>
      </p:sp>
      <p:sp>
        <p:nvSpPr>
          <p:cNvPr id="578" name="Google Shape;578;p58"/>
          <p:cNvSpPr txBox="1"/>
          <p:nvPr>
            <p:ph idx="4" type="body"/>
          </p:nvPr>
        </p:nvSpPr>
        <p:spPr>
          <a:xfrm>
            <a:off x="2028252" y="1431975"/>
            <a:ext cx="16884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Define</a:t>
            </a:r>
            <a:endParaRPr sz="2000"/>
          </a:p>
        </p:txBody>
      </p:sp>
      <p:sp>
        <p:nvSpPr>
          <p:cNvPr id="579" name="Google Shape;579;p58"/>
          <p:cNvSpPr txBox="1"/>
          <p:nvPr>
            <p:ph idx="5" type="body"/>
          </p:nvPr>
        </p:nvSpPr>
        <p:spPr>
          <a:xfrm>
            <a:off x="3727958" y="1431975"/>
            <a:ext cx="16884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Ideate</a:t>
            </a:r>
            <a:endParaRPr sz="2000"/>
          </a:p>
        </p:txBody>
      </p:sp>
      <p:sp>
        <p:nvSpPr>
          <p:cNvPr id="580" name="Google Shape;580;p58"/>
          <p:cNvSpPr txBox="1"/>
          <p:nvPr>
            <p:ph idx="2" type="body"/>
          </p:nvPr>
        </p:nvSpPr>
        <p:spPr>
          <a:xfrm>
            <a:off x="5437643" y="1431975"/>
            <a:ext cx="16884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Prototype</a:t>
            </a:r>
            <a:endParaRPr sz="2000"/>
          </a:p>
        </p:txBody>
      </p:sp>
      <p:sp>
        <p:nvSpPr>
          <p:cNvPr id="581" name="Google Shape;581;p58"/>
          <p:cNvSpPr txBox="1"/>
          <p:nvPr>
            <p:ph idx="3" type="body"/>
          </p:nvPr>
        </p:nvSpPr>
        <p:spPr>
          <a:xfrm>
            <a:off x="7147349" y="1431975"/>
            <a:ext cx="16884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Test</a:t>
            </a:r>
            <a:endParaRPr sz="2000"/>
          </a:p>
        </p:txBody>
      </p:sp>
      <p:sp>
        <p:nvSpPr>
          <p:cNvPr id="582" name="Google Shape;582;p58"/>
          <p:cNvSpPr txBox="1"/>
          <p:nvPr/>
        </p:nvSpPr>
        <p:spPr>
          <a:xfrm>
            <a:off x="219224" y="865957"/>
            <a:ext cx="1562100" cy="652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800">
                <a:solidFill>
                  <a:schemeClr val="dk1"/>
                </a:solidFill>
                <a:latin typeface="Lexend"/>
                <a:ea typeface="Lexend"/>
                <a:cs typeface="Lexend"/>
                <a:sym typeface="Lexend"/>
              </a:rPr>
              <a:t>1.</a:t>
            </a:r>
            <a:endParaRPr sz="3800">
              <a:solidFill>
                <a:schemeClr val="dk1"/>
              </a:solidFill>
              <a:latin typeface="Lexend"/>
              <a:ea typeface="Lexend"/>
              <a:cs typeface="Lexend"/>
              <a:sym typeface="Lexend"/>
            </a:endParaRPr>
          </a:p>
        </p:txBody>
      </p:sp>
      <p:sp>
        <p:nvSpPr>
          <p:cNvPr id="583" name="Google Shape;583;p58"/>
          <p:cNvSpPr txBox="1"/>
          <p:nvPr/>
        </p:nvSpPr>
        <p:spPr>
          <a:xfrm>
            <a:off x="1918299" y="865957"/>
            <a:ext cx="1562100" cy="652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800">
                <a:solidFill>
                  <a:schemeClr val="dk1"/>
                </a:solidFill>
                <a:latin typeface="Lexend"/>
                <a:ea typeface="Lexend"/>
                <a:cs typeface="Lexend"/>
                <a:sym typeface="Lexend"/>
              </a:rPr>
              <a:t>2.</a:t>
            </a:r>
            <a:endParaRPr sz="3800">
              <a:solidFill>
                <a:schemeClr val="dk1"/>
              </a:solidFill>
              <a:latin typeface="Lexend"/>
              <a:ea typeface="Lexend"/>
              <a:cs typeface="Lexend"/>
              <a:sym typeface="Lexend"/>
            </a:endParaRPr>
          </a:p>
        </p:txBody>
      </p:sp>
      <p:sp>
        <p:nvSpPr>
          <p:cNvPr id="584" name="Google Shape;584;p58"/>
          <p:cNvSpPr txBox="1"/>
          <p:nvPr/>
        </p:nvSpPr>
        <p:spPr>
          <a:xfrm>
            <a:off x="3617374" y="865957"/>
            <a:ext cx="1562100" cy="652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800">
                <a:solidFill>
                  <a:schemeClr val="dk1"/>
                </a:solidFill>
                <a:latin typeface="Lexend"/>
                <a:ea typeface="Lexend"/>
                <a:cs typeface="Lexend"/>
                <a:sym typeface="Lexend"/>
              </a:rPr>
              <a:t>3.</a:t>
            </a:r>
            <a:endParaRPr sz="3800">
              <a:solidFill>
                <a:schemeClr val="dk1"/>
              </a:solidFill>
              <a:latin typeface="Lexend"/>
              <a:ea typeface="Lexend"/>
              <a:cs typeface="Lexend"/>
              <a:sym typeface="Lexend"/>
            </a:endParaRPr>
          </a:p>
        </p:txBody>
      </p:sp>
      <p:sp>
        <p:nvSpPr>
          <p:cNvPr id="585" name="Google Shape;585;p58"/>
          <p:cNvSpPr txBox="1"/>
          <p:nvPr/>
        </p:nvSpPr>
        <p:spPr>
          <a:xfrm>
            <a:off x="5316449" y="865957"/>
            <a:ext cx="1562100" cy="652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800">
                <a:solidFill>
                  <a:schemeClr val="dk1"/>
                </a:solidFill>
                <a:latin typeface="Lexend"/>
                <a:ea typeface="Lexend"/>
                <a:cs typeface="Lexend"/>
                <a:sym typeface="Lexend"/>
              </a:rPr>
              <a:t>4.</a:t>
            </a:r>
            <a:endParaRPr sz="3800">
              <a:solidFill>
                <a:schemeClr val="dk1"/>
              </a:solidFill>
              <a:latin typeface="Lexend"/>
              <a:ea typeface="Lexend"/>
              <a:cs typeface="Lexend"/>
              <a:sym typeface="Lexend"/>
            </a:endParaRPr>
          </a:p>
        </p:txBody>
      </p:sp>
      <p:sp>
        <p:nvSpPr>
          <p:cNvPr id="586" name="Google Shape;586;p58"/>
          <p:cNvSpPr txBox="1"/>
          <p:nvPr/>
        </p:nvSpPr>
        <p:spPr>
          <a:xfrm>
            <a:off x="7015525" y="865957"/>
            <a:ext cx="1562100" cy="652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3800">
                <a:solidFill>
                  <a:schemeClr val="dk1"/>
                </a:solidFill>
                <a:latin typeface="Lexend"/>
                <a:ea typeface="Lexend"/>
                <a:cs typeface="Lexend"/>
                <a:sym typeface="Lexend"/>
              </a:rPr>
              <a:t>5.</a:t>
            </a:r>
            <a:endParaRPr sz="3800">
              <a:solidFill>
                <a:schemeClr val="dk1"/>
              </a:solidFill>
              <a:latin typeface="Lexend"/>
              <a:ea typeface="Lexend"/>
              <a:cs typeface="Lexend"/>
              <a:sym typeface="Lexend"/>
            </a:endParaRPr>
          </a:p>
        </p:txBody>
      </p:sp>
      <p:sp>
        <p:nvSpPr>
          <p:cNvPr id="587" name="Google Shape;587;p58"/>
          <p:cNvSpPr txBox="1"/>
          <p:nvPr>
            <p:ph idx="1" type="body"/>
          </p:nvPr>
        </p:nvSpPr>
        <p:spPr>
          <a:xfrm>
            <a:off x="308550" y="1805725"/>
            <a:ext cx="1688400" cy="1516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50">
                <a:solidFill>
                  <a:srgbClr val="000000"/>
                </a:solidFill>
              </a:rPr>
              <a:t>observasi, wawancara, dan survei untuk memahami kebutuhan mahasiswa, dosen, dan staf kampus.</a:t>
            </a:r>
            <a:endParaRPr sz="1150">
              <a:solidFill>
                <a:srgbClr val="000000"/>
              </a:solidFill>
            </a:endParaRPr>
          </a:p>
        </p:txBody>
      </p:sp>
      <p:sp>
        <p:nvSpPr>
          <p:cNvPr id="588" name="Google Shape;588;p58"/>
          <p:cNvSpPr txBox="1"/>
          <p:nvPr>
            <p:ph idx="1" type="body"/>
          </p:nvPr>
        </p:nvSpPr>
        <p:spPr>
          <a:xfrm>
            <a:off x="2028250" y="1813350"/>
            <a:ext cx="1688400" cy="151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000000"/>
                </a:solidFill>
              </a:rPr>
              <a:t>mengidentifikasi dan mendefinisikan permasalahan utama yang dihadapi pengguna dalam berinteraksi di lingkungan kampus.</a:t>
            </a:r>
            <a:endParaRPr sz="1150">
              <a:solidFill>
                <a:srgbClr val="000000"/>
              </a:solidFill>
            </a:endParaRPr>
          </a:p>
        </p:txBody>
      </p:sp>
      <p:sp>
        <p:nvSpPr>
          <p:cNvPr id="589" name="Google Shape;589;p58"/>
          <p:cNvSpPr txBox="1"/>
          <p:nvPr>
            <p:ph idx="1" type="body"/>
          </p:nvPr>
        </p:nvSpPr>
        <p:spPr>
          <a:xfrm>
            <a:off x="3727950" y="1805725"/>
            <a:ext cx="1688400" cy="151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000000"/>
                </a:solidFill>
              </a:rPr>
              <a:t>proses brainstorming untuk menghasilkan ide-ide yang dapat memecahkan masalah yang sudah didefinisikan.</a:t>
            </a:r>
            <a:endParaRPr sz="1150">
              <a:solidFill>
                <a:srgbClr val="000000"/>
              </a:solidFill>
            </a:endParaRPr>
          </a:p>
        </p:txBody>
      </p:sp>
      <p:sp>
        <p:nvSpPr>
          <p:cNvPr id="590" name="Google Shape;590;p58"/>
          <p:cNvSpPr txBox="1"/>
          <p:nvPr>
            <p:ph idx="1" type="body"/>
          </p:nvPr>
        </p:nvSpPr>
        <p:spPr>
          <a:xfrm>
            <a:off x="5437650" y="1813350"/>
            <a:ext cx="1688400" cy="151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000000"/>
                </a:solidFill>
              </a:rPr>
              <a:t>membuat prototipe awal aplikasi untuk melihat bagaimana fitur-fitur tersebut akan bekerja dan diterima pengguna.</a:t>
            </a:r>
            <a:endParaRPr sz="1150">
              <a:solidFill>
                <a:srgbClr val="000000"/>
              </a:solidFill>
            </a:endParaRPr>
          </a:p>
          <a:p>
            <a:pPr indent="0" lvl="0" marL="0" rtl="0" algn="just">
              <a:lnSpc>
                <a:spcPct val="115000"/>
              </a:lnSpc>
              <a:spcBef>
                <a:spcPts val="0"/>
              </a:spcBef>
              <a:spcAft>
                <a:spcPts val="0"/>
              </a:spcAft>
              <a:buNone/>
            </a:pPr>
            <a:r>
              <a:t/>
            </a:r>
            <a:endParaRPr sz="1150">
              <a:solidFill>
                <a:srgbClr val="000000"/>
              </a:solidFill>
            </a:endParaRPr>
          </a:p>
        </p:txBody>
      </p:sp>
      <p:sp>
        <p:nvSpPr>
          <p:cNvPr id="591" name="Google Shape;591;p58"/>
          <p:cNvSpPr txBox="1"/>
          <p:nvPr>
            <p:ph idx="1" type="body"/>
          </p:nvPr>
        </p:nvSpPr>
        <p:spPr>
          <a:xfrm>
            <a:off x="7147350" y="1772725"/>
            <a:ext cx="1688400" cy="158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000000"/>
                </a:solidFill>
              </a:rPr>
              <a:t>menguji prototipe dengan pengguna sebenarnya, yaitu mahasiswa, dosen, dan staf kampus, untuk mendapatkan umpan balik.</a:t>
            </a:r>
            <a:endParaRPr sz="1150">
              <a:solidFill>
                <a:srgbClr val="000000"/>
              </a:solidFill>
            </a:endParaRPr>
          </a:p>
        </p:txBody>
      </p:sp>
      <p:pic>
        <p:nvPicPr>
          <p:cNvPr id="592" name="Google Shape;592;p58"/>
          <p:cNvPicPr preferRelativeResize="0"/>
          <p:nvPr/>
        </p:nvPicPr>
        <p:blipFill>
          <a:blip r:embed="rId3">
            <a:alphaModFix amt="23000"/>
          </a:blip>
          <a:stretch>
            <a:fillRect/>
          </a:stretch>
        </p:blipFill>
        <p:spPr>
          <a:xfrm>
            <a:off x="2722574" y="1251075"/>
            <a:ext cx="3698849" cy="294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9"/>
          <p:cNvSpPr txBox="1"/>
          <p:nvPr>
            <p:ph type="title"/>
          </p:nvPr>
        </p:nvSpPr>
        <p:spPr>
          <a:xfrm>
            <a:off x="5997900" y="1545700"/>
            <a:ext cx="3146100" cy="502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000"/>
              <a:t>Desain Sistem : </a:t>
            </a:r>
            <a:endParaRPr sz="2000"/>
          </a:p>
          <a:p>
            <a:pPr indent="0" lvl="0" marL="0" rtl="0" algn="ctr">
              <a:spcBef>
                <a:spcPts val="0"/>
              </a:spcBef>
              <a:spcAft>
                <a:spcPts val="0"/>
              </a:spcAft>
              <a:buNone/>
            </a:pPr>
            <a:r>
              <a:rPr lang="en" sz="2000"/>
              <a:t>ERD</a:t>
            </a:r>
            <a:endParaRPr sz="2000"/>
          </a:p>
        </p:txBody>
      </p:sp>
      <p:sp>
        <p:nvSpPr>
          <p:cNvPr id="598" name="Google Shape;598;p59"/>
          <p:cNvSpPr txBox="1"/>
          <p:nvPr>
            <p:ph idx="2" type="title"/>
          </p:nvPr>
        </p:nvSpPr>
        <p:spPr>
          <a:xfrm>
            <a:off x="4316875" y="2841575"/>
            <a:ext cx="1052100" cy="1086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t>
            </a:r>
            <a:endParaRPr/>
          </a:p>
        </p:txBody>
      </p:sp>
      <p:sp>
        <p:nvSpPr>
          <p:cNvPr id="599" name="Google Shape;599;p5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00" name="Google Shape;600;p59"/>
          <p:cNvPicPr preferRelativeResize="0"/>
          <p:nvPr/>
        </p:nvPicPr>
        <p:blipFill>
          <a:blip r:embed="rId3">
            <a:alphaModFix amt="23000"/>
          </a:blip>
          <a:stretch>
            <a:fillRect/>
          </a:stretch>
        </p:blipFill>
        <p:spPr>
          <a:xfrm>
            <a:off x="2722574" y="1251075"/>
            <a:ext cx="3698849" cy="2946150"/>
          </a:xfrm>
          <a:prstGeom prst="rect">
            <a:avLst/>
          </a:prstGeom>
          <a:noFill/>
          <a:ln>
            <a:noFill/>
          </a:ln>
        </p:spPr>
      </p:pic>
      <p:pic>
        <p:nvPicPr>
          <p:cNvPr id="601" name="Google Shape;601;p59"/>
          <p:cNvPicPr preferRelativeResize="0"/>
          <p:nvPr/>
        </p:nvPicPr>
        <p:blipFill>
          <a:blip r:embed="rId4">
            <a:alphaModFix/>
          </a:blip>
          <a:stretch>
            <a:fillRect/>
          </a:stretch>
        </p:blipFill>
        <p:spPr>
          <a:xfrm>
            <a:off x="704874" y="114301"/>
            <a:ext cx="4766326" cy="4911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0"/>
          <p:cNvSpPr txBox="1"/>
          <p:nvPr>
            <p:ph idx="18" type="body"/>
          </p:nvPr>
        </p:nvSpPr>
        <p:spPr>
          <a:xfrm>
            <a:off x="6188025" y="2686575"/>
            <a:ext cx="2623500" cy="133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00000"/>
                </a:solidFill>
              </a:rPr>
              <a:t>Hasil : </a:t>
            </a:r>
            <a:endParaRPr b="1">
              <a:solidFill>
                <a:srgbClr val="000000"/>
              </a:solidFill>
            </a:endParaRPr>
          </a:p>
          <a:p>
            <a:pPr indent="0" lvl="0" marL="0" rtl="0" algn="just">
              <a:spcBef>
                <a:spcPts val="0"/>
              </a:spcBef>
              <a:spcAft>
                <a:spcPts val="0"/>
              </a:spcAft>
              <a:buNone/>
            </a:pPr>
            <a:r>
              <a:rPr lang="en">
                <a:solidFill>
                  <a:srgbClr val="000000"/>
                </a:solidFill>
              </a:rPr>
              <a:t>- </a:t>
            </a:r>
            <a:r>
              <a:rPr lang="en">
                <a:solidFill>
                  <a:srgbClr val="000000"/>
                </a:solidFill>
              </a:rPr>
              <a:t>Aplikasi ZonZone resmi diluncurkan dan tersedia untuk digunakan di kampus-kampus.</a:t>
            </a:r>
            <a:endParaRPr/>
          </a:p>
        </p:txBody>
      </p:sp>
      <p:sp>
        <p:nvSpPr>
          <p:cNvPr id="607" name="Google Shape;607;p60"/>
          <p:cNvSpPr txBox="1"/>
          <p:nvPr>
            <p:ph idx="8" type="body"/>
          </p:nvPr>
        </p:nvSpPr>
        <p:spPr>
          <a:xfrm>
            <a:off x="295475" y="1309500"/>
            <a:ext cx="972300" cy="353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rPr>
              <a:t>Perencanaan dan Riset Pasar (0-1 Minggu)</a:t>
            </a:r>
            <a:br>
              <a:rPr lang="en" sz="1200">
                <a:solidFill>
                  <a:srgbClr val="000000"/>
                </a:solidFill>
              </a:rPr>
            </a:br>
            <a:br>
              <a:rPr lang="en" sz="1200">
                <a:solidFill>
                  <a:srgbClr val="000000"/>
                </a:solidFill>
              </a:rPr>
            </a:br>
            <a:r>
              <a:rPr b="1" lang="en" sz="1200">
                <a:solidFill>
                  <a:srgbClr val="000000"/>
                </a:solidFill>
              </a:rPr>
              <a:t>Hasil </a:t>
            </a:r>
            <a:r>
              <a:rPr lang="en" sz="1200">
                <a:solidFill>
                  <a:srgbClr val="000000"/>
                </a:solidFill>
              </a:rPr>
              <a:t>: </a:t>
            </a:r>
            <a:endParaRPr sz="1200">
              <a:solidFill>
                <a:srgbClr val="000000"/>
              </a:solidFill>
            </a:endParaRPr>
          </a:p>
          <a:p>
            <a:pPr indent="0" lvl="0" marL="0" rtl="0" algn="just">
              <a:spcBef>
                <a:spcPts val="0"/>
              </a:spcBef>
              <a:spcAft>
                <a:spcPts val="0"/>
              </a:spcAft>
              <a:buNone/>
            </a:pPr>
            <a:r>
              <a:rPr lang="en" sz="1200">
                <a:solidFill>
                  <a:srgbClr val="000000"/>
                </a:solidFill>
              </a:rPr>
              <a:t>- </a:t>
            </a:r>
            <a:r>
              <a:rPr lang="en" sz="1200">
                <a:solidFill>
                  <a:srgbClr val="000000"/>
                </a:solidFill>
              </a:rPr>
              <a:t>Laporan kebutuhan pengguna.</a:t>
            </a:r>
            <a:endParaRPr sz="1200">
              <a:solidFill>
                <a:srgbClr val="000000"/>
              </a:solidFill>
            </a:endParaRPr>
          </a:p>
          <a:p>
            <a:pPr indent="0" lvl="0" marL="0" rtl="0" algn="just">
              <a:spcBef>
                <a:spcPts val="0"/>
              </a:spcBef>
              <a:spcAft>
                <a:spcPts val="0"/>
              </a:spcAft>
              <a:buNone/>
            </a:pPr>
            <a:r>
              <a:rPr lang="en" sz="1200">
                <a:solidFill>
                  <a:srgbClr val="000000"/>
                </a:solidFill>
              </a:rPr>
              <a:t>- Konsep awal aplikasi dan daftar fitur utama.</a:t>
            </a:r>
            <a:endParaRPr sz="1200">
              <a:solidFill>
                <a:srgbClr val="000000"/>
              </a:solidFill>
            </a:endParaRPr>
          </a:p>
        </p:txBody>
      </p:sp>
      <p:sp>
        <p:nvSpPr>
          <p:cNvPr id="608" name="Google Shape;608;p60"/>
          <p:cNvSpPr txBox="1"/>
          <p:nvPr>
            <p:ph idx="15" type="body"/>
          </p:nvPr>
        </p:nvSpPr>
        <p:spPr>
          <a:xfrm>
            <a:off x="1278950" y="1309500"/>
            <a:ext cx="972300" cy="353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rPr>
              <a:t>Perancangan Sistem dan Arsitektur Teknologi (1-2 Minggu)</a:t>
            </a:r>
            <a:br>
              <a:rPr lang="en" sz="1200">
                <a:solidFill>
                  <a:srgbClr val="000000"/>
                </a:solidFill>
              </a:rPr>
            </a:br>
            <a:br>
              <a:rPr lang="en" sz="1200">
                <a:solidFill>
                  <a:srgbClr val="000000"/>
                </a:solidFill>
              </a:rPr>
            </a:br>
            <a:r>
              <a:rPr b="1" lang="en" sz="1200">
                <a:solidFill>
                  <a:srgbClr val="000000"/>
                </a:solidFill>
              </a:rPr>
              <a:t>Hasil </a:t>
            </a:r>
            <a:r>
              <a:rPr lang="en" sz="1200">
                <a:solidFill>
                  <a:srgbClr val="000000"/>
                </a:solidFill>
              </a:rPr>
              <a:t>: </a:t>
            </a:r>
            <a:endParaRPr sz="1200">
              <a:solidFill>
                <a:srgbClr val="000000"/>
              </a:solidFill>
            </a:endParaRPr>
          </a:p>
          <a:p>
            <a:pPr indent="0" lvl="0" marL="0" rtl="0" algn="just">
              <a:spcBef>
                <a:spcPts val="0"/>
              </a:spcBef>
              <a:spcAft>
                <a:spcPts val="0"/>
              </a:spcAft>
              <a:buNone/>
            </a:pPr>
            <a:r>
              <a:rPr lang="en" sz="1200">
                <a:solidFill>
                  <a:srgbClr val="000000"/>
                </a:solidFill>
              </a:rPr>
              <a:t>- </a:t>
            </a:r>
            <a:r>
              <a:rPr lang="en" sz="1200">
                <a:solidFill>
                  <a:srgbClr val="000000"/>
                </a:solidFill>
              </a:rPr>
              <a:t>Desain UI/UX aplikasi.</a:t>
            </a:r>
            <a:endParaRPr sz="1200">
              <a:solidFill>
                <a:srgbClr val="000000"/>
              </a:solidFill>
            </a:endParaRPr>
          </a:p>
          <a:p>
            <a:pPr indent="0" lvl="0" marL="0" rtl="0" algn="just">
              <a:spcBef>
                <a:spcPts val="0"/>
              </a:spcBef>
              <a:spcAft>
                <a:spcPts val="0"/>
              </a:spcAft>
              <a:buNone/>
            </a:pPr>
            <a:r>
              <a:rPr lang="en" sz="1200">
                <a:solidFill>
                  <a:srgbClr val="000000"/>
                </a:solidFill>
              </a:rPr>
              <a:t>- Arsitektur sistem lengkap dan ERD.</a:t>
            </a:r>
            <a:endParaRPr sz="1200">
              <a:solidFill>
                <a:srgbClr val="000000"/>
              </a:solidFill>
            </a:endParaRPr>
          </a:p>
          <a:p>
            <a:pPr indent="0" lvl="0" marL="0" rtl="0" algn="just">
              <a:spcBef>
                <a:spcPts val="0"/>
              </a:spcBef>
              <a:spcAft>
                <a:spcPts val="0"/>
              </a:spcAft>
              <a:buNone/>
            </a:pPr>
            <a:r>
              <a:t/>
            </a:r>
            <a:endParaRPr sz="1200">
              <a:solidFill>
                <a:srgbClr val="000000"/>
              </a:solidFill>
            </a:endParaRPr>
          </a:p>
        </p:txBody>
      </p:sp>
      <p:sp>
        <p:nvSpPr>
          <p:cNvPr id="609" name="Google Shape;609;p60"/>
          <p:cNvSpPr txBox="1"/>
          <p:nvPr>
            <p:ph idx="16" type="body"/>
          </p:nvPr>
        </p:nvSpPr>
        <p:spPr>
          <a:xfrm>
            <a:off x="2261475" y="1309500"/>
            <a:ext cx="972300" cy="353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000000"/>
                </a:solidFill>
              </a:rPr>
              <a:t>Pengembangan Backend dan Database (2-4 Minggu)</a:t>
            </a:r>
            <a:endParaRPr sz="1150">
              <a:solidFill>
                <a:srgbClr val="000000"/>
              </a:solidFill>
            </a:endParaRPr>
          </a:p>
          <a:p>
            <a:pPr indent="0" lvl="0" marL="0" rtl="0" algn="l">
              <a:lnSpc>
                <a:spcPct val="90000"/>
              </a:lnSpc>
              <a:spcBef>
                <a:spcPts val="0"/>
              </a:spcBef>
              <a:spcAft>
                <a:spcPts val="0"/>
              </a:spcAft>
              <a:buNone/>
            </a:pPr>
            <a:r>
              <a:t/>
            </a:r>
            <a:endParaRPr b="1" sz="1150"/>
          </a:p>
          <a:p>
            <a:pPr indent="0" lvl="0" marL="0" rtl="0" algn="just">
              <a:spcBef>
                <a:spcPts val="0"/>
              </a:spcBef>
              <a:spcAft>
                <a:spcPts val="0"/>
              </a:spcAft>
              <a:buNone/>
            </a:pPr>
            <a:r>
              <a:rPr b="1" lang="en" sz="1150">
                <a:solidFill>
                  <a:srgbClr val="000000"/>
                </a:solidFill>
              </a:rPr>
              <a:t>Hasil </a:t>
            </a:r>
            <a:r>
              <a:rPr lang="en" sz="1150">
                <a:solidFill>
                  <a:srgbClr val="000000"/>
                </a:solidFill>
              </a:rPr>
              <a:t>: </a:t>
            </a:r>
            <a:endParaRPr sz="1150">
              <a:solidFill>
                <a:srgbClr val="000000"/>
              </a:solidFill>
            </a:endParaRPr>
          </a:p>
          <a:p>
            <a:pPr indent="0" lvl="0" marL="0" rtl="0" algn="just">
              <a:spcBef>
                <a:spcPts val="0"/>
              </a:spcBef>
              <a:spcAft>
                <a:spcPts val="0"/>
              </a:spcAft>
              <a:buNone/>
            </a:pPr>
            <a:r>
              <a:rPr lang="en" sz="1150">
                <a:solidFill>
                  <a:srgbClr val="000000"/>
                </a:solidFill>
              </a:rPr>
              <a:t>- </a:t>
            </a:r>
            <a:r>
              <a:rPr lang="en" sz="1150">
                <a:solidFill>
                  <a:srgbClr val="000000"/>
                </a:solidFill>
              </a:rPr>
              <a:t>API yang mendukung fitur utama aplikasi.</a:t>
            </a:r>
            <a:endParaRPr sz="1150">
              <a:solidFill>
                <a:srgbClr val="000000"/>
              </a:solidFill>
            </a:endParaRPr>
          </a:p>
          <a:p>
            <a:pPr indent="0" lvl="0" marL="0" rtl="0" algn="just">
              <a:spcBef>
                <a:spcPts val="0"/>
              </a:spcBef>
              <a:spcAft>
                <a:spcPts val="0"/>
              </a:spcAft>
              <a:buNone/>
            </a:pPr>
            <a:r>
              <a:rPr lang="en" sz="1150">
                <a:solidFill>
                  <a:srgbClr val="000000"/>
                </a:solidFill>
              </a:rPr>
              <a:t>- </a:t>
            </a:r>
            <a:r>
              <a:rPr lang="en" sz="1150">
                <a:solidFill>
                  <a:srgbClr val="000000"/>
                </a:solidFill>
              </a:rPr>
              <a:t>Database terintegrasi dengan API.</a:t>
            </a:r>
            <a:endParaRPr sz="1150">
              <a:solidFill>
                <a:srgbClr val="000000"/>
              </a:solidFill>
            </a:endParaRPr>
          </a:p>
          <a:p>
            <a:pPr indent="0" lvl="0" marL="0" rtl="0" algn="l">
              <a:lnSpc>
                <a:spcPct val="90000"/>
              </a:lnSpc>
              <a:spcBef>
                <a:spcPts val="0"/>
              </a:spcBef>
              <a:spcAft>
                <a:spcPts val="0"/>
              </a:spcAft>
              <a:buNone/>
            </a:pPr>
            <a:r>
              <a:t/>
            </a:r>
            <a:endParaRPr b="1" sz="1150"/>
          </a:p>
        </p:txBody>
      </p:sp>
      <p:sp>
        <p:nvSpPr>
          <p:cNvPr id="610" name="Google Shape;610;p60"/>
          <p:cNvSpPr txBox="1"/>
          <p:nvPr>
            <p:ph idx="13" type="body"/>
          </p:nvPr>
        </p:nvSpPr>
        <p:spPr>
          <a:xfrm>
            <a:off x="3244000" y="1309500"/>
            <a:ext cx="972300" cy="353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000000"/>
                </a:solidFill>
              </a:rPr>
              <a:t>Pengembangan Frontend dan Integrasi (4-6 Minggu)</a:t>
            </a:r>
            <a:endParaRPr sz="1150">
              <a:solidFill>
                <a:srgbClr val="000000"/>
              </a:solidFill>
            </a:endParaRPr>
          </a:p>
          <a:p>
            <a:pPr indent="0" lvl="0" marL="0" rtl="0" algn="l">
              <a:lnSpc>
                <a:spcPct val="90000"/>
              </a:lnSpc>
              <a:spcBef>
                <a:spcPts val="0"/>
              </a:spcBef>
              <a:spcAft>
                <a:spcPts val="0"/>
              </a:spcAft>
              <a:buNone/>
            </a:pPr>
            <a:r>
              <a:t/>
            </a:r>
            <a:endParaRPr b="1" sz="1150"/>
          </a:p>
          <a:p>
            <a:pPr indent="0" lvl="0" marL="0" rtl="0" algn="just">
              <a:spcBef>
                <a:spcPts val="0"/>
              </a:spcBef>
              <a:spcAft>
                <a:spcPts val="0"/>
              </a:spcAft>
              <a:buNone/>
            </a:pPr>
            <a:r>
              <a:rPr b="1" lang="en" sz="1150">
                <a:solidFill>
                  <a:srgbClr val="000000"/>
                </a:solidFill>
              </a:rPr>
              <a:t>Hasil </a:t>
            </a:r>
            <a:r>
              <a:rPr lang="en" sz="1150">
                <a:solidFill>
                  <a:srgbClr val="000000"/>
                </a:solidFill>
              </a:rPr>
              <a:t>: </a:t>
            </a:r>
            <a:endParaRPr sz="1150">
              <a:solidFill>
                <a:srgbClr val="000000"/>
              </a:solidFill>
            </a:endParaRPr>
          </a:p>
          <a:p>
            <a:pPr indent="0" lvl="0" marL="0" rtl="0" algn="just">
              <a:spcBef>
                <a:spcPts val="0"/>
              </a:spcBef>
              <a:spcAft>
                <a:spcPts val="0"/>
              </a:spcAft>
              <a:buNone/>
            </a:pPr>
            <a:r>
              <a:rPr lang="en" sz="1150">
                <a:solidFill>
                  <a:srgbClr val="000000"/>
                </a:solidFill>
              </a:rPr>
              <a:t>- </a:t>
            </a:r>
            <a:r>
              <a:rPr lang="en" sz="1150">
                <a:solidFill>
                  <a:srgbClr val="000000"/>
                </a:solidFill>
              </a:rPr>
              <a:t>Aplikasi web ZonZone dengan antarmuka pengguna yang fungsional.</a:t>
            </a:r>
            <a:endParaRPr sz="1150">
              <a:solidFill>
                <a:srgbClr val="000000"/>
              </a:solidFill>
            </a:endParaRPr>
          </a:p>
          <a:p>
            <a:pPr indent="0" lvl="0" marL="0" rtl="0" algn="l">
              <a:lnSpc>
                <a:spcPct val="90000"/>
              </a:lnSpc>
              <a:spcBef>
                <a:spcPts val="0"/>
              </a:spcBef>
              <a:spcAft>
                <a:spcPts val="0"/>
              </a:spcAft>
              <a:buNone/>
            </a:pPr>
            <a:r>
              <a:t/>
            </a:r>
            <a:endParaRPr b="1" sz="1150"/>
          </a:p>
        </p:txBody>
      </p:sp>
      <p:sp>
        <p:nvSpPr>
          <p:cNvPr id="611" name="Google Shape;611;p60"/>
          <p:cNvSpPr txBox="1"/>
          <p:nvPr>
            <p:ph idx="14" type="body"/>
          </p:nvPr>
        </p:nvSpPr>
        <p:spPr>
          <a:xfrm>
            <a:off x="4226525" y="1309500"/>
            <a:ext cx="972300" cy="353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000000"/>
                </a:solidFill>
              </a:rPr>
              <a:t>Pengujian dan Optimalisasi (6-7 Minggu)</a:t>
            </a:r>
            <a:endParaRPr sz="1150">
              <a:solidFill>
                <a:srgbClr val="000000"/>
              </a:solidFill>
            </a:endParaRPr>
          </a:p>
          <a:p>
            <a:pPr indent="0" lvl="0" marL="0" rtl="0" algn="just">
              <a:spcBef>
                <a:spcPts val="0"/>
              </a:spcBef>
              <a:spcAft>
                <a:spcPts val="0"/>
              </a:spcAft>
              <a:buNone/>
            </a:pPr>
            <a:r>
              <a:t/>
            </a:r>
            <a:endParaRPr sz="1150">
              <a:solidFill>
                <a:srgbClr val="000000"/>
              </a:solidFill>
            </a:endParaRPr>
          </a:p>
          <a:p>
            <a:pPr indent="0" lvl="0" marL="0" rtl="0" algn="just">
              <a:spcBef>
                <a:spcPts val="0"/>
              </a:spcBef>
              <a:spcAft>
                <a:spcPts val="0"/>
              </a:spcAft>
              <a:buNone/>
            </a:pPr>
            <a:r>
              <a:rPr b="1" lang="en" sz="1150">
                <a:solidFill>
                  <a:srgbClr val="000000"/>
                </a:solidFill>
              </a:rPr>
              <a:t>Hasil : </a:t>
            </a:r>
            <a:endParaRPr b="1" sz="1150">
              <a:solidFill>
                <a:srgbClr val="000000"/>
              </a:solidFill>
            </a:endParaRPr>
          </a:p>
          <a:p>
            <a:pPr indent="0" lvl="0" marL="0" rtl="0" algn="just">
              <a:spcBef>
                <a:spcPts val="0"/>
              </a:spcBef>
              <a:spcAft>
                <a:spcPts val="0"/>
              </a:spcAft>
              <a:buNone/>
            </a:pPr>
            <a:r>
              <a:rPr lang="en" sz="1150">
                <a:solidFill>
                  <a:srgbClr val="000000"/>
                </a:solidFill>
              </a:rPr>
              <a:t>- </a:t>
            </a:r>
            <a:r>
              <a:rPr lang="en" sz="1150">
                <a:solidFill>
                  <a:srgbClr val="000000"/>
                </a:solidFill>
              </a:rPr>
              <a:t>Laporan pengujian dengan identifikasi bug.</a:t>
            </a:r>
            <a:endParaRPr sz="1150">
              <a:solidFill>
                <a:srgbClr val="000000"/>
              </a:solidFill>
            </a:endParaRPr>
          </a:p>
        </p:txBody>
      </p:sp>
      <p:sp>
        <p:nvSpPr>
          <p:cNvPr id="612" name="Google Shape;612;p60"/>
          <p:cNvSpPr txBox="1"/>
          <p:nvPr>
            <p:ph idx="9" type="body"/>
          </p:nvPr>
        </p:nvSpPr>
        <p:spPr>
          <a:xfrm>
            <a:off x="5210863" y="1309508"/>
            <a:ext cx="965100" cy="353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000000"/>
                </a:solidFill>
              </a:rPr>
              <a:t>Peluncuran Beta dan Feedback Pengguna (7-8 Minggu)</a:t>
            </a:r>
            <a:endParaRPr sz="1150">
              <a:solidFill>
                <a:srgbClr val="000000"/>
              </a:solidFill>
            </a:endParaRPr>
          </a:p>
          <a:p>
            <a:pPr indent="0" lvl="0" marL="0" rtl="0" algn="just">
              <a:spcBef>
                <a:spcPts val="0"/>
              </a:spcBef>
              <a:spcAft>
                <a:spcPts val="0"/>
              </a:spcAft>
              <a:buNone/>
            </a:pPr>
            <a:r>
              <a:t/>
            </a:r>
            <a:endParaRPr sz="1150">
              <a:solidFill>
                <a:srgbClr val="000000"/>
              </a:solidFill>
            </a:endParaRPr>
          </a:p>
          <a:p>
            <a:pPr indent="0" lvl="0" marL="0" rtl="0" algn="just">
              <a:spcBef>
                <a:spcPts val="0"/>
              </a:spcBef>
              <a:spcAft>
                <a:spcPts val="0"/>
              </a:spcAft>
              <a:buNone/>
            </a:pPr>
            <a:r>
              <a:rPr b="1" lang="en" sz="1150">
                <a:solidFill>
                  <a:srgbClr val="000000"/>
                </a:solidFill>
              </a:rPr>
              <a:t>Hasil </a:t>
            </a:r>
            <a:r>
              <a:rPr lang="en" sz="1150">
                <a:solidFill>
                  <a:srgbClr val="000000"/>
                </a:solidFill>
              </a:rPr>
              <a:t>: </a:t>
            </a:r>
            <a:endParaRPr sz="1150">
              <a:solidFill>
                <a:srgbClr val="000000"/>
              </a:solidFill>
            </a:endParaRPr>
          </a:p>
          <a:p>
            <a:pPr indent="0" lvl="0" marL="0" rtl="0" algn="just">
              <a:spcBef>
                <a:spcPts val="0"/>
              </a:spcBef>
              <a:spcAft>
                <a:spcPts val="0"/>
              </a:spcAft>
              <a:buNone/>
            </a:pPr>
            <a:r>
              <a:rPr lang="en" sz="1150">
                <a:solidFill>
                  <a:srgbClr val="000000"/>
                </a:solidFill>
              </a:rPr>
              <a:t>Umpan balik dari pengguna beta.</a:t>
            </a:r>
            <a:endParaRPr sz="1150">
              <a:solidFill>
                <a:srgbClr val="000000"/>
              </a:solidFill>
            </a:endParaRPr>
          </a:p>
          <a:p>
            <a:pPr indent="0" lvl="0" marL="0" rtl="0" algn="just">
              <a:spcBef>
                <a:spcPts val="0"/>
              </a:spcBef>
              <a:spcAft>
                <a:spcPts val="0"/>
              </a:spcAft>
              <a:buNone/>
            </a:pPr>
            <a:r>
              <a:rPr lang="en" sz="1150">
                <a:solidFill>
                  <a:srgbClr val="000000"/>
                </a:solidFill>
              </a:rPr>
              <a:t>Daftar perubahan untuk pengembangan lebih lanjut</a:t>
            </a:r>
            <a:endParaRPr sz="1150">
              <a:solidFill>
                <a:srgbClr val="000000"/>
              </a:solidFill>
            </a:endParaRPr>
          </a:p>
        </p:txBody>
      </p:sp>
      <p:sp>
        <p:nvSpPr>
          <p:cNvPr id="613" name="Google Shape;613;p60"/>
          <p:cNvSpPr txBox="1"/>
          <p:nvPr>
            <p:ph idx="17" type="subTitle"/>
          </p:nvPr>
        </p:nvSpPr>
        <p:spPr>
          <a:xfrm>
            <a:off x="6183667" y="1264050"/>
            <a:ext cx="2472600" cy="54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latin typeface="Lexend"/>
                <a:ea typeface="Lexend"/>
                <a:cs typeface="Lexend"/>
                <a:sym typeface="Lexend"/>
              </a:rPr>
              <a:t>Milestone 7 : Peluncuran (8-9 Minggu)</a:t>
            </a:r>
            <a:endParaRPr sz="1800">
              <a:solidFill>
                <a:srgbClr val="000000"/>
              </a:solidFill>
              <a:latin typeface="Lexend"/>
              <a:ea typeface="Lexend"/>
              <a:cs typeface="Lexend"/>
              <a:sym typeface="Lexend"/>
            </a:endParaRPr>
          </a:p>
          <a:p>
            <a:pPr indent="0" lvl="0" marL="0" rtl="0" algn="l">
              <a:spcBef>
                <a:spcPts val="0"/>
              </a:spcBef>
              <a:spcAft>
                <a:spcPts val="0"/>
              </a:spcAft>
              <a:buNone/>
            </a:pPr>
            <a:r>
              <a:t/>
            </a:r>
            <a:endParaRPr sz="1800"/>
          </a:p>
        </p:txBody>
      </p:sp>
      <p:sp>
        <p:nvSpPr>
          <p:cNvPr id="614" name="Google Shape;614;p60"/>
          <p:cNvSpPr txBox="1"/>
          <p:nvPr>
            <p:ph idx="2" type="subTitle"/>
          </p:nvPr>
        </p:nvSpPr>
        <p:spPr>
          <a:xfrm>
            <a:off x="194675" y="999475"/>
            <a:ext cx="1084200" cy="3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M1</a:t>
            </a:r>
            <a:endParaRPr sz="1800"/>
          </a:p>
        </p:txBody>
      </p:sp>
      <p:sp>
        <p:nvSpPr>
          <p:cNvPr id="615" name="Google Shape;615;p60"/>
          <p:cNvSpPr txBox="1"/>
          <p:nvPr>
            <p:ph idx="5" type="subTitle"/>
          </p:nvPr>
        </p:nvSpPr>
        <p:spPr>
          <a:xfrm>
            <a:off x="3139099" y="999475"/>
            <a:ext cx="1084200" cy="3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M4</a:t>
            </a:r>
            <a:endParaRPr sz="1800"/>
          </a:p>
        </p:txBody>
      </p:sp>
      <p:sp>
        <p:nvSpPr>
          <p:cNvPr id="616" name="Google Shape;616;p60"/>
          <p:cNvSpPr txBox="1"/>
          <p:nvPr>
            <p:ph idx="6" type="subTitle"/>
          </p:nvPr>
        </p:nvSpPr>
        <p:spPr>
          <a:xfrm>
            <a:off x="4096974" y="999475"/>
            <a:ext cx="1084200" cy="3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M5</a:t>
            </a:r>
            <a:endParaRPr sz="1800"/>
          </a:p>
        </p:txBody>
      </p:sp>
      <p:sp>
        <p:nvSpPr>
          <p:cNvPr id="617" name="Google Shape;617;p60"/>
          <p:cNvSpPr txBox="1"/>
          <p:nvPr>
            <p:ph idx="7" type="subTitle"/>
          </p:nvPr>
        </p:nvSpPr>
        <p:spPr>
          <a:xfrm>
            <a:off x="5079549" y="999475"/>
            <a:ext cx="1084200" cy="3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M6</a:t>
            </a:r>
            <a:endParaRPr sz="1800"/>
          </a:p>
        </p:txBody>
      </p:sp>
      <p:sp>
        <p:nvSpPr>
          <p:cNvPr id="618" name="Google Shape;618;p60"/>
          <p:cNvSpPr txBox="1"/>
          <p:nvPr>
            <p:ph type="title"/>
          </p:nvPr>
        </p:nvSpPr>
        <p:spPr>
          <a:xfrm>
            <a:off x="295485" y="323600"/>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a:t>
            </a:r>
            <a:endParaRPr/>
          </a:p>
        </p:txBody>
      </p:sp>
      <p:sp>
        <p:nvSpPr>
          <p:cNvPr id="619" name="Google Shape;619;p6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20" name="Google Shape;620;p60"/>
          <p:cNvSpPr txBox="1"/>
          <p:nvPr>
            <p:ph idx="2" type="subTitle"/>
          </p:nvPr>
        </p:nvSpPr>
        <p:spPr>
          <a:xfrm>
            <a:off x="2153191" y="999475"/>
            <a:ext cx="1084200" cy="3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M3</a:t>
            </a:r>
            <a:endParaRPr sz="1800"/>
          </a:p>
        </p:txBody>
      </p:sp>
      <p:sp>
        <p:nvSpPr>
          <p:cNvPr id="621" name="Google Shape;621;p60"/>
          <p:cNvSpPr txBox="1"/>
          <p:nvPr>
            <p:ph idx="2" type="subTitle"/>
          </p:nvPr>
        </p:nvSpPr>
        <p:spPr>
          <a:xfrm>
            <a:off x="1176356" y="999475"/>
            <a:ext cx="1084200" cy="3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M2</a:t>
            </a:r>
            <a:endParaRPr sz="1800"/>
          </a:p>
        </p:txBody>
      </p:sp>
      <p:pic>
        <p:nvPicPr>
          <p:cNvPr id="622" name="Google Shape;622;p60"/>
          <p:cNvPicPr preferRelativeResize="0"/>
          <p:nvPr/>
        </p:nvPicPr>
        <p:blipFill>
          <a:blip r:embed="rId3">
            <a:alphaModFix amt="23000"/>
          </a:blip>
          <a:stretch>
            <a:fillRect/>
          </a:stretch>
        </p:blipFill>
        <p:spPr>
          <a:xfrm>
            <a:off x="2722574" y="1251075"/>
            <a:ext cx="3698849" cy="294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1"/>
          <p:cNvSpPr txBox="1"/>
          <p:nvPr>
            <p:ph idx="4294967295" type="sldNum"/>
          </p:nvPr>
        </p:nvSpPr>
        <p:spPr>
          <a:xfrm>
            <a:off x="8229913" y="311888"/>
            <a:ext cx="528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28" name="Google Shape;628;p61"/>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 Login Admin</a:t>
            </a:r>
            <a:endParaRPr/>
          </a:p>
        </p:txBody>
      </p:sp>
      <p:sp>
        <p:nvSpPr>
          <p:cNvPr id="629" name="Google Shape;629;p61"/>
          <p:cNvSpPr txBox="1"/>
          <p:nvPr>
            <p:ph idx="4294967295" type="sldNum"/>
          </p:nvPr>
        </p:nvSpPr>
        <p:spPr>
          <a:xfrm>
            <a:off x="8229913" y="311888"/>
            <a:ext cx="528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30" name="Google Shape;630;p6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31" name="Google Shape;631;p61" title="admin.mp4">
            <a:hlinkClick r:id="rId3"/>
          </p:cNvPr>
          <p:cNvPicPr preferRelativeResize="0"/>
          <p:nvPr/>
        </p:nvPicPr>
        <p:blipFill>
          <a:blip r:embed="rId4">
            <a:alphaModFix/>
          </a:blip>
          <a:stretch>
            <a:fillRect/>
          </a:stretch>
        </p:blipFill>
        <p:spPr>
          <a:xfrm>
            <a:off x="279175" y="1013328"/>
            <a:ext cx="8333400" cy="3760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ptions Proposal">
  <a:themeElements>
    <a:clrScheme name="Simple Light">
      <a:dk1>
        <a:srgbClr val="1D1D1D"/>
      </a:dk1>
      <a:lt1>
        <a:srgbClr val="FFFFF0"/>
      </a:lt1>
      <a:dk2>
        <a:srgbClr val="51BD85"/>
      </a:dk2>
      <a:lt2>
        <a:srgbClr val="FF6652"/>
      </a:lt2>
      <a:accent1>
        <a:srgbClr val="FFE534"/>
      </a:accent1>
      <a:accent2>
        <a:srgbClr val="FFBBDC"/>
      </a:accent2>
      <a:accent3>
        <a:srgbClr val="6AD2E6"/>
      </a:accent3>
      <a:accent4>
        <a:srgbClr val="DBC89F"/>
      </a:accent4>
      <a:accent5>
        <a:srgbClr val="D8E4D6"/>
      </a:accent5>
      <a:accent6>
        <a:srgbClr val="FFFFFF"/>
      </a:accent6>
      <a:hlink>
        <a:srgbClr val="6AD2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