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363" r:id="rId6"/>
    <p:sldId id="374" r:id="rId7"/>
    <p:sldId id="364" r:id="rId8"/>
    <p:sldId id="365" r:id="rId9"/>
    <p:sldId id="370" r:id="rId10"/>
    <p:sldId id="371" r:id="rId11"/>
    <p:sldId id="366" r:id="rId12"/>
    <p:sldId id="372" r:id="rId13"/>
    <p:sldId id="369" r:id="rId14"/>
    <p:sldId id="37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92" d="100"/>
          <a:sy n="92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 custT="1"/>
      <dgm:spPr/>
      <dgm:t>
        <a:bodyPr/>
        <a:lstStyle/>
        <a:p>
          <a:r>
            <a:rPr lang="pt-BR" sz="1800" dirty="0"/>
            <a:t>Gestor/Empregado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 custT="1"/>
      <dgm:spPr/>
      <dgm:t>
        <a:bodyPr/>
        <a:lstStyle/>
        <a:p>
          <a:r>
            <a:rPr lang="pt-BR" sz="1800" dirty="0"/>
            <a:t>Gestor Imediato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 custT="1"/>
      <dgm:spPr/>
      <dgm:t>
        <a:bodyPr/>
        <a:lstStyle/>
        <a:p>
          <a:r>
            <a:rPr lang="pt-BR" sz="1800" dirty="0"/>
            <a:t>Elaborar expediente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 custT="1"/>
      <dgm:spPr/>
      <dgm:t>
        <a:bodyPr/>
        <a:lstStyle/>
        <a:p>
          <a:r>
            <a:rPr lang="pt-BR" sz="1800" dirty="0"/>
            <a:t>Complementar expediente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7D19369D-B505-4820-A16B-D34959692589}">
      <dgm:prSet custT="1"/>
      <dgm:spPr/>
      <dgm:t>
        <a:bodyPr/>
        <a:lstStyle/>
        <a:p>
          <a:r>
            <a:rPr lang="pt-BR" sz="1800" dirty="0"/>
            <a:t>Gestor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 custT="1"/>
      <dgm:spPr/>
      <dgm:t>
        <a:bodyPr/>
        <a:lstStyle/>
        <a:p>
          <a:r>
            <a:rPr lang="pt-BR" sz="1800" dirty="0"/>
            <a:t>Complementar expediente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FB56138-E4B6-4FD0-AFC7-C84EBA5401B8}">
      <dgm:prSet custT="1"/>
      <dgm:spPr/>
      <dgm:t>
        <a:bodyPr/>
        <a:lstStyle/>
        <a:p>
          <a:r>
            <a:rPr lang="pt-BR" sz="1800" dirty="0"/>
            <a:t>Empregado</a:t>
          </a:r>
        </a:p>
      </dgm:t>
    </dgm:pt>
    <dgm:pt modelId="{FAAA0B46-6D6A-4FEF-8AE0-223B4FA36674}" type="parTrans" cxnId="{3A9E6682-BD9A-44D5-9E45-A408A8B3C368}">
      <dgm:prSet/>
      <dgm:spPr/>
      <dgm:t>
        <a:bodyPr/>
        <a:lstStyle/>
        <a:p>
          <a:endParaRPr lang="pt-BR"/>
        </a:p>
      </dgm:t>
    </dgm:pt>
    <dgm:pt modelId="{91751D12-173D-4440-9D17-22B232870095}" type="sibTrans" cxnId="{3A9E6682-BD9A-44D5-9E45-A408A8B3C368}">
      <dgm:prSet/>
      <dgm:spPr/>
      <dgm:t>
        <a:bodyPr/>
        <a:lstStyle/>
        <a:p>
          <a:endParaRPr lang="pt-BR"/>
        </a:p>
      </dgm:t>
    </dgm:pt>
    <dgm:pt modelId="{64971608-52AB-477A-8257-5144A8E481A5}">
      <dgm:prSet custT="1"/>
      <dgm:spPr/>
      <dgm:t>
        <a:bodyPr/>
        <a:lstStyle/>
        <a:p>
          <a:r>
            <a:rPr lang="pt-BR" sz="1800" dirty="0"/>
            <a:t>Complementar expediente</a:t>
          </a:r>
        </a:p>
      </dgm:t>
    </dgm:pt>
    <dgm:pt modelId="{E6CDB5B8-8506-4187-8EDC-EAA86DEAA81C}" type="parTrans" cxnId="{6CE830D7-A824-4DE3-A0FB-884D5F573AE4}">
      <dgm:prSet/>
      <dgm:spPr/>
      <dgm:t>
        <a:bodyPr/>
        <a:lstStyle/>
        <a:p>
          <a:endParaRPr lang="pt-BR"/>
        </a:p>
      </dgm:t>
    </dgm:pt>
    <dgm:pt modelId="{77B080CD-653A-411C-8A7C-C2132ADF4783}" type="sibTrans" cxnId="{6CE830D7-A824-4DE3-A0FB-884D5F573AE4}">
      <dgm:prSet/>
      <dgm:spPr/>
      <dgm:t>
        <a:bodyPr/>
        <a:lstStyle/>
        <a:p>
          <a:endParaRPr lang="pt-BR"/>
        </a:p>
      </dgm:t>
    </dgm:pt>
    <dgm:pt modelId="{E4C86AC1-74EF-433A-9BAE-4A3C452571C3}">
      <dgm:prSet custT="1"/>
      <dgm:spPr/>
      <dgm:t>
        <a:bodyPr/>
        <a:lstStyle/>
        <a:p>
          <a:r>
            <a:rPr lang="pt-BR" sz="1800" dirty="0"/>
            <a:t>Selecionar outro gestor ou selecionar empregado subordinado</a:t>
          </a:r>
        </a:p>
      </dgm:t>
    </dgm:pt>
    <dgm:pt modelId="{01A118BE-0858-4AD4-A326-7E9BCEF91B83}" type="parTrans" cxnId="{39BEA4E8-215A-4B90-88B3-B81772CBF607}">
      <dgm:prSet/>
      <dgm:spPr/>
      <dgm:t>
        <a:bodyPr/>
        <a:lstStyle/>
        <a:p>
          <a:endParaRPr lang="pt-BR"/>
        </a:p>
      </dgm:t>
    </dgm:pt>
    <dgm:pt modelId="{E18E56B6-F210-41F0-9F34-0D64D8C627FC}" type="sibTrans" cxnId="{39BEA4E8-215A-4B90-88B3-B81772CBF607}">
      <dgm:prSet/>
      <dgm:spPr/>
      <dgm:t>
        <a:bodyPr/>
        <a:lstStyle/>
        <a:p>
          <a:endParaRPr lang="pt-BR"/>
        </a:p>
      </dgm:t>
    </dgm:pt>
    <dgm:pt modelId="{8E9D5591-2347-43F4-8843-B5D56E08997E}">
      <dgm:prSet custT="1"/>
      <dgm:spPr/>
      <dgm:t>
        <a:bodyPr/>
        <a:lstStyle/>
        <a:p>
          <a:r>
            <a:rPr lang="pt-BR" sz="1800" dirty="0"/>
            <a:t>Selecionar outro gestor ou selecionar empregado subordinado</a:t>
          </a:r>
        </a:p>
      </dgm:t>
    </dgm:pt>
    <dgm:pt modelId="{C03C5C6C-2E24-482E-84F0-C6E1B1E544E0}" type="parTrans" cxnId="{B05A2C0E-134D-4B3E-B7FE-93DBA17B26B5}">
      <dgm:prSet/>
      <dgm:spPr/>
      <dgm:t>
        <a:bodyPr/>
        <a:lstStyle/>
        <a:p>
          <a:endParaRPr lang="pt-BR"/>
        </a:p>
      </dgm:t>
    </dgm:pt>
    <dgm:pt modelId="{C91C149F-D12F-4DBC-9F64-30EB54C403A6}" type="sibTrans" cxnId="{B05A2C0E-134D-4B3E-B7FE-93DBA17B26B5}">
      <dgm:prSet/>
      <dgm:spPr/>
      <dgm:t>
        <a:bodyPr/>
        <a:lstStyle/>
        <a:p>
          <a:endParaRPr lang="pt-BR"/>
        </a:p>
      </dgm:t>
    </dgm:pt>
    <dgm:pt modelId="{F6053FA5-1257-4B06-89F7-2AEADD4C8D78}">
      <dgm:prSet custT="1"/>
      <dgm:spPr/>
      <dgm:t>
        <a:bodyPr/>
        <a:lstStyle/>
        <a:p>
          <a:r>
            <a:rPr lang="pt-BR" sz="1800" dirty="0"/>
            <a:t>Finalizar expediente</a:t>
          </a:r>
        </a:p>
      </dgm:t>
    </dgm:pt>
    <dgm:pt modelId="{933DC195-439A-41FF-9957-BF965A25E3A0}" type="parTrans" cxnId="{DBEE8C28-F09A-45D1-9023-7A0F4D2B1F42}">
      <dgm:prSet/>
      <dgm:spPr/>
      <dgm:t>
        <a:bodyPr/>
        <a:lstStyle/>
        <a:p>
          <a:endParaRPr lang="pt-BR"/>
        </a:p>
      </dgm:t>
    </dgm:pt>
    <dgm:pt modelId="{4547ED3C-BDB1-4F53-82DE-0CD9BF9FF3C7}" type="sibTrans" cxnId="{DBEE8C28-F09A-45D1-9023-7A0F4D2B1F42}">
      <dgm:prSet/>
      <dgm:spPr/>
      <dgm:t>
        <a:bodyPr/>
        <a:lstStyle/>
        <a:p>
          <a:endParaRPr lang="pt-BR"/>
        </a:p>
      </dgm:t>
    </dgm:pt>
    <dgm:pt modelId="{F202B93B-87C6-4C00-8DB3-BEAB07E3D4C2}">
      <dgm:prSet custT="1"/>
      <dgm:spPr/>
      <dgm:t>
        <a:bodyPr/>
        <a:lstStyle/>
        <a:p>
          <a:r>
            <a:rPr lang="pt-BR" sz="1800" dirty="0"/>
            <a:t>Finalizar expediente</a:t>
          </a:r>
        </a:p>
      </dgm:t>
    </dgm:pt>
    <dgm:pt modelId="{77620621-D4DA-405D-98A9-9C451D019CDB}" type="parTrans" cxnId="{01A2673D-0C3A-4DF8-B5D8-4610F6E663E0}">
      <dgm:prSet/>
      <dgm:spPr/>
      <dgm:t>
        <a:bodyPr/>
        <a:lstStyle/>
        <a:p>
          <a:endParaRPr lang="pt-BR"/>
        </a:p>
      </dgm:t>
    </dgm:pt>
    <dgm:pt modelId="{14E827C7-1C90-4F62-8C92-4C1FE81FFC29}" type="sibTrans" cxnId="{01A2673D-0C3A-4DF8-B5D8-4610F6E663E0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4" custLinFactNeighborX="6850" custLinFactNeighborY="-20367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4" custLinFactNeighborX="6850" custLinFactNeighborY="-4867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4" custLinFactNeighborX="-134" custLinFactNeighborY="-20367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4" custLinFactNeighborX="-134" custLinFactNeighborY="-5761">
        <dgm:presLayoutVars>
          <dgm:bulletEnabled val="1"/>
        </dgm:presLayoutVars>
      </dgm:prSet>
      <dgm:spPr/>
    </dgm:pt>
    <dgm:pt modelId="{F1B516E1-E31B-4A63-A5A9-11271324E231}" type="pres">
      <dgm:prSet presAssocID="{C1E12EF3-ED7D-42CD-A3E4-E50F4E41DB8D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2" presStyleCnt="4" custLinFactNeighborX="-7118" custLinFactNeighborY="-18465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2" presStyleCnt="4" custLinFactNeighborX="-7118" custLinFactNeighborY="-5761">
        <dgm:presLayoutVars>
          <dgm:bulletEnabled val="1"/>
        </dgm:presLayoutVars>
      </dgm:prSet>
      <dgm:spPr/>
    </dgm:pt>
    <dgm:pt modelId="{49C774C2-9DB2-4AAE-A1C0-FABABFA1DBE1}" type="pres">
      <dgm:prSet presAssocID="{19A9DD09-90C1-47EA-A696-162A91A5A602}" presName="space" presStyleCnt="0"/>
      <dgm:spPr/>
    </dgm:pt>
    <dgm:pt modelId="{60F6C6DB-429D-4E39-A2A2-72C8EB1F0FA7}" type="pres">
      <dgm:prSet presAssocID="{BFB56138-E4B6-4FD0-AFC7-C84EBA5401B8}" presName="composite" presStyleCnt="0"/>
      <dgm:spPr/>
    </dgm:pt>
    <dgm:pt modelId="{D21C7D65-B9AE-441D-AD74-D10BEEF5F51E}" type="pres">
      <dgm:prSet presAssocID="{BFB56138-E4B6-4FD0-AFC7-C84EBA5401B8}" presName="parTx" presStyleLbl="alignNode1" presStyleIdx="3" presStyleCnt="4" custLinFactNeighborX="-13984" custLinFactNeighborY="-18465">
        <dgm:presLayoutVars>
          <dgm:chMax val="0"/>
          <dgm:chPref val="0"/>
          <dgm:bulletEnabled val="1"/>
        </dgm:presLayoutVars>
      </dgm:prSet>
      <dgm:spPr/>
    </dgm:pt>
    <dgm:pt modelId="{95DC42A0-9BB9-4165-8926-DF3B9CB2A000}" type="pres">
      <dgm:prSet presAssocID="{BFB56138-E4B6-4FD0-AFC7-C84EBA5401B8}" presName="desTx" presStyleLbl="alignAccFollowNode1" presStyleIdx="3" presStyleCnt="4" custFlipVert="0" custScaleY="100000" custLinFactNeighborX="-14102" custLinFactNeighborY="-5761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23245C0C-A31F-4058-915C-AC062C2664D6}" type="presOf" srcId="{E4C86AC1-74EF-433A-9BAE-4A3C452571C3}" destId="{65B523C8-A378-455C-BF7E-EF3ABA864873}" srcOrd="0" destOrd="1" presId="urn:microsoft.com/office/officeart/2005/8/layout/hList1"/>
    <dgm:cxn modelId="{B05A2C0E-134D-4B3E-B7FE-93DBA17B26B5}" srcId="{7D19369D-B505-4820-A16B-D34959692589}" destId="{8E9D5591-2347-43F4-8843-B5D56E08997E}" srcOrd="1" destOrd="0" parTransId="{C03C5C6C-2E24-482E-84F0-C6E1B1E544E0}" sibTransId="{C91C149F-D12F-4DBC-9F64-30EB54C403A6}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DBEE8C28-F09A-45D1-9023-7A0F4D2B1F42}" srcId="{7D19369D-B505-4820-A16B-D34959692589}" destId="{F6053FA5-1257-4B06-89F7-2AEADD4C8D78}" srcOrd="2" destOrd="0" parTransId="{933DC195-439A-41FF-9957-BF965A25E3A0}" sibTransId="{4547ED3C-BDB1-4F53-82DE-0CD9BF9FF3C7}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01A2673D-0C3A-4DF8-B5D8-4610F6E663E0}" srcId="{3850736D-8629-49DC-B310-F4A2DD9BC2C1}" destId="{F202B93B-87C6-4C00-8DB3-BEAB07E3D4C2}" srcOrd="2" destOrd="0" parTransId="{77620621-D4DA-405D-98A9-9C451D019CDB}" sibTransId="{14E827C7-1C90-4F62-8C92-4C1FE81FFC29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5A919B78-F9E5-40D5-B821-E2B3EE7C3060}" type="presOf" srcId="{BFB56138-E4B6-4FD0-AFC7-C84EBA5401B8}" destId="{D21C7D65-B9AE-441D-AD74-D10BEEF5F51E}" srcOrd="0" destOrd="0" presId="urn:microsoft.com/office/officeart/2005/8/layout/hList1"/>
    <dgm:cxn modelId="{3A9E6682-BD9A-44D5-9E45-A408A8B3C368}" srcId="{3CD96A28-1AF6-4BF8-97E8-442D5F054D82}" destId="{BFB56138-E4B6-4FD0-AFC7-C84EBA5401B8}" srcOrd="3" destOrd="0" parTransId="{FAAA0B46-6D6A-4FEF-8AE0-223B4FA36674}" sibTransId="{91751D12-173D-4440-9D17-22B232870095}"/>
    <dgm:cxn modelId="{FC9F028A-468C-4A79-887B-953F21D52F71}" srcId="{3CD96A28-1AF6-4BF8-97E8-442D5F054D82}" destId="{7D19369D-B505-4820-A16B-D34959692589}" srcOrd="2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917392A4-B5E8-4FA1-8575-A3A6D7A4EDE2}" type="presOf" srcId="{F6053FA5-1257-4B06-89F7-2AEADD4C8D78}" destId="{D2B0B62E-32A3-44A3-904D-75B06CDF8430}" srcOrd="0" destOrd="2" presId="urn:microsoft.com/office/officeart/2005/8/layout/hList1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96B837CA-3C1D-4A22-A9E9-F8E41D8F82E4}" type="presOf" srcId="{F202B93B-87C6-4C00-8DB3-BEAB07E3D4C2}" destId="{65B523C8-A378-455C-BF7E-EF3ABA864873}" srcOrd="0" destOrd="2" presId="urn:microsoft.com/office/officeart/2005/8/layout/hList1"/>
    <dgm:cxn modelId="{6CE830D7-A824-4DE3-A0FB-884D5F573AE4}" srcId="{BFB56138-E4B6-4FD0-AFC7-C84EBA5401B8}" destId="{64971608-52AB-477A-8257-5144A8E481A5}" srcOrd="0" destOrd="0" parTransId="{E6CDB5B8-8506-4187-8EDC-EAA86DEAA81C}" sibTransId="{77B080CD-653A-411C-8A7C-C2132ADF4783}"/>
    <dgm:cxn modelId="{0FB317E6-A697-4A23-8B58-24B8377C9874}" type="presOf" srcId="{64971608-52AB-477A-8257-5144A8E481A5}" destId="{95DC42A0-9BB9-4165-8926-DF3B9CB2A000}" srcOrd="0" destOrd="0" presId="urn:microsoft.com/office/officeart/2005/8/layout/hList1"/>
    <dgm:cxn modelId="{39BEA4E8-215A-4B90-88B3-B81772CBF607}" srcId="{3850736D-8629-49DC-B310-F4A2DD9BC2C1}" destId="{E4C86AC1-74EF-433A-9BAE-4A3C452571C3}" srcOrd="1" destOrd="0" parTransId="{01A118BE-0858-4AD4-A326-7E9BCEF91B83}" sibTransId="{E18E56B6-F210-41F0-9F34-0D64D8C627FC}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818453F1-73C0-458D-B0A3-00E0EA85FAFD}" type="presOf" srcId="{8E9D5591-2347-43F4-8843-B5D56E08997E}" destId="{D2B0B62E-32A3-44A3-904D-75B06CDF8430}" srcOrd="0" destOrd="1" presId="urn:microsoft.com/office/officeart/2005/8/layout/hList1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  <dgm:cxn modelId="{91BC496E-60CB-4EFC-8699-9CE88ADF009F}" type="presParOf" srcId="{D66DF890-FC51-4941-8BE4-99148A2449FD}" destId="{F1B516E1-E31B-4A63-A5A9-11271324E231}" srcOrd="3" destOrd="0" presId="urn:microsoft.com/office/officeart/2005/8/layout/hList1"/>
    <dgm:cxn modelId="{A9D66BEA-F18E-4F53-B13D-596B6621E9AF}" type="presParOf" srcId="{D66DF890-FC51-4941-8BE4-99148A2449FD}" destId="{CA5BE40E-6CB0-47B1-BCAC-AC9822FD6D77}" srcOrd="4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8B5E5F74-43D7-48F5-B401-F9664FCD8477}" type="presParOf" srcId="{D66DF890-FC51-4941-8BE4-99148A2449FD}" destId="{49C774C2-9DB2-4AAE-A1C0-FABABFA1DBE1}" srcOrd="5" destOrd="0" presId="urn:microsoft.com/office/officeart/2005/8/layout/hList1"/>
    <dgm:cxn modelId="{8F368A08-D7E6-49E4-AEBF-57EFE7C80562}" type="presParOf" srcId="{D66DF890-FC51-4941-8BE4-99148A2449FD}" destId="{60F6C6DB-429D-4E39-A2A2-72C8EB1F0FA7}" srcOrd="6" destOrd="0" presId="urn:microsoft.com/office/officeart/2005/8/layout/hList1"/>
    <dgm:cxn modelId="{07E48E83-96C9-4552-9204-60CB3A601F49}" type="presParOf" srcId="{60F6C6DB-429D-4E39-A2A2-72C8EB1F0FA7}" destId="{D21C7D65-B9AE-441D-AD74-D10BEEF5F51E}" srcOrd="0" destOrd="0" presId="urn:microsoft.com/office/officeart/2005/8/layout/hList1"/>
    <dgm:cxn modelId="{58E0ED88-1DAB-47E0-AF92-CC5A6571518B}" type="presParOf" srcId="{60F6C6DB-429D-4E39-A2A2-72C8EB1F0FA7}" destId="{95DC42A0-9BB9-4165-8926-DF3B9CB2A0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141632" y="272676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Gestor/Empregado</a:t>
          </a:r>
        </a:p>
      </dsp:txBody>
      <dsp:txXfrm>
        <a:off x="141632" y="272676"/>
        <a:ext cx="2018614" cy="807445"/>
      </dsp:txXfrm>
    </dsp:sp>
    <dsp:sp modelId="{915C1E27-C158-461E-B395-F8B824098BB1}">
      <dsp:nvSpPr>
        <dsp:cNvPr id="0" name=""/>
        <dsp:cNvSpPr/>
      </dsp:nvSpPr>
      <dsp:spPr>
        <a:xfrm>
          <a:off x="141632" y="1105631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Elaborar expediente</a:t>
          </a:r>
        </a:p>
      </dsp:txBody>
      <dsp:txXfrm>
        <a:off x="141632" y="1105631"/>
        <a:ext cx="2018614" cy="2854800"/>
      </dsp:txXfrm>
    </dsp:sp>
    <dsp:sp modelId="{98716004-6432-427D-B1C2-54371D936B46}">
      <dsp:nvSpPr>
        <dsp:cNvPr id="0" name=""/>
        <dsp:cNvSpPr/>
      </dsp:nvSpPr>
      <dsp:spPr>
        <a:xfrm>
          <a:off x="2301873" y="272676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 Imediato</a:t>
          </a:r>
        </a:p>
      </dsp:txBody>
      <dsp:txXfrm>
        <a:off x="2301873" y="272676"/>
        <a:ext cx="2018614" cy="807445"/>
      </dsp:txXfrm>
    </dsp:sp>
    <dsp:sp modelId="{65B523C8-A378-455C-BF7E-EF3ABA864873}">
      <dsp:nvSpPr>
        <dsp:cNvPr id="0" name=""/>
        <dsp:cNvSpPr/>
      </dsp:nvSpPr>
      <dsp:spPr>
        <a:xfrm>
          <a:off x="2301873" y="1080109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Complementar expediente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Selecionar outro gestor ou selecionar empregado subordinado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Finalizar expediente</a:t>
          </a:r>
        </a:p>
      </dsp:txBody>
      <dsp:txXfrm>
        <a:off x="2301873" y="1080109"/>
        <a:ext cx="2018614" cy="2854800"/>
      </dsp:txXfrm>
    </dsp:sp>
    <dsp:sp modelId="{C5A15CEA-636D-4DCC-9791-D708AFCB94D0}">
      <dsp:nvSpPr>
        <dsp:cNvPr id="0" name=""/>
        <dsp:cNvSpPr/>
      </dsp:nvSpPr>
      <dsp:spPr>
        <a:xfrm>
          <a:off x="4462114" y="288034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</a:t>
          </a:r>
        </a:p>
      </dsp:txBody>
      <dsp:txXfrm>
        <a:off x="4462114" y="288034"/>
        <a:ext cx="2018614" cy="807445"/>
      </dsp:txXfrm>
    </dsp:sp>
    <dsp:sp modelId="{D2B0B62E-32A3-44A3-904D-75B06CDF8430}">
      <dsp:nvSpPr>
        <dsp:cNvPr id="0" name=""/>
        <dsp:cNvSpPr/>
      </dsp:nvSpPr>
      <dsp:spPr>
        <a:xfrm>
          <a:off x="4462114" y="1080109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Complementar expediente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Selecionar outro gestor ou selecionar empregado subordinado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Finalizar expediente</a:t>
          </a:r>
        </a:p>
      </dsp:txBody>
      <dsp:txXfrm>
        <a:off x="4462114" y="1080109"/>
        <a:ext cx="2018614" cy="2854800"/>
      </dsp:txXfrm>
    </dsp:sp>
    <dsp:sp modelId="{D21C7D65-B9AE-441D-AD74-D10BEEF5F51E}">
      <dsp:nvSpPr>
        <dsp:cNvPr id="0" name=""/>
        <dsp:cNvSpPr/>
      </dsp:nvSpPr>
      <dsp:spPr>
        <a:xfrm>
          <a:off x="6624736" y="288034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Empregado</a:t>
          </a:r>
        </a:p>
      </dsp:txBody>
      <dsp:txXfrm>
        <a:off x="6624736" y="288034"/>
        <a:ext cx="2018614" cy="807445"/>
      </dsp:txXfrm>
    </dsp:sp>
    <dsp:sp modelId="{95DC42A0-9BB9-4165-8926-DF3B9CB2A000}">
      <dsp:nvSpPr>
        <dsp:cNvPr id="0" name=""/>
        <dsp:cNvSpPr/>
      </dsp:nvSpPr>
      <dsp:spPr>
        <a:xfrm>
          <a:off x="6622354" y="1080109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Complementar expediente</a:t>
          </a:r>
        </a:p>
      </dsp:txBody>
      <dsp:txXfrm>
        <a:off x="6622354" y="1080109"/>
        <a:ext cx="201861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0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Expediente Digital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Empregado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solidFill>
                  <a:srgbClr val="FF0000"/>
                </a:solidFill>
              </a:rPr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Ao receber um expediente, o empregado visualizará todo o histórico do despacho e deverá inserir as informações em relação à sua expedição. Caso haja necessidade, poderá anexar documentos e em seguida, ao enviar o expediente, este será automaticamente direcionado ao seu gestor imediato.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148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 fontScale="90000"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empregado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C7FEBEF-212B-4CA6-BE33-16B08A45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042"/>
            <a:ext cx="9144000" cy="38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A implementação do processo PR164 -  Expediente digital na </a:t>
            </a:r>
            <a:r>
              <a:rPr lang="pt-BR" sz="2800" dirty="0" err="1">
                <a:latin typeface="Calibr"/>
                <a:cs typeface="Calibri" panose="020F0502020204030204" pitchFamily="34" charset="0"/>
              </a:rPr>
              <a:t>MinhaCNC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, visa minimizar o trâmite de papeis na organização e também eliminar as ações manuais e operacionais de preenchimento em arquivo PDF, impressão, coleta de assinaturas e protocolo.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Benefícios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Com a automatização o processo ganhará mais agilidade, otimizando as tarefas e diminuindo erros.</a:t>
            </a:r>
          </a:p>
        </p:txBody>
      </p:sp>
    </p:spTree>
    <p:extLst>
      <p:ext uri="{BB962C8B-B14F-4D97-AF65-F5344CB8AC3E}">
        <p14:creationId xmlns:p14="http://schemas.microsoft.com/office/powerpoint/2010/main" val="20692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855877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Gestor/Empregado – Elaborar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323528" y="1700808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 O formulário da web disponibilizado na </a:t>
            </a:r>
            <a:r>
              <a:rPr lang="pt-BR" sz="2800" dirty="0" err="1">
                <a:latin typeface="Calibr"/>
                <a:cs typeface="Calibri" panose="020F0502020204030204" pitchFamily="34" charset="0"/>
              </a:rPr>
              <a:t>MinhaCNC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, possui recurso para anexar documentos, além de campos para inserção do assunto e descrição do despacho.</a:t>
            </a:r>
          </a:p>
          <a:p>
            <a:pPr algn="just"/>
            <a:r>
              <a:rPr lang="pt-BR" sz="2800" dirty="0">
                <a:latin typeface="Calibr"/>
                <a:cs typeface="Calibri" panose="020F0502020204030204" pitchFamily="34" charset="0"/>
              </a:rPr>
              <a:t>Somente quando um gestor estiver realizando o despacho os campos relacionados à seleção de um outro gestor ou um empregado subordinado serão habilitados. </a:t>
            </a:r>
          </a:p>
          <a:p>
            <a:pPr algn="just"/>
            <a:r>
              <a:rPr lang="pt-BR" sz="2800" dirty="0">
                <a:latin typeface="Calibr"/>
                <a:cs typeface="Calibri" panose="020F0502020204030204" pitchFamily="34" charset="0"/>
              </a:rPr>
              <a:t>Quando um empregado estiver realizando o despacho, o envio será permitido apenas para o seu gestor.</a:t>
            </a:r>
          </a:p>
          <a:p>
            <a:pPr algn="just"/>
            <a:endParaRPr lang="pt-BR" sz="2800" dirty="0">
              <a:latin typeface="Calibr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gestor – Elaborar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0717E69-216A-4FFB-B455-783FCAC15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979"/>
            <a:ext cx="9144000" cy="40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empregado – Elaborar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66DBFE3-EA8B-4B93-B6B1-DB131350C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29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6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Ao receber um expediente, o gestor  visualizará todo o histórico do despacho e deverá inserir as informações em relação à sua expedição. Caso haja necessidade, poderá anexar documentos e  em seguida finalizar o expediente ou direcionar para um outro gestor ou um empregado subordinado.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gestor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B08F5C2A-1B95-4115-9959-2E0DB41D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177"/>
            <a:ext cx="9144000" cy="4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</TotalTime>
  <Words>311</Words>
  <Application>Microsoft Office PowerPoint</Application>
  <PresentationFormat>Apresentação na tela (4:3)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</vt:lpstr>
      <vt:lpstr>Calibri</vt:lpstr>
      <vt:lpstr>Helvetica</vt:lpstr>
      <vt:lpstr>Tema do Office</vt:lpstr>
      <vt:lpstr>Apresentação do PowerPoint</vt:lpstr>
      <vt:lpstr>Introdução</vt:lpstr>
      <vt:lpstr>Benefícios</vt:lpstr>
      <vt:lpstr>Visão das etapas do processo</vt:lpstr>
      <vt:lpstr>Gestor/Empregado – Elaborar expediente</vt:lpstr>
      <vt:lpstr>Visão gestor – Elaborar expediente</vt:lpstr>
      <vt:lpstr>Visão empregado – Elaborar expediente</vt:lpstr>
      <vt:lpstr>Gestor – Complementar expediente</vt:lpstr>
      <vt:lpstr>Visão gestor – Complementar expediente</vt:lpstr>
      <vt:lpstr>Empregado – Complementar expediente</vt:lpstr>
      <vt:lpstr>Visão empregado – Complementar expediente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Vinícius João de Freitas</cp:lastModifiedBy>
  <cp:revision>557</cp:revision>
  <dcterms:created xsi:type="dcterms:W3CDTF">2011-09-23T12:02:13Z</dcterms:created>
  <dcterms:modified xsi:type="dcterms:W3CDTF">2021-11-17T18:39:25Z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