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363" r:id="rId6"/>
    <p:sldId id="364" r:id="rId7"/>
    <p:sldId id="365" r:id="rId8"/>
    <p:sldId id="366" r:id="rId9"/>
    <p:sldId id="367" r:id="rId10"/>
    <p:sldId id="3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094" autoAdjust="0"/>
  </p:normalViewPr>
  <p:slideViewPr>
    <p:cSldViewPr showGuides="1"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Solicitante 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/>
      <dgm:spPr/>
      <dgm:t>
        <a:bodyPr/>
        <a:lstStyle/>
        <a:p>
          <a:r>
            <a:rPr lang="pt-BR" dirty="0"/>
            <a:t>Chefia Imediata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Preencher solicitação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2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Gestor Centro de Custo 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/>
      <dgm:spPr/>
      <dgm:t>
        <a:bodyPr/>
        <a:lstStyle/>
        <a:p>
          <a:r>
            <a:rPr lang="pt-BR" dirty="0"/>
            <a:t>Gerencia Financeira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2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17" y="533295"/>
          <a:ext cx="171384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Solicitante </a:t>
          </a:r>
        </a:p>
      </dsp:txBody>
      <dsp:txXfrm>
        <a:off x="17" y="533295"/>
        <a:ext cx="1713845" cy="547200"/>
      </dsp:txXfrm>
    </dsp:sp>
    <dsp:sp modelId="{915C1E27-C158-461E-B395-F8B824098BB1}">
      <dsp:nvSpPr>
        <dsp:cNvPr id="0" name=""/>
        <dsp:cNvSpPr/>
      </dsp:nvSpPr>
      <dsp:spPr>
        <a:xfrm>
          <a:off x="17" y="1080496"/>
          <a:ext cx="1713845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Preencher solicitação</a:t>
          </a:r>
        </a:p>
      </dsp:txBody>
      <dsp:txXfrm>
        <a:off x="17" y="1080496"/>
        <a:ext cx="1713845" cy="834480"/>
      </dsp:txXfrm>
    </dsp:sp>
    <dsp:sp modelId="{98716004-6432-427D-B1C2-54371D936B46}">
      <dsp:nvSpPr>
        <dsp:cNvPr id="0" name=""/>
        <dsp:cNvSpPr/>
      </dsp:nvSpPr>
      <dsp:spPr>
        <a:xfrm>
          <a:off x="1953802" y="533295"/>
          <a:ext cx="171384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Chefia Imediata</a:t>
          </a:r>
        </a:p>
      </dsp:txBody>
      <dsp:txXfrm>
        <a:off x="1953802" y="533295"/>
        <a:ext cx="1713845" cy="547200"/>
      </dsp:txXfrm>
    </dsp:sp>
    <dsp:sp modelId="{65B523C8-A378-455C-BF7E-EF3ABA864873}">
      <dsp:nvSpPr>
        <dsp:cNvPr id="0" name=""/>
        <dsp:cNvSpPr/>
      </dsp:nvSpPr>
      <dsp:spPr>
        <a:xfrm>
          <a:off x="1953802" y="1080496"/>
          <a:ext cx="1713845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Validar solicitação</a:t>
          </a:r>
        </a:p>
      </dsp:txBody>
      <dsp:txXfrm>
        <a:off x="1953802" y="1080496"/>
        <a:ext cx="1713845" cy="83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17" y="479257"/>
          <a:ext cx="1713845" cy="655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Gestor Centro de Custo </a:t>
          </a:r>
        </a:p>
      </dsp:txBody>
      <dsp:txXfrm>
        <a:off x="17" y="479257"/>
        <a:ext cx="1713845" cy="655276"/>
      </dsp:txXfrm>
    </dsp:sp>
    <dsp:sp modelId="{915C1E27-C158-461E-B395-F8B824098BB1}">
      <dsp:nvSpPr>
        <dsp:cNvPr id="0" name=""/>
        <dsp:cNvSpPr/>
      </dsp:nvSpPr>
      <dsp:spPr>
        <a:xfrm>
          <a:off x="17" y="1134534"/>
          <a:ext cx="1713845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Validar solicitação</a:t>
          </a:r>
        </a:p>
      </dsp:txBody>
      <dsp:txXfrm>
        <a:off x="17" y="1134534"/>
        <a:ext cx="1713845" cy="834480"/>
      </dsp:txXfrm>
    </dsp:sp>
    <dsp:sp modelId="{98716004-6432-427D-B1C2-54371D936B46}">
      <dsp:nvSpPr>
        <dsp:cNvPr id="0" name=""/>
        <dsp:cNvSpPr/>
      </dsp:nvSpPr>
      <dsp:spPr>
        <a:xfrm>
          <a:off x="1953802" y="479257"/>
          <a:ext cx="1713845" cy="655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Gerencia Financeira</a:t>
          </a:r>
        </a:p>
      </dsp:txBody>
      <dsp:txXfrm>
        <a:off x="1953802" y="479257"/>
        <a:ext cx="1713845" cy="655276"/>
      </dsp:txXfrm>
    </dsp:sp>
    <dsp:sp modelId="{65B523C8-A378-455C-BF7E-EF3ABA864873}">
      <dsp:nvSpPr>
        <dsp:cNvPr id="0" name=""/>
        <dsp:cNvSpPr/>
      </dsp:nvSpPr>
      <dsp:spPr>
        <a:xfrm>
          <a:off x="1953802" y="1134534"/>
          <a:ext cx="1713845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Validar solicitação</a:t>
          </a:r>
        </a:p>
      </dsp:txBody>
      <dsp:txXfrm>
        <a:off x="1953802" y="1134534"/>
        <a:ext cx="1713845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26/06/2020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26/06/2020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010288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Reembolso de despesas com alimentação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 visa minimizar o trâmite de papeis na organização e também eliminar o ações manuais e operacionais de preenchimento de arquivo PDF, impressão, coleta de assinatura da chefia imediata, protocolo deste documento e digitação no sistema TOTVS RM do operador da Gerência Financeira. </a:t>
            </a:r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/>
        </p:nvGraphicFramePr>
        <p:xfrm>
          <a:off x="683568" y="1916832"/>
          <a:ext cx="366766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BE3B024-99FB-4FF7-BC10-CE7BADD36C05}"/>
              </a:ext>
            </a:extLst>
          </p:cNvPr>
          <p:cNvGraphicFramePr/>
          <p:nvPr/>
        </p:nvGraphicFramePr>
        <p:xfrm>
          <a:off x="4576742" y="1916832"/>
          <a:ext cx="366766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Solicitante – Preencher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para solicitação na </a:t>
            </a:r>
            <a:r>
              <a:rPr lang="pt-BR" sz="3000" dirty="0" err="1"/>
              <a:t>MinhaCNC</a:t>
            </a:r>
            <a:r>
              <a:rPr lang="pt-BR" sz="3000" dirty="0"/>
              <a:t> possui somente seis campos, todos com preenchimento obrigatório. São eles: filial, favorecido, centro de custo, data da despesa e valor da despesa. A maioria deles são listas para seleção, apresentando dados em tempo real dos cadastros do sistema TOTVS RM. </a:t>
            </a:r>
          </a:p>
          <a:p>
            <a:pPr algn="just"/>
            <a:r>
              <a:rPr lang="pt-BR" sz="3000" dirty="0"/>
              <a:t>	Nesta etapa o comprovante da despesa deverá ser anexado.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Chefia imediata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possui campos ocultos que possuem autopreenchimento um deles identifica quem é o chefe imediato no cadastro do setor do solicitante. Esta informação é coletada no sistema TOTVS RM no módulo de recursos humanos. </a:t>
            </a:r>
          </a:p>
          <a:p>
            <a:pPr algn="just"/>
            <a:r>
              <a:rPr lang="pt-BR" sz="3000" dirty="0"/>
              <a:t>	Quando Gestor imediato igual ao Gestor de centro de custo haverá um salto desta etapa. Caso contrário nesta etapa a Chefia imediata irá avançar a solicitação para o Gestor de centro de custo.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5963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Este também é um campo oculto de autopreenchimento, que é preenchido conforme seleção do centro de custo pelo solicitante. Esta informação é coletada no sistema TOTVS RM no cadastro de centro de custo. </a:t>
            </a:r>
          </a:p>
          <a:p>
            <a:pPr algn="just"/>
            <a:r>
              <a:rPr lang="pt-BR" sz="3000" dirty="0"/>
              <a:t>	Nesta etapa o Gestor do centro de custo irá avançar a solicitação para Gerencia financeira.</a:t>
            </a:r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Gerencia financeira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é a ultima etapa do processo onde os dados preenchidos serão validados conforme o comprovante anexado, o responsável poderá aprovar ou rejeitar a solicitação. Em ambos os casos a solicitação é concluída com este status mas em caso de aprovação todos os dados do formulário serão integrados via WebService ao sistema TOTVS RM no  movimento 1.2.35 – Prestação de contas e reembolso PF. </a:t>
            </a:r>
          </a:p>
        </p:txBody>
      </p:sp>
    </p:spTree>
    <p:extLst>
      <p:ext uri="{BB962C8B-B14F-4D97-AF65-F5344CB8AC3E}">
        <p14:creationId xmlns:p14="http://schemas.microsoft.com/office/powerpoint/2010/main" val="3377869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Props1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4502</TotalTime>
  <Words>371</Words>
  <Application>Microsoft Office PowerPoint</Application>
  <PresentationFormat>Apresentação na tela (4:3)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Helvetica</vt:lpstr>
      <vt:lpstr>Tema do Office</vt:lpstr>
      <vt:lpstr>Apresentação do PowerPoint</vt:lpstr>
      <vt:lpstr>Introdução</vt:lpstr>
      <vt:lpstr>Visão das etapas do processo</vt:lpstr>
      <vt:lpstr>Solicitante – Preencher solicitação</vt:lpstr>
      <vt:lpstr>Chefia imediata – Validar solicitação</vt:lpstr>
      <vt:lpstr>Gestor CC – Validar solicitação</vt:lpstr>
      <vt:lpstr>Gerencia financeira – Validar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Freitas</cp:lastModifiedBy>
  <cp:revision>484</cp:revision>
  <dcterms:created xsi:type="dcterms:W3CDTF">2011-09-23T12:02:13Z</dcterms:created>
  <dcterms:modified xsi:type="dcterms:W3CDTF">2020-06-27T00:44:40Z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