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0" r:id="rId5"/>
    <p:sldId id="363" r:id="rId6"/>
    <p:sldId id="364" r:id="rId7"/>
    <p:sldId id="365" r:id="rId8"/>
    <p:sldId id="366" r:id="rId9"/>
    <p:sldId id="367" r:id="rId10"/>
    <p:sldId id="369" r:id="rId11"/>
    <p:sldId id="368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e Rodrigues dos Santos Lobianco" initials="CRdSL" lastIdx="1" clrIdx="0">
    <p:extLst>
      <p:ext uri="{19B8F6BF-5375-455C-9EA6-DF929625EA0E}">
        <p15:presenceInfo xmlns:p15="http://schemas.microsoft.com/office/powerpoint/2012/main" userId="S-1-5-21-970993383-930416683-1458450816-163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DDDDDD"/>
    <a:srgbClr val="FFFFCC"/>
    <a:srgbClr val="E5FEFF"/>
    <a:srgbClr val="FFFF99"/>
    <a:srgbClr val="A48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1132" autoAdjust="0"/>
  </p:normalViewPr>
  <p:slideViewPr>
    <p:cSldViewPr showGuides="1">
      <p:cViewPr varScale="1">
        <p:scale>
          <a:sx n="69" d="100"/>
          <a:sy n="69" d="100"/>
        </p:scale>
        <p:origin x="127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96A28-1AF6-4BF8-97E8-442D5F054D8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826565C-C0C4-4710-9A5D-20D49708D370}">
      <dgm:prSet/>
      <dgm:spPr/>
      <dgm:t>
        <a:bodyPr/>
        <a:lstStyle/>
        <a:p>
          <a:r>
            <a:rPr lang="pt-BR" dirty="0"/>
            <a:t>Solicitante </a:t>
          </a:r>
        </a:p>
      </dgm:t>
    </dgm:pt>
    <dgm:pt modelId="{692C97FF-FD57-46C3-8C53-86D0C7E161B5}" type="parTrans" cxnId="{F6C606F0-28C5-4A7A-98F1-FBDF80A649FB}">
      <dgm:prSet/>
      <dgm:spPr/>
      <dgm:t>
        <a:bodyPr/>
        <a:lstStyle/>
        <a:p>
          <a:endParaRPr lang="pt-BR"/>
        </a:p>
      </dgm:t>
    </dgm:pt>
    <dgm:pt modelId="{014027B8-1096-4ADB-B34F-A5114EC69919}" type="sibTrans" cxnId="{F6C606F0-28C5-4A7A-98F1-FBDF80A649FB}">
      <dgm:prSet/>
      <dgm:spPr/>
      <dgm:t>
        <a:bodyPr/>
        <a:lstStyle/>
        <a:p>
          <a:endParaRPr lang="pt-BR"/>
        </a:p>
      </dgm:t>
    </dgm:pt>
    <dgm:pt modelId="{3850736D-8629-49DC-B310-F4A2DD9BC2C1}">
      <dgm:prSet/>
      <dgm:spPr/>
      <dgm:t>
        <a:bodyPr/>
        <a:lstStyle/>
        <a:p>
          <a:r>
            <a:rPr lang="pt-BR" dirty="0"/>
            <a:t>Chefia Imediata</a:t>
          </a:r>
        </a:p>
      </dgm:t>
    </dgm:pt>
    <dgm:pt modelId="{FEA53190-26C9-4D57-ABB1-D4CECCB3E45A}" type="parTrans" cxnId="{748BE33C-AACE-4273-BA56-DE431A8E9328}">
      <dgm:prSet/>
      <dgm:spPr/>
      <dgm:t>
        <a:bodyPr/>
        <a:lstStyle/>
        <a:p>
          <a:endParaRPr lang="pt-BR"/>
        </a:p>
      </dgm:t>
    </dgm:pt>
    <dgm:pt modelId="{C1E12EF3-ED7D-42CD-A3E4-E50F4E41DB8D}" type="sibTrans" cxnId="{748BE33C-AACE-4273-BA56-DE431A8E9328}">
      <dgm:prSet/>
      <dgm:spPr/>
      <dgm:t>
        <a:bodyPr/>
        <a:lstStyle/>
        <a:p>
          <a:endParaRPr lang="pt-BR"/>
        </a:p>
      </dgm:t>
    </dgm:pt>
    <dgm:pt modelId="{7A417610-404C-4B94-8400-56B6532738D4}">
      <dgm:prSet/>
      <dgm:spPr/>
      <dgm:t>
        <a:bodyPr/>
        <a:lstStyle/>
        <a:p>
          <a:r>
            <a:rPr lang="pt-BR" dirty="0"/>
            <a:t>Preencher solicitação</a:t>
          </a:r>
        </a:p>
      </dgm:t>
    </dgm:pt>
    <dgm:pt modelId="{3417C9F0-6162-4D00-A962-C2744BCE0688}" type="parTrans" cxnId="{D6AC349B-CE51-44C6-85D3-990F3933C076}">
      <dgm:prSet/>
      <dgm:spPr/>
      <dgm:t>
        <a:bodyPr/>
        <a:lstStyle/>
        <a:p>
          <a:endParaRPr lang="pt-BR"/>
        </a:p>
      </dgm:t>
    </dgm:pt>
    <dgm:pt modelId="{C633C317-CED0-445C-A270-4D8AFBFC46EA}" type="sibTrans" cxnId="{D6AC349B-CE51-44C6-85D3-990F3933C076}">
      <dgm:prSet/>
      <dgm:spPr/>
      <dgm:t>
        <a:bodyPr/>
        <a:lstStyle/>
        <a:p>
          <a:endParaRPr lang="pt-BR"/>
        </a:p>
      </dgm:t>
    </dgm:pt>
    <dgm:pt modelId="{B6183B20-B78A-4112-AB41-202031DC220A}">
      <dgm:prSet/>
      <dgm:spPr/>
      <dgm:t>
        <a:bodyPr/>
        <a:lstStyle/>
        <a:p>
          <a:r>
            <a:rPr lang="pt-BR" dirty="0"/>
            <a:t>Validar solicitação</a:t>
          </a:r>
        </a:p>
      </dgm:t>
    </dgm:pt>
    <dgm:pt modelId="{0791DA8D-33E4-43E7-A25E-7E8F6E0B9C2A}" type="parTrans" cxnId="{E92AACFA-2CAA-462B-8F80-8BBC34CCD942}">
      <dgm:prSet/>
      <dgm:spPr/>
      <dgm:t>
        <a:bodyPr/>
        <a:lstStyle/>
        <a:p>
          <a:endParaRPr lang="pt-BR"/>
        </a:p>
      </dgm:t>
    </dgm:pt>
    <dgm:pt modelId="{3B66D62A-9B29-40DB-9EA1-0F569295721B}" type="sibTrans" cxnId="{E92AACFA-2CAA-462B-8F80-8BBC34CCD942}">
      <dgm:prSet/>
      <dgm:spPr/>
      <dgm:t>
        <a:bodyPr/>
        <a:lstStyle/>
        <a:p>
          <a:endParaRPr lang="pt-BR"/>
        </a:p>
      </dgm:t>
    </dgm:pt>
    <dgm:pt modelId="{7D19369D-B505-4820-A16B-D34959692589}">
      <dgm:prSet/>
      <dgm:spPr/>
      <dgm:t>
        <a:bodyPr/>
        <a:lstStyle/>
        <a:p>
          <a:r>
            <a:rPr lang="pt-BR" dirty="0"/>
            <a:t>Gestor Centro de Custo</a:t>
          </a:r>
        </a:p>
      </dgm:t>
    </dgm:pt>
    <dgm:pt modelId="{AC2E12B2-4A96-45BA-B909-E7C7794B96C5}" type="parTrans" cxnId="{FC9F028A-468C-4A79-887B-953F21D52F71}">
      <dgm:prSet/>
      <dgm:spPr/>
      <dgm:t>
        <a:bodyPr/>
        <a:lstStyle/>
        <a:p>
          <a:endParaRPr lang="pt-BR"/>
        </a:p>
      </dgm:t>
    </dgm:pt>
    <dgm:pt modelId="{19A9DD09-90C1-47EA-A696-162A91A5A602}" type="sibTrans" cxnId="{FC9F028A-468C-4A79-887B-953F21D52F71}">
      <dgm:prSet/>
      <dgm:spPr/>
      <dgm:t>
        <a:bodyPr/>
        <a:lstStyle/>
        <a:p>
          <a:endParaRPr lang="pt-BR"/>
        </a:p>
      </dgm:t>
    </dgm:pt>
    <dgm:pt modelId="{5916C1D6-80EB-44EA-9391-7CFE3D3ADBD9}">
      <dgm:prSet/>
      <dgm:spPr/>
      <dgm:t>
        <a:bodyPr/>
        <a:lstStyle/>
        <a:p>
          <a:r>
            <a:rPr lang="pt-BR" dirty="0"/>
            <a:t>Validar solicitação</a:t>
          </a:r>
        </a:p>
      </dgm:t>
    </dgm:pt>
    <dgm:pt modelId="{BC8FF09B-2BAE-4233-A0CC-034215038697}" type="parTrans" cxnId="{F4258577-34BD-4115-A32B-800937BEFD98}">
      <dgm:prSet/>
      <dgm:spPr/>
      <dgm:t>
        <a:bodyPr/>
        <a:lstStyle/>
        <a:p>
          <a:endParaRPr lang="pt-BR"/>
        </a:p>
      </dgm:t>
    </dgm:pt>
    <dgm:pt modelId="{9F9508E3-DEEB-4B12-BB82-5353B0C905DD}" type="sibTrans" cxnId="{F4258577-34BD-4115-A32B-800937BEFD98}">
      <dgm:prSet/>
      <dgm:spPr/>
      <dgm:t>
        <a:bodyPr/>
        <a:lstStyle/>
        <a:p>
          <a:endParaRPr lang="pt-BR"/>
        </a:p>
      </dgm:t>
    </dgm:pt>
    <dgm:pt modelId="{BFB56138-E4B6-4FD0-AFC7-C84EBA5401B8}">
      <dgm:prSet/>
      <dgm:spPr/>
      <dgm:t>
        <a:bodyPr/>
        <a:lstStyle/>
        <a:p>
          <a:r>
            <a:rPr lang="pt-BR" dirty="0"/>
            <a:t>Gestores CNC</a:t>
          </a:r>
        </a:p>
      </dgm:t>
    </dgm:pt>
    <dgm:pt modelId="{FAAA0B46-6D6A-4FEF-8AE0-223B4FA36674}" type="parTrans" cxnId="{3A9E6682-BD9A-44D5-9E45-A408A8B3C368}">
      <dgm:prSet/>
      <dgm:spPr/>
      <dgm:t>
        <a:bodyPr/>
        <a:lstStyle/>
        <a:p>
          <a:endParaRPr lang="pt-BR"/>
        </a:p>
      </dgm:t>
    </dgm:pt>
    <dgm:pt modelId="{91751D12-173D-4440-9D17-22B232870095}" type="sibTrans" cxnId="{3A9E6682-BD9A-44D5-9E45-A408A8B3C368}">
      <dgm:prSet/>
      <dgm:spPr/>
      <dgm:t>
        <a:bodyPr/>
        <a:lstStyle/>
        <a:p>
          <a:endParaRPr lang="pt-BR"/>
        </a:p>
      </dgm:t>
    </dgm:pt>
    <dgm:pt modelId="{64971608-52AB-477A-8257-5144A8E481A5}">
      <dgm:prSet/>
      <dgm:spPr/>
      <dgm:t>
        <a:bodyPr/>
        <a:lstStyle/>
        <a:p>
          <a:r>
            <a:rPr lang="pt-BR" dirty="0"/>
            <a:t>Aprovar solicitação</a:t>
          </a:r>
        </a:p>
      </dgm:t>
    </dgm:pt>
    <dgm:pt modelId="{E6CDB5B8-8506-4187-8EDC-EAA86DEAA81C}" type="parTrans" cxnId="{6CE830D7-A824-4DE3-A0FB-884D5F573AE4}">
      <dgm:prSet/>
      <dgm:spPr/>
      <dgm:t>
        <a:bodyPr/>
        <a:lstStyle/>
        <a:p>
          <a:endParaRPr lang="pt-BR"/>
        </a:p>
      </dgm:t>
    </dgm:pt>
    <dgm:pt modelId="{77B080CD-653A-411C-8A7C-C2132ADF4783}" type="sibTrans" cxnId="{6CE830D7-A824-4DE3-A0FB-884D5F573AE4}">
      <dgm:prSet/>
      <dgm:spPr/>
      <dgm:t>
        <a:bodyPr/>
        <a:lstStyle/>
        <a:p>
          <a:endParaRPr lang="pt-BR"/>
        </a:p>
      </dgm:t>
    </dgm:pt>
    <dgm:pt modelId="{EF4CBF45-D285-459A-AE49-F39DBA597FB5}">
      <dgm:prSet/>
      <dgm:spPr/>
      <dgm:t>
        <a:bodyPr/>
        <a:lstStyle/>
        <a:p>
          <a:r>
            <a:rPr lang="pt-BR" dirty="0"/>
            <a:t>Gerencia financeira</a:t>
          </a:r>
        </a:p>
      </dgm:t>
    </dgm:pt>
    <dgm:pt modelId="{7552E811-DFAC-4922-A2BB-BA78E21EE593}" type="parTrans" cxnId="{89766A81-8375-4B35-B9E4-311C335A0233}">
      <dgm:prSet/>
      <dgm:spPr/>
      <dgm:t>
        <a:bodyPr/>
        <a:lstStyle/>
        <a:p>
          <a:endParaRPr lang="pt-BR"/>
        </a:p>
      </dgm:t>
    </dgm:pt>
    <dgm:pt modelId="{EE20AF20-C0A0-41B7-BA72-AD15C04EC411}" type="sibTrans" cxnId="{89766A81-8375-4B35-B9E4-311C335A0233}">
      <dgm:prSet/>
      <dgm:spPr/>
      <dgm:t>
        <a:bodyPr/>
        <a:lstStyle/>
        <a:p>
          <a:endParaRPr lang="pt-BR"/>
        </a:p>
      </dgm:t>
    </dgm:pt>
    <dgm:pt modelId="{82FDF5FA-BA60-4E85-A9FA-AF90081218A4}">
      <dgm:prSet/>
      <dgm:spPr/>
      <dgm:t>
        <a:bodyPr/>
        <a:lstStyle/>
        <a:p>
          <a:r>
            <a:rPr lang="pt-BR" dirty="0"/>
            <a:t>Conferir solicitação</a:t>
          </a:r>
        </a:p>
      </dgm:t>
    </dgm:pt>
    <dgm:pt modelId="{34E579F1-2A84-4E8B-8BE9-59842A496FD3}" type="parTrans" cxnId="{0E3EFEDC-2178-423A-BD25-A1A586D5D159}">
      <dgm:prSet/>
      <dgm:spPr/>
      <dgm:t>
        <a:bodyPr/>
        <a:lstStyle/>
        <a:p>
          <a:endParaRPr lang="pt-BR"/>
        </a:p>
      </dgm:t>
    </dgm:pt>
    <dgm:pt modelId="{FE098B62-84AC-4406-8119-903A6835307B}" type="sibTrans" cxnId="{0E3EFEDC-2178-423A-BD25-A1A586D5D159}">
      <dgm:prSet/>
      <dgm:spPr/>
      <dgm:t>
        <a:bodyPr/>
        <a:lstStyle/>
        <a:p>
          <a:endParaRPr lang="pt-BR"/>
        </a:p>
      </dgm:t>
    </dgm:pt>
    <dgm:pt modelId="{B5BC98C4-32B5-44E8-8DE9-EFE50F2A9833}">
      <dgm:prSet/>
      <dgm:spPr/>
      <dgm:t>
        <a:bodyPr/>
        <a:lstStyle/>
        <a:p>
          <a:r>
            <a:rPr lang="pt-BR" dirty="0"/>
            <a:t>Anexar comprovante</a:t>
          </a:r>
        </a:p>
      </dgm:t>
    </dgm:pt>
    <dgm:pt modelId="{FF3EA95A-96A4-4F23-BADE-7EBC1988DDAF}" type="parTrans" cxnId="{B9D1844D-F5FE-4103-926D-7744BFBA0A5A}">
      <dgm:prSet/>
      <dgm:spPr/>
      <dgm:t>
        <a:bodyPr/>
        <a:lstStyle/>
        <a:p>
          <a:endParaRPr lang="pt-BR"/>
        </a:p>
      </dgm:t>
    </dgm:pt>
    <dgm:pt modelId="{9C6D7BF1-4E7B-42A4-9795-DA3F32CA774E}" type="sibTrans" cxnId="{B9D1844D-F5FE-4103-926D-7744BFBA0A5A}">
      <dgm:prSet/>
      <dgm:spPr/>
      <dgm:t>
        <a:bodyPr/>
        <a:lstStyle/>
        <a:p>
          <a:endParaRPr lang="pt-BR"/>
        </a:p>
      </dgm:t>
    </dgm:pt>
    <dgm:pt modelId="{D66DF890-FC51-4941-8BE4-99148A2449FD}" type="pres">
      <dgm:prSet presAssocID="{3CD96A28-1AF6-4BF8-97E8-442D5F054D82}" presName="Name0" presStyleCnt="0">
        <dgm:presLayoutVars>
          <dgm:dir/>
          <dgm:animLvl val="lvl"/>
          <dgm:resizeHandles val="exact"/>
        </dgm:presLayoutVars>
      </dgm:prSet>
      <dgm:spPr/>
    </dgm:pt>
    <dgm:pt modelId="{31A9A926-275D-490E-AA4C-3A1C38614D7D}" type="pres">
      <dgm:prSet presAssocID="{3826565C-C0C4-4710-9A5D-20D49708D370}" presName="composite" presStyleCnt="0"/>
      <dgm:spPr/>
    </dgm:pt>
    <dgm:pt modelId="{5615029F-B8EE-4693-ACCD-7A574F0CBDB5}" type="pres">
      <dgm:prSet presAssocID="{3826565C-C0C4-4710-9A5D-20D49708D370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915C1E27-C158-461E-B395-F8B824098BB1}" type="pres">
      <dgm:prSet presAssocID="{3826565C-C0C4-4710-9A5D-20D49708D370}" presName="desTx" presStyleLbl="alignAccFollowNode1" presStyleIdx="0" presStyleCnt="5">
        <dgm:presLayoutVars>
          <dgm:bulletEnabled val="1"/>
        </dgm:presLayoutVars>
      </dgm:prSet>
      <dgm:spPr/>
    </dgm:pt>
    <dgm:pt modelId="{3D242C2B-1E64-4192-B4A8-95FE9BA612C0}" type="pres">
      <dgm:prSet presAssocID="{014027B8-1096-4ADB-B34F-A5114EC69919}" presName="space" presStyleCnt="0"/>
      <dgm:spPr/>
    </dgm:pt>
    <dgm:pt modelId="{CCE481B0-5E17-4B7E-A92F-F75481A98F45}" type="pres">
      <dgm:prSet presAssocID="{3850736D-8629-49DC-B310-F4A2DD9BC2C1}" presName="composite" presStyleCnt="0"/>
      <dgm:spPr/>
    </dgm:pt>
    <dgm:pt modelId="{98716004-6432-427D-B1C2-54371D936B46}" type="pres">
      <dgm:prSet presAssocID="{3850736D-8629-49DC-B310-F4A2DD9BC2C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65B523C8-A378-455C-BF7E-EF3ABA864873}" type="pres">
      <dgm:prSet presAssocID="{3850736D-8629-49DC-B310-F4A2DD9BC2C1}" presName="desTx" presStyleLbl="alignAccFollowNode1" presStyleIdx="1" presStyleCnt="5">
        <dgm:presLayoutVars>
          <dgm:bulletEnabled val="1"/>
        </dgm:presLayoutVars>
      </dgm:prSet>
      <dgm:spPr/>
    </dgm:pt>
    <dgm:pt modelId="{F1B516E1-E31B-4A63-A5A9-11271324E231}" type="pres">
      <dgm:prSet presAssocID="{C1E12EF3-ED7D-42CD-A3E4-E50F4E41DB8D}" presName="space" presStyleCnt="0"/>
      <dgm:spPr/>
    </dgm:pt>
    <dgm:pt modelId="{CA5BE40E-6CB0-47B1-BCAC-AC9822FD6D77}" type="pres">
      <dgm:prSet presAssocID="{7D19369D-B505-4820-A16B-D34959692589}" presName="composite" presStyleCnt="0"/>
      <dgm:spPr/>
    </dgm:pt>
    <dgm:pt modelId="{C5A15CEA-636D-4DCC-9791-D708AFCB94D0}" type="pres">
      <dgm:prSet presAssocID="{7D19369D-B505-4820-A16B-D34959692589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2B0B62E-32A3-44A3-904D-75B06CDF8430}" type="pres">
      <dgm:prSet presAssocID="{7D19369D-B505-4820-A16B-D34959692589}" presName="desTx" presStyleLbl="alignAccFollowNode1" presStyleIdx="2" presStyleCnt="5">
        <dgm:presLayoutVars>
          <dgm:bulletEnabled val="1"/>
        </dgm:presLayoutVars>
      </dgm:prSet>
      <dgm:spPr/>
    </dgm:pt>
    <dgm:pt modelId="{49C774C2-9DB2-4AAE-A1C0-FABABFA1DBE1}" type="pres">
      <dgm:prSet presAssocID="{19A9DD09-90C1-47EA-A696-162A91A5A602}" presName="space" presStyleCnt="0"/>
      <dgm:spPr/>
    </dgm:pt>
    <dgm:pt modelId="{60F6C6DB-429D-4E39-A2A2-72C8EB1F0FA7}" type="pres">
      <dgm:prSet presAssocID="{BFB56138-E4B6-4FD0-AFC7-C84EBA5401B8}" presName="composite" presStyleCnt="0"/>
      <dgm:spPr/>
    </dgm:pt>
    <dgm:pt modelId="{D21C7D65-B9AE-441D-AD74-D10BEEF5F51E}" type="pres">
      <dgm:prSet presAssocID="{BFB56138-E4B6-4FD0-AFC7-C84EBA5401B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95DC42A0-9BB9-4165-8926-DF3B9CB2A000}" type="pres">
      <dgm:prSet presAssocID="{BFB56138-E4B6-4FD0-AFC7-C84EBA5401B8}" presName="desTx" presStyleLbl="alignAccFollowNode1" presStyleIdx="3" presStyleCnt="5">
        <dgm:presLayoutVars>
          <dgm:bulletEnabled val="1"/>
        </dgm:presLayoutVars>
      </dgm:prSet>
      <dgm:spPr/>
    </dgm:pt>
    <dgm:pt modelId="{0209783F-A882-4DC2-83AF-A89CE6142082}" type="pres">
      <dgm:prSet presAssocID="{91751D12-173D-4440-9D17-22B232870095}" presName="space" presStyleCnt="0"/>
      <dgm:spPr/>
    </dgm:pt>
    <dgm:pt modelId="{2A588B08-BD16-4820-92D5-2B0F3F8EFFB9}" type="pres">
      <dgm:prSet presAssocID="{EF4CBF45-D285-459A-AE49-F39DBA597FB5}" presName="composite" presStyleCnt="0"/>
      <dgm:spPr/>
    </dgm:pt>
    <dgm:pt modelId="{3D8D19A7-D7DD-4B63-B717-36B22789C5F2}" type="pres">
      <dgm:prSet presAssocID="{EF4CBF45-D285-459A-AE49-F39DBA597FB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0DA45BE-DAA3-40BA-9286-6B12903D1AA9}" type="pres">
      <dgm:prSet presAssocID="{EF4CBF45-D285-459A-AE49-F39DBA597FB5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AE313804-FC3A-43A9-B057-43A81162ECC6}" type="presOf" srcId="{B6183B20-B78A-4112-AB41-202031DC220A}" destId="{65B523C8-A378-455C-BF7E-EF3ABA864873}" srcOrd="0" destOrd="0" presId="urn:microsoft.com/office/officeart/2005/8/layout/hList1"/>
    <dgm:cxn modelId="{50E37917-C83B-424E-855B-0CB8CE3569EA}" type="presOf" srcId="{7A417610-404C-4B94-8400-56B6532738D4}" destId="{915C1E27-C158-461E-B395-F8B824098BB1}" srcOrd="0" destOrd="0" presId="urn:microsoft.com/office/officeart/2005/8/layout/hList1"/>
    <dgm:cxn modelId="{FB0E7B1F-9B5B-4BDE-8866-1D2F7264CB25}" type="presOf" srcId="{5916C1D6-80EB-44EA-9391-7CFE3D3ADBD9}" destId="{D2B0B62E-32A3-44A3-904D-75B06CDF8430}" srcOrd="0" destOrd="0" presId="urn:microsoft.com/office/officeart/2005/8/layout/hList1"/>
    <dgm:cxn modelId="{3B28F237-6E93-4D18-97E1-115548D65755}" type="presOf" srcId="{7D19369D-B505-4820-A16B-D34959692589}" destId="{C5A15CEA-636D-4DCC-9791-D708AFCB94D0}" srcOrd="0" destOrd="0" presId="urn:microsoft.com/office/officeart/2005/8/layout/hList1"/>
    <dgm:cxn modelId="{748BE33C-AACE-4273-BA56-DE431A8E9328}" srcId="{3CD96A28-1AF6-4BF8-97E8-442D5F054D82}" destId="{3850736D-8629-49DC-B310-F4A2DD9BC2C1}" srcOrd="1" destOrd="0" parTransId="{FEA53190-26C9-4D57-ABB1-D4CECCB3E45A}" sibTransId="{C1E12EF3-ED7D-42CD-A3E4-E50F4E41DB8D}"/>
    <dgm:cxn modelId="{BE78075D-53D3-4E63-840F-CEABD4129481}" type="presOf" srcId="{3850736D-8629-49DC-B310-F4A2DD9BC2C1}" destId="{98716004-6432-427D-B1C2-54371D936B46}" srcOrd="0" destOrd="0" presId="urn:microsoft.com/office/officeart/2005/8/layout/hList1"/>
    <dgm:cxn modelId="{75015B43-68FB-4164-9865-892A3739183A}" type="presOf" srcId="{82FDF5FA-BA60-4E85-A9FA-AF90081218A4}" destId="{80DA45BE-DAA3-40BA-9286-6B12903D1AA9}" srcOrd="0" destOrd="0" presId="urn:microsoft.com/office/officeart/2005/8/layout/hList1"/>
    <dgm:cxn modelId="{53929048-5A88-447D-84DE-1B4CF6D88559}" type="presOf" srcId="{3826565C-C0C4-4710-9A5D-20D49708D370}" destId="{5615029F-B8EE-4693-ACCD-7A574F0CBDB5}" srcOrd="0" destOrd="0" presId="urn:microsoft.com/office/officeart/2005/8/layout/hList1"/>
    <dgm:cxn modelId="{9E752B6A-07C8-4FAF-9430-43454362CCC8}" type="presOf" srcId="{B5BC98C4-32B5-44E8-8DE9-EFE50F2A9833}" destId="{915C1E27-C158-461E-B395-F8B824098BB1}" srcOrd="0" destOrd="1" presId="urn:microsoft.com/office/officeart/2005/8/layout/hList1"/>
    <dgm:cxn modelId="{B9D1844D-F5FE-4103-926D-7744BFBA0A5A}" srcId="{3826565C-C0C4-4710-9A5D-20D49708D370}" destId="{B5BC98C4-32B5-44E8-8DE9-EFE50F2A9833}" srcOrd="1" destOrd="0" parTransId="{FF3EA95A-96A4-4F23-BADE-7EBC1988DDAF}" sibTransId="{9C6D7BF1-4E7B-42A4-9795-DA3F32CA774E}"/>
    <dgm:cxn modelId="{F4258577-34BD-4115-A32B-800937BEFD98}" srcId="{7D19369D-B505-4820-A16B-D34959692589}" destId="{5916C1D6-80EB-44EA-9391-7CFE3D3ADBD9}" srcOrd="0" destOrd="0" parTransId="{BC8FF09B-2BAE-4233-A0CC-034215038697}" sibTransId="{9F9508E3-DEEB-4B12-BB82-5353B0C905DD}"/>
    <dgm:cxn modelId="{5A919B78-F9E5-40D5-B821-E2B3EE7C3060}" type="presOf" srcId="{BFB56138-E4B6-4FD0-AFC7-C84EBA5401B8}" destId="{D21C7D65-B9AE-441D-AD74-D10BEEF5F51E}" srcOrd="0" destOrd="0" presId="urn:microsoft.com/office/officeart/2005/8/layout/hList1"/>
    <dgm:cxn modelId="{89766A81-8375-4B35-B9E4-311C335A0233}" srcId="{3CD96A28-1AF6-4BF8-97E8-442D5F054D82}" destId="{EF4CBF45-D285-459A-AE49-F39DBA597FB5}" srcOrd="4" destOrd="0" parTransId="{7552E811-DFAC-4922-A2BB-BA78E21EE593}" sibTransId="{EE20AF20-C0A0-41B7-BA72-AD15C04EC411}"/>
    <dgm:cxn modelId="{3A9E6682-BD9A-44D5-9E45-A408A8B3C368}" srcId="{3CD96A28-1AF6-4BF8-97E8-442D5F054D82}" destId="{BFB56138-E4B6-4FD0-AFC7-C84EBA5401B8}" srcOrd="3" destOrd="0" parTransId="{FAAA0B46-6D6A-4FEF-8AE0-223B4FA36674}" sibTransId="{91751D12-173D-4440-9D17-22B232870095}"/>
    <dgm:cxn modelId="{FC9F028A-468C-4A79-887B-953F21D52F71}" srcId="{3CD96A28-1AF6-4BF8-97E8-442D5F054D82}" destId="{7D19369D-B505-4820-A16B-D34959692589}" srcOrd="2" destOrd="0" parTransId="{AC2E12B2-4A96-45BA-B909-E7C7794B96C5}" sibTransId="{19A9DD09-90C1-47EA-A696-162A91A5A602}"/>
    <dgm:cxn modelId="{D6AC349B-CE51-44C6-85D3-990F3933C076}" srcId="{3826565C-C0C4-4710-9A5D-20D49708D370}" destId="{7A417610-404C-4B94-8400-56B6532738D4}" srcOrd="0" destOrd="0" parTransId="{3417C9F0-6162-4D00-A962-C2744BCE0688}" sibTransId="{C633C317-CED0-445C-A270-4D8AFBFC46EA}"/>
    <dgm:cxn modelId="{D564A0BF-50A2-4A20-A959-7617B5B5E6D3}" type="presOf" srcId="{3CD96A28-1AF6-4BF8-97E8-442D5F054D82}" destId="{D66DF890-FC51-4941-8BE4-99148A2449FD}" srcOrd="0" destOrd="0" presId="urn:microsoft.com/office/officeart/2005/8/layout/hList1"/>
    <dgm:cxn modelId="{6CE830D7-A824-4DE3-A0FB-884D5F573AE4}" srcId="{BFB56138-E4B6-4FD0-AFC7-C84EBA5401B8}" destId="{64971608-52AB-477A-8257-5144A8E481A5}" srcOrd="0" destOrd="0" parTransId="{E6CDB5B8-8506-4187-8EDC-EAA86DEAA81C}" sibTransId="{77B080CD-653A-411C-8A7C-C2132ADF4783}"/>
    <dgm:cxn modelId="{0E3EFEDC-2178-423A-BD25-A1A586D5D159}" srcId="{EF4CBF45-D285-459A-AE49-F39DBA597FB5}" destId="{82FDF5FA-BA60-4E85-A9FA-AF90081218A4}" srcOrd="0" destOrd="0" parTransId="{34E579F1-2A84-4E8B-8BE9-59842A496FD3}" sibTransId="{FE098B62-84AC-4406-8119-903A6835307B}"/>
    <dgm:cxn modelId="{248EFEE4-697F-43E1-A616-918944AF38A5}" type="presOf" srcId="{EF4CBF45-D285-459A-AE49-F39DBA597FB5}" destId="{3D8D19A7-D7DD-4B63-B717-36B22789C5F2}" srcOrd="0" destOrd="0" presId="urn:microsoft.com/office/officeart/2005/8/layout/hList1"/>
    <dgm:cxn modelId="{0FB317E6-A697-4A23-8B58-24B8377C9874}" type="presOf" srcId="{64971608-52AB-477A-8257-5144A8E481A5}" destId="{95DC42A0-9BB9-4165-8926-DF3B9CB2A000}" srcOrd="0" destOrd="0" presId="urn:microsoft.com/office/officeart/2005/8/layout/hList1"/>
    <dgm:cxn modelId="{F6C606F0-28C5-4A7A-98F1-FBDF80A649FB}" srcId="{3CD96A28-1AF6-4BF8-97E8-442D5F054D82}" destId="{3826565C-C0C4-4710-9A5D-20D49708D370}" srcOrd="0" destOrd="0" parTransId="{692C97FF-FD57-46C3-8C53-86D0C7E161B5}" sibTransId="{014027B8-1096-4ADB-B34F-A5114EC69919}"/>
    <dgm:cxn modelId="{E92AACFA-2CAA-462B-8F80-8BBC34CCD942}" srcId="{3850736D-8629-49DC-B310-F4A2DD9BC2C1}" destId="{B6183B20-B78A-4112-AB41-202031DC220A}" srcOrd="0" destOrd="0" parTransId="{0791DA8D-33E4-43E7-A25E-7E8F6E0B9C2A}" sibTransId="{3B66D62A-9B29-40DB-9EA1-0F569295721B}"/>
    <dgm:cxn modelId="{ACC7CEDF-03D2-4339-AAFD-A33BD4EB85B2}" type="presParOf" srcId="{D66DF890-FC51-4941-8BE4-99148A2449FD}" destId="{31A9A926-275D-490E-AA4C-3A1C38614D7D}" srcOrd="0" destOrd="0" presId="urn:microsoft.com/office/officeart/2005/8/layout/hList1"/>
    <dgm:cxn modelId="{E8DA5D61-DA35-49D8-8079-72EE86B13BEA}" type="presParOf" srcId="{31A9A926-275D-490E-AA4C-3A1C38614D7D}" destId="{5615029F-B8EE-4693-ACCD-7A574F0CBDB5}" srcOrd="0" destOrd="0" presId="urn:microsoft.com/office/officeart/2005/8/layout/hList1"/>
    <dgm:cxn modelId="{02001FCA-FF31-477E-A5B9-B0DFE0EAE34B}" type="presParOf" srcId="{31A9A926-275D-490E-AA4C-3A1C38614D7D}" destId="{915C1E27-C158-461E-B395-F8B824098BB1}" srcOrd="1" destOrd="0" presId="urn:microsoft.com/office/officeart/2005/8/layout/hList1"/>
    <dgm:cxn modelId="{C8AB0BE4-25E9-41C1-AF50-EBDF4C811D02}" type="presParOf" srcId="{D66DF890-FC51-4941-8BE4-99148A2449FD}" destId="{3D242C2B-1E64-4192-B4A8-95FE9BA612C0}" srcOrd="1" destOrd="0" presId="urn:microsoft.com/office/officeart/2005/8/layout/hList1"/>
    <dgm:cxn modelId="{8AAF34EC-D3F8-49CD-827A-894F2EF08657}" type="presParOf" srcId="{D66DF890-FC51-4941-8BE4-99148A2449FD}" destId="{CCE481B0-5E17-4B7E-A92F-F75481A98F45}" srcOrd="2" destOrd="0" presId="urn:microsoft.com/office/officeart/2005/8/layout/hList1"/>
    <dgm:cxn modelId="{36606010-E5D2-4776-969F-E1BFEEB6F420}" type="presParOf" srcId="{CCE481B0-5E17-4B7E-A92F-F75481A98F45}" destId="{98716004-6432-427D-B1C2-54371D936B46}" srcOrd="0" destOrd="0" presId="urn:microsoft.com/office/officeart/2005/8/layout/hList1"/>
    <dgm:cxn modelId="{2373DD2B-A701-4A91-9F26-3D96FB318FD5}" type="presParOf" srcId="{CCE481B0-5E17-4B7E-A92F-F75481A98F45}" destId="{65B523C8-A378-455C-BF7E-EF3ABA864873}" srcOrd="1" destOrd="0" presId="urn:microsoft.com/office/officeart/2005/8/layout/hList1"/>
    <dgm:cxn modelId="{91BC496E-60CB-4EFC-8699-9CE88ADF009F}" type="presParOf" srcId="{D66DF890-FC51-4941-8BE4-99148A2449FD}" destId="{F1B516E1-E31B-4A63-A5A9-11271324E231}" srcOrd="3" destOrd="0" presId="urn:microsoft.com/office/officeart/2005/8/layout/hList1"/>
    <dgm:cxn modelId="{A9D66BEA-F18E-4F53-B13D-596B6621E9AF}" type="presParOf" srcId="{D66DF890-FC51-4941-8BE4-99148A2449FD}" destId="{CA5BE40E-6CB0-47B1-BCAC-AC9822FD6D77}" srcOrd="4" destOrd="0" presId="urn:microsoft.com/office/officeart/2005/8/layout/hList1"/>
    <dgm:cxn modelId="{95465D63-A3F9-4757-A879-29932A500DE7}" type="presParOf" srcId="{CA5BE40E-6CB0-47B1-BCAC-AC9822FD6D77}" destId="{C5A15CEA-636D-4DCC-9791-D708AFCB94D0}" srcOrd="0" destOrd="0" presId="urn:microsoft.com/office/officeart/2005/8/layout/hList1"/>
    <dgm:cxn modelId="{9A956F40-CC70-47A5-A345-453488272F09}" type="presParOf" srcId="{CA5BE40E-6CB0-47B1-BCAC-AC9822FD6D77}" destId="{D2B0B62E-32A3-44A3-904D-75B06CDF8430}" srcOrd="1" destOrd="0" presId="urn:microsoft.com/office/officeart/2005/8/layout/hList1"/>
    <dgm:cxn modelId="{8B5E5F74-43D7-48F5-B401-F9664FCD8477}" type="presParOf" srcId="{D66DF890-FC51-4941-8BE4-99148A2449FD}" destId="{49C774C2-9DB2-4AAE-A1C0-FABABFA1DBE1}" srcOrd="5" destOrd="0" presId="urn:microsoft.com/office/officeart/2005/8/layout/hList1"/>
    <dgm:cxn modelId="{8F368A08-D7E6-49E4-AEBF-57EFE7C80562}" type="presParOf" srcId="{D66DF890-FC51-4941-8BE4-99148A2449FD}" destId="{60F6C6DB-429D-4E39-A2A2-72C8EB1F0FA7}" srcOrd="6" destOrd="0" presId="urn:microsoft.com/office/officeart/2005/8/layout/hList1"/>
    <dgm:cxn modelId="{07E48E83-96C9-4552-9204-60CB3A601F49}" type="presParOf" srcId="{60F6C6DB-429D-4E39-A2A2-72C8EB1F0FA7}" destId="{D21C7D65-B9AE-441D-AD74-D10BEEF5F51E}" srcOrd="0" destOrd="0" presId="urn:microsoft.com/office/officeart/2005/8/layout/hList1"/>
    <dgm:cxn modelId="{58E0ED88-1DAB-47E0-AF92-CC5A6571518B}" type="presParOf" srcId="{60F6C6DB-429D-4E39-A2A2-72C8EB1F0FA7}" destId="{95DC42A0-9BB9-4165-8926-DF3B9CB2A000}" srcOrd="1" destOrd="0" presId="urn:microsoft.com/office/officeart/2005/8/layout/hList1"/>
    <dgm:cxn modelId="{A54EEC72-C254-42E9-AEDC-51D542F17157}" type="presParOf" srcId="{D66DF890-FC51-4941-8BE4-99148A2449FD}" destId="{0209783F-A882-4DC2-83AF-A89CE6142082}" srcOrd="7" destOrd="0" presId="urn:microsoft.com/office/officeart/2005/8/layout/hList1"/>
    <dgm:cxn modelId="{7CC1ADBA-E7E1-4EFD-9097-260E02B0B3C6}" type="presParOf" srcId="{D66DF890-FC51-4941-8BE4-99148A2449FD}" destId="{2A588B08-BD16-4820-92D5-2B0F3F8EFFB9}" srcOrd="8" destOrd="0" presId="urn:microsoft.com/office/officeart/2005/8/layout/hList1"/>
    <dgm:cxn modelId="{1C41161C-639A-4ABD-A9A9-614BDFD97C1F}" type="presParOf" srcId="{2A588B08-BD16-4820-92D5-2B0F3F8EFFB9}" destId="{3D8D19A7-D7DD-4B63-B717-36B22789C5F2}" srcOrd="0" destOrd="0" presId="urn:microsoft.com/office/officeart/2005/8/layout/hList1"/>
    <dgm:cxn modelId="{7679B15A-D842-46C5-B63E-1D24FB95FA3D}" type="presParOf" srcId="{2A588B08-BD16-4820-92D5-2B0F3F8EFFB9}" destId="{80DA45BE-DAA3-40BA-9286-6B12903D1AA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5029F-B8EE-4693-ACCD-7A574F0CBDB5}">
      <dsp:nvSpPr>
        <dsp:cNvPr id="0" name=""/>
        <dsp:cNvSpPr/>
      </dsp:nvSpPr>
      <dsp:spPr>
        <a:xfrm>
          <a:off x="4185" y="1341307"/>
          <a:ext cx="1604428" cy="618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Solicitante </a:t>
          </a:r>
        </a:p>
      </dsp:txBody>
      <dsp:txXfrm>
        <a:off x="4185" y="1341307"/>
        <a:ext cx="1604428" cy="618639"/>
      </dsp:txXfrm>
    </dsp:sp>
    <dsp:sp modelId="{915C1E27-C158-461E-B395-F8B824098BB1}">
      <dsp:nvSpPr>
        <dsp:cNvPr id="0" name=""/>
        <dsp:cNvSpPr/>
      </dsp:nvSpPr>
      <dsp:spPr>
        <a:xfrm>
          <a:off x="4185" y="1959946"/>
          <a:ext cx="1604428" cy="1235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Preencher solicitação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Anexar comprovante</a:t>
          </a:r>
        </a:p>
      </dsp:txBody>
      <dsp:txXfrm>
        <a:off x="4185" y="1959946"/>
        <a:ext cx="1604428" cy="1235250"/>
      </dsp:txXfrm>
    </dsp:sp>
    <dsp:sp modelId="{98716004-6432-427D-B1C2-54371D936B46}">
      <dsp:nvSpPr>
        <dsp:cNvPr id="0" name=""/>
        <dsp:cNvSpPr/>
      </dsp:nvSpPr>
      <dsp:spPr>
        <a:xfrm>
          <a:off x="1833233" y="1341307"/>
          <a:ext cx="1604428" cy="618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Chefia Imediata</a:t>
          </a:r>
        </a:p>
      </dsp:txBody>
      <dsp:txXfrm>
        <a:off x="1833233" y="1341307"/>
        <a:ext cx="1604428" cy="618639"/>
      </dsp:txXfrm>
    </dsp:sp>
    <dsp:sp modelId="{65B523C8-A378-455C-BF7E-EF3ABA864873}">
      <dsp:nvSpPr>
        <dsp:cNvPr id="0" name=""/>
        <dsp:cNvSpPr/>
      </dsp:nvSpPr>
      <dsp:spPr>
        <a:xfrm>
          <a:off x="1833233" y="1959946"/>
          <a:ext cx="1604428" cy="1235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Validar solicitação</a:t>
          </a:r>
        </a:p>
      </dsp:txBody>
      <dsp:txXfrm>
        <a:off x="1833233" y="1959946"/>
        <a:ext cx="1604428" cy="1235250"/>
      </dsp:txXfrm>
    </dsp:sp>
    <dsp:sp modelId="{C5A15CEA-636D-4DCC-9791-D708AFCB94D0}">
      <dsp:nvSpPr>
        <dsp:cNvPr id="0" name=""/>
        <dsp:cNvSpPr/>
      </dsp:nvSpPr>
      <dsp:spPr>
        <a:xfrm>
          <a:off x="3662281" y="1341307"/>
          <a:ext cx="1604428" cy="618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Gestor Centro de Custo</a:t>
          </a:r>
        </a:p>
      </dsp:txBody>
      <dsp:txXfrm>
        <a:off x="3662281" y="1341307"/>
        <a:ext cx="1604428" cy="618639"/>
      </dsp:txXfrm>
    </dsp:sp>
    <dsp:sp modelId="{D2B0B62E-32A3-44A3-904D-75B06CDF8430}">
      <dsp:nvSpPr>
        <dsp:cNvPr id="0" name=""/>
        <dsp:cNvSpPr/>
      </dsp:nvSpPr>
      <dsp:spPr>
        <a:xfrm>
          <a:off x="3662281" y="1959946"/>
          <a:ext cx="1604428" cy="1235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Validar solicitação</a:t>
          </a:r>
        </a:p>
      </dsp:txBody>
      <dsp:txXfrm>
        <a:off x="3662281" y="1959946"/>
        <a:ext cx="1604428" cy="1235250"/>
      </dsp:txXfrm>
    </dsp:sp>
    <dsp:sp modelId="{D21C7D65-B9AE-441D-AD74-D10BEEF5F51E}">
      <dsp:nvSpPr>
        <dsp:cNvPr id="0" name=""/>
        <dsp:cNvSpPr/>
      </dsp:nvSpPr>
      <dsp:spPr>
        <a:xfrm>
          <a:off x="5491330" y="1341307"/>
          <a:ext cx="1604428" cy="618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Gestores CNC</a:t>
          </a:r>
        </a:p>
      </dsp:txBody>
      <dsp:txXfrm>
        <a:off x="5491330" y="1341307"/>
        <a:ext cx="1604428" cy="618639"/>
      </dsp:txXfrm>
    </dsp:sp>
    <dsp:sp modelId="{95DC42A0-9BB9-4165-8926-DF3B9CB2A000}">
      <dsp:nvSpPr>
        <dsp:cNvPr id="0" name=""/>
        <dsp:cNvSpPr/>
      </dsp:nvSpPr>
      <dsp:spPr>
        <a:xfrm>
          <a:off x="5491330" y="1959946"/>
          <a:ext cx="1604428" cy="1235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Aprovar solicitação</a:t>
          </a:r>
        </a:p>
      </dsp:txBody>
      <dsp:txXfrm>
        <a:off x="5491330" y="1959946"/>
        <a:ext cx="1604428" cy="1235250"/>
      </dsp:txXfrm>
    </dsp:sp>
    <dsp:sp modelId="{3D8D19A7-D7DD-4B63-B717-36B22789C5F2}">
      <dsp:nvSpPr>
        <dsp:cNvPr id="0" name=""/>
        <dsp:cNvSpPr/>
      </dsp:nvSpPr>
      <dsp:spPr>
        <a:xfrm>
          <a:off x="7320378" y="1341307"/>
          <a:ext cx="1604428" cy="618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Gerencia financeira</a:t>
          </a:r>
        </a:p>
      </dsp:txBody>
      <dsp:txXfrm>
        <a:off x="7320378" y="1341307"/>
        <a:ext cx="1604428" cy="618639"/>
      </dsp:txXfrm>
    </dsp:sp>
    <dsp:sp modelId="{80DA45BE-DAA3-40BA-9286-6B12903D1AA9}">
      <dsp:nvSpPr>
        <dsp:cNvPr id="0" name=""/>
        <dsp:cNvSpPr/>
      </dsp:nvSpPr>
      <dsp:spPr>
        <a:xfrm>
          <a:off x="7320378" y="1959946"/>
          <a:ext cx="1604428" cy="1235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Conferir solicitação</a:t>
          </a:r>
        </a:p>
      </dsp:txBody>
      <dsp:txXfrm>
        <a:off x="7320378" y="1959946"/>
        <a:ext cx="1604428" cy="1235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22E44-98EB-41F2-A5A3-DC9366D96C52}" type="datetimeFigureOut">
              <a:rPr lang="pt-BR" smtClean="0"/>
              <a:pPr/>
              <a:t>01/07/2020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F49D4-11F0-4902-8E8F-39DA3DE9C7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69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D20E7-273D-4BCD-A33C-33C20D53B536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F6329-8270-4198-B6A5-1ADCDEE4C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3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56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65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Atribuido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valor na variável autorizador, para preenchimento do formulário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(0,11) == 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'12.01.02.01'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Pool:Group:w_SG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SG - SIMONEGUIMARAES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'20.01.02.08.70080'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Pool:Group:w_VPF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VPF - LEANDROPINTO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(0,8) == 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'20.01.01'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Pool:Group:w_VPF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VPF - LEANDROPINTO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'12'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'13'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'14'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'15'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'16'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Pool:Group:w_GP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GP - </a:t>
            </a:r>
            <a:r>
              <a:rPr lang="pt-BR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LenouraSchmidt</a:t>
            </a:r>
            <a:endParaRPr lang="pt-BR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'11'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'18'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'50'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'90'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'99'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Pool:Group:w_VPF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VPF - LEANDROPINTO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pt-BR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Pool:Group:w_SG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SG - SIMONEGUIMARAES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2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15212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47864" y="4005064"/>
            <a:ext cx="5112568" cy="100811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456384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2555776" y="836712"/>
            <a:ext cx="61310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Clique para editar o estilo do título mestre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651621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822960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2E1F-AD23-4954-8C0A-1311CECCDDB9}" type="datetimeFigureOut">
              <a:rPr lang="pt-BR" smtClean="0"/>
              <a:pPr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87218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0"/>
            <a:ext cx="9144000" cy="685746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7504" y="4010288"/>
            <a:ext cx="8928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Helvetica" pitchFamily="34" charset="0"/>
              </a:rPr>
              <a:t>Reembolso de despesas</a:t>
            </a:r>
          </a:p>
          <a:p>
            <a:pPr algn="ctr"/>
            <a:r>
              <a:rPr lang="pt-BR" sz="6000" dirty="0">
                <a:solidFill>
                  <a:schemeClr val="bg1"/>
                </a:solidFill>
                <a:latin typeface="Helvetica" pitchFamily="34" charset="0"/>
              </a:rPr>
              <a:t> </a:t>
            </a:r>
            <a:r>
              <a:rPr lang="pt-BR" sz="4500" dirty="0">
                <a:solidFill>
                  <a:schemeClr val="bg1"/>
                </a:solidFill>
                <a:latin typeface="Helvetica" pitchFamily="34" charset="0"/>
              </a:rPr>
              <a:t>Transporte / Alimentação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Introdução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A implementação deste processo na </a:t>
            </a:r>
            <a:r>
              <a:rPr lang="pt-BR" sz="3000" dirty="0" err="1"/>
              <a:t>MinhaCNC</a:t>
            </a:r>
            <a:r>
              <a:rPr lang="pt-BR" sz="3000" dirty="0"/>
              <a:t>, visa minimizar o trâmite de papeis na organização e também eliminar o ações manuais e operacionais de preenchimento de arquivo PDF, impressão, coleta de assinatura da chefia imediata, protocolo e digitação no sistema TOTVS RM do operador da Gerência Financeira. </a:t>
            </a:r>
          </a:p>
        </p:txBody>
      </p:sp>
    </p:spTree>
    <p:extLst>
      <p:ext uri="{BB962C8B-B14F-4D97-AF65-F5344CB8AC3E}">
        <p14:creationId xmlns:p14="http://schemas.microsoft.com/office/powerpoint/2010/main" val="237959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Visão das etapas do processo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6A1DDCD-AE5C-41F7-8276-220F18A0B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251120"/>
              </p:ext>
            </p:extLst>
          </p:nvPr>
        </p:nvGraphicFramePr>
        <p:xfrm>
          <a:off x="107504" y="1484784"/>
          <a:ext cx="892899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7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Solicitante – Preencher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O formulário da web disponibilizado para solicitação na </a:t>
            </a:r>
            <a:r>
              <a:rPr lang="pt-BR" sz="3000" dirty="0" err="1"/>
              <a:t>MinhaCNC</a:t>
            </a:r>
            <a:r>
              <a:rPr lang="pt-BR" sz="3000" dirty="0"/>
              <a:t> possui somente sete campos, todos com preenchimento obrigatório. São eles: filial, favorecido, centro de custo, data da despesa, valor da despesa com transporte e/ou alimentação. A maioria deles são listas para seleção, apresentando dados em tempo real dos cadastros do sistema TOTVS RM. Nesta etapa o comprovante da despesa deverá ser anexado, obrigatoriamente.</a:t>
            </a:r>
          </a:p>
        </p:txBody>
      </p:sp>
    </p:spTree>
    <p:extLst>
      <p:ext uri="{BB962C8B-B14F-4D97-AF65-F5344CB8AC3E}">
        <p14:creationId xmlns:p14="http://schemas.microsoft.com/office/powerpoint/2010/main" val="130257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Chefia imediata – Validar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O formulário da web disponibilizado possui campos ocultos que possuem autopreenchimento um deles identifica quem é o chefe imediato no cadastro do setor do solicitante. Esta informação é coletada no sistema TOTVS RM no módulo de recursos humanos. </a:t>
            </a:r>
          </a:p>
          <a:p>
            <a:pPr algn="just"/>
            <a:r>
              <a:rPr lang="pt-BR" sz="3000" dirty="0"/>
              <a:t>	Quando Gestor imediato é igual ao Gestor de centro de custo haverá um salto desta etapa. Caso contrário nesta etapa a Chefia imediata irá avançar a solicitação para o Gestor de centro de custo.</a:t>
            </a:r>
          </a:p>
          <a:p>
            <a:pPr algn="just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05963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Gestor CC – Validar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Esta etapa também possui um campo oculto de autopreenchimento, que é preenchido conforme seleção do centro de custo pelo solicitante. Esta informação é coletada no sistema TOTVS RM no cadastro de centro de custo. </a:t>
            </a:r>
          </a:p>
          <a:p>
            <a:pPr algn="just"/>
            <a:r>
              <a:rPr lang="pt-BR" sz="3000" dirty="0"/>
              <a:t>	Nesta etapa o Gestor do centro de custo irá avançar a solicitação para Gerencia financeira.</a:t>
            </a:r>
          </a:p>
        </p:txBody>
      </p:sp>
    </p:spTree>
    <p:extLst>
      <p:ext uri="{BB962C8B-B14F-4D97-AF65-F5344CB8AC3E}">
        <p14:creationId xmlns:p14="http://schemas.microsoft.com/office/powerpoint/2010/main" val="130755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Gestores CNC – Aprovar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Esta etapa também possui atribuição automática conforme o centro de custo informado, conforme as regras implementadas para Outras Entradas e Autorização de Fornecimento. Assim sendo direcionado para Vice Presidência, Vice Presidência Financeira e Gabinete da Presidência.</a:t>
            </a:r>
          </a:p>
        </p:txBody>
      </p:sp>
    </p:spTree>
    <p:extLst>
      <p:ext uri="{BB962C8B-B14F-4D97-AF65-F5344CB8AC3E}">
        <p14:creationId xmlns:p14="http://schemas.microsoft.com/office/powerpoint/2010/main" val="316125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Gerencia financeira – Conferir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Esta é a ultima etapa do processo onde os dados preenchidos serão validados conforme o comprovante anexado, o responsável poderá aprovar ou rejeitar a solicitação. Em ambos os casos a solicitação é concluída com </a:t>
            </a:r>
            <a:r>
              <a:rPr lang="pt-BR" sz="3000"/>
              <a:t>este status, </a:t>
            </a:r>
            <a:r>
              <a:rPr lang="pt-BR" sz="3000" dirty="0"/>
              <a:t>mas </a:t>
            </a:r>
            <a:r>
              <a:rPr lang="pt-BR" sz="3000"/>
              <a:t>quando aprovado </a:t>
            </a:r>
            <a:r>
              <a:rPr lang="pt-BR" sz="3000" dirty="0"/>
              <a:t>todos os dados do formulário serão integrados via WebService ao sistema TOTVS RM no  movimento 1.2.35 – Prestação de contas e reembolso PF. </a:t>
            </a:r>
          </a:p>
        </p:txBody>
      </p:sp>
    </p:spTree>
    <p:extLst>
      <p:ext uri="{BB962C8B-B14F-4D97-AF65-F5344CB8AC3E}">
        <p14:creationId xmlns:p14="http://schemas.microsoft.com/office/powerpoint/2010/main" val="3377869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2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1F497D"/>
      </a:accent2>
      <a:accent3>
        <a:srgbClr val="8DB3E2"/>
      </a:accent3>
      <a:accent4>
        <a:srgbClr val="E36C09"/>
      </a:accent4>
      <a:accent5>
        <a:srgbClr val="FAC08F"/>
      </a:accent5>
      <a:accent6>
        <a:srgbClr val="F79646"/>
      </a:accent6>
      <a:hlink>
        <a:srgbClr val="8DB3E2"/>
      </a:hlink>
      <a:folHlink>
        <a:srgbClr val="548DD4"/>
      </a:folHlink>
    </a:clrScheme>
    <a:fontScheme name="executivo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9200897145E149B74E983814333612" ma:contentTypeVersion="4" ma:contentTypeDescription="Crie um novo documento." ma:contentTypeScope="" ma:versionID="3f3467af012b1d5993a5bb1a3a42a493">
  <xsd:schema xmlns:xsd="http://www.w3.org/2001/XMLSchema" xmlns:xs="http://www.w3.org/2001/XMLSchema" xmlns:p="http://schemas.microsoft.com/office/2006/metadata/properties" xmlns:ns2="d885478b-f22d-4d19-a775-a8723dc1337f" xmlns:ns3="45f96d23-d40b-4212-8da3-c017d2a6f7c3" targetNamespace="http://schemas.microsoft.com/office/2006/metadata/properties" ma:root="true" ma:fieldsID="b5f0560e8bb6d765e16a4fc320c2d2ed" ns2:_="" ns3:_="">
    <xsd:import namespace="d885478b-f22d-4d19-a775-a8723dc1337f"/>
    <xsd:import namespace="45f96d23-d40b-4212-8da3-c017d2a6f7c3"/>
    <xsd:element name="properties">
      <xsd:complexType>
        <xsd:sequence>
          <xsd:element name="documentManagement">
            <xsd:complexType>
              <xsd:all>
                <xsd:element ref="ns2:Objetivo" minOccurs="0"/>
                <xsd:element ref="ns3:Assunto" minOccurs="0"/>
                <xsd:element ref="ns3:Procediment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5478b-f22d-4d19-a775-a8723dc1337f" elementFormDefault="qualified">
    <xsd:import namespace="http://schemas.microsoft.com/office/2006/documentManagement/types"/>
    <xsd:import namespace="http://schemas.microsoft.com/office/infopath/2007/PartnerControls"/>
    <xsd:element name="Objetivo" ma:index="8" nillable="true" ma:displayName="Objetivo" ma:internalName="Objetiv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96d23-d40b-4212-8da3-c017d2a6f7c3" elementFormDefault="qualified">
    <xsd:import namespace="http://schemas.microsoft.com/office/2006/documentManagement/types"/>
    <xsd:import namespace="http://schemas.microsoft.com/office/infopath/2007/PartnerControls"/>
    <xsd:element name="Assunto" ma:index="9" nillable="true" ma:displayName="Assunto" ma:default="-Escolha uma opção -" ma:format="Dropdown" ma:internalName="Assunto">
      <xsd:simpleType>
        <xsd:restriction base="dms:Choice">
          <xsd:enumeration value="-Escolha uma opção -"/>
          <xsd:enumeration value="Viagens"/>
          <xsd:enumeration value="Despesas"/>
          <xsd:enumeration value="Eventos"/>
          <xsd:enumeration value="Materiais e Serviços"/>
          <xsd:enumeration value="Modelos de documentos - Padrões gráficos"/>
          <xsd:enumeration value="Parecer legislativo"/>
          <xsd:enumeration value="RH"/>
          <xsd:enumeration value="Serviços Gerais"/>
          <xsd:enumeration value="Gestão de Processos"/>
          <xsd:enumeration value="Temas de Interesse do Comércio (TIC)"/>
        </xsd:restriction>
      </xsd:simpleType>
    </xsd:element>
    <xsd:element name="Procedimento" ma:index="10" nillable="true" ma:displayName="Procedimento Relacionado" ma:list="{1c273bb9-d6b2-4232-8f66-7ae9ab3ac7f6}" ma:internalName="Procedimento" ma:readOnly="false" ma:showField="LinkTitleNoMenu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bjetivo xmlns="d885478b-f22d-4d19-a775-a8723dc1337f">Apresentação de Power Point com slides personalizados CNC na cor branca.</Objetivo>
    <Assunto xmlns="45f96d23-d40b-4212-8da3-c017d2a6f7c3">Modelos de documentos - Padrões gráficos</Assunto>
    <Procedimento xmlns="45f96d23-d40b-4212-8da3-c017d2a6f7c3" xsi:nil="true"/>
  </documentManagement>
</p:properties>
</file>

<file path=customXml/itemProps1.xml><?xml version="1.0" encoding="utf-8"?>
<ds:datastoreItem xmlns:ds="http://schemas.openxmlformats.org/officeDocument/2006/customXml" ds:itemID="{FBD8799C-CBA0-43B6-B31C-584BCF8821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EBFFE6-03E5-4FEC-833A-ADCD223D5C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85478b-f22d-4d19-a775-a8723dc1337f"/>
    <ds:schemaRef ds:uri="45f96d23-d40b-4212-8da3-c017d2a6f7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2DF0E0-0EA2-48B5-9DA2-3321820A21F2}">
  <ds:schemaRefs>
    <ds:schemaRef ds:uri="http://purl.org/dc/dcmitype/"/>
    <ds:schemaRef ds:uri="http://purl.org/dc/elements/1.1/"/>
    <ds:schemaRef ds:uri="http://schemas.microsoft.com/office/2006/metadata/properties"/>
    <ds:schemaRef ds:uri="d885478b-f22d-4d19-a775-a8723dc1337f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5f96d23-d40b-4212-8da3-c017d2a6f7c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4531</TotalTime>
  <Words>707</Words>
  <Application>Microsoft Office PowerPoint</Application>
  <PresentationFormat>Apresentação na tela (4:3)</PresentationFormat>
  <Paragraphs>51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Calibri</vt:lpstr>
      <vt:lpstr>Consolas</vt:lpstr>
      <vt:lpstr>Helvetica</vt:lpstr>
      <vt:lpstr>Tema do Office</vt:lpstr>
      <vt:lpstr>Apresentação do PowerPoint</vt:lpstr>
      <vt:lpstr>Introdução</vt:lpstr>
      <vt:lpstr>Visão das etapas do processo</vt:lpstr>
      <vt:lpstr>Solicitante – Preencher solicitação</vt:lpstr>
      <vt:lpstr>Chefia imediata – Validar solicitação</vt:lpstr>
      <vt:lpstr>Gestor CC – Validar solicitação</vt:lpstr>
      <vt:lpstr>Gestores CNC – Aprovar solicitação</vt:lpstr>
      <vt:lpstr>Gerencia financeira – Conferir solicitação</vt:lpstr>
    </vt:vector>
  </TitlesOfParts>
  <Company>CNC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marcelovital</dc:creator>
  <cp:lastModifiedBy>Herick Freitas</cp:lastModifiedBy>
  <cp:revision>496</cp:revision>
  <dcterms:created xsi:type="dcterms:W3CDTF">2011-09-23T12:02:13Z</dcterms:created>
  <dcterms:modified xsi:type="dcterms:W3CDTF">2020-07-01T22:40:45Z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0x010100499200897145E149B74E983814333612</vt:lpwstr>
  </property>
</Properties>
</file>