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363" r:id="rId6"/>
    <p:sldId id="364" r:id="rId7"/>
    <p:sldId id="365" r:id="rId8"/>
    <p:sldId id="366" r:id="rId9"/>
    <p:sldId id="367" r:id="rId10"/>
    <p:sldId id="369" r:id="rId11"/>
    <p:sldId id="3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69" d="100"/>
          <a:sy n="6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Chefia Imediata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do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FB56138-E4B6-4FD0-AFC7-C84EBA5401B8}">
      <dgm:prSet/>
      <dgm:spPr/>
      <dgm:t>
        <a:bodyPr/>
        <a:lstStyle/>
        <a:p>
          <a:r>
            <a:rPr lang="pt-BR" dirty="0"/>
            <a:t>Alta Gestão</a:t>
          </a:r>
        </a:p>
      </dgm:t>
    </dgm:pt>
    <dgm:pt modelId="{FAAA0B46-6D6A-4FEF-8AE0-223B4FA36674}" type="parTrans" cxnId="{3A9E6682-BD9A-44D5-9E45-A408A8B3C368}">
      <dgm:prSet/>
      <dgm:spPr/>
      <dgm:t>
        <a:bodyPr/>
        <a:lstStyle/>
        <a:p>
          <a:endParaRPr lang="pt-BR"/>
        </a:p>
      </dgm:t>
    </dgm:pt>
    <dgm:pt modelId="{91751D12-173D-4440-9D17-22B232870095}" type="sibTrans" cxnId="{3A9E6682-BD9A-44D5-9E45-A408A8B3C368}">
      <dgm:prSet/>
      <dgm:spPr/>
      <dgm:t>
        <a:bodyPr/>
        <a:lstStyle/>
        <a:p>
          <a:endParaRPr lang="pt-BR"/>
        </a:p>
      </dgm:t>
    </dgm:pt>
    <dgm:pt modelId="{64971608-52AB-477A-8257-5144A8E481A5}">
      <dgm:prSet/>
      <dgm:spPr/>
      <dgm:t>
        <a:bodyPr/>
        <a:lstStyle/>
        <a:p>
          <a:r>
            <a:rPr lang="pt-BR" dirty="0"/>
            <a:t>Aprovar solicitação</a:t>
          </a:r>
        </a:p>
      </dgm:t>
    </dgm:pt>
    <dgm:pt modelId="{E6CDB5B8-8506-4187-8EDC-EAA86DEAA81C}" type="parTrans" cxnId="{6CE830D7-A824-4DE3-A0FB-884D5F573AE4}">
      <dgm:prSet/>
      <dgm:spPr/>
      <dgm:t>
        <a:bodyPr/>
        <a:lstStyle/>
        <a:p>
          <a:endParaRPr lang="pt-BR"/>
        </a:p>
      </dgm:t>
    </dgm:pt>
    <dgm:pt modelId="{77B080CD-653A-411C-8A7C-C2132ADF4783}" type="sibTrans" cxnId="{6CE830D7-A824-4DE3-A0FB-884D5F573AE4}">
      <dgm:prSet/>
      <dgm:spPr/>
      <dgm:t>
        <a:bodyPr/>
        <a:lstStyle/>
        <a:p>
          <a:endParaRPr lang="pt-BR"/>
        </a:p>
      </dgm:t>
    </dgm:pt>
    <dgm:pt modelId="{EF4CBF45-D285-459A-AE49-F39DBA597FB5}">
      <dgm:prSet/>
      <dgm:spPr/>
      <dgm:t>
        <a:bodyPr/>
        <a:lstStyle/>
        <a:p>
          <a:r>
            <a:rPr lang="pt-BR" dirty="0"/>
            <a:t>Gerencia Financeira</a:t>
          </a:r>
        </a:p>
      </dgm:t>
    </dgm:pt>
    <dgm:pt modelId="{7552E811-DFAC-4922-A2BB-BA78E21EE593}" type="parTrans" cxnId="{89766A81-8375-4B35-B9E4-311C335A0233}">
      <dgm:prSet/>
      <dgm:spPr/>
      <dgm:t>
        <a:bodyPr/>
        <a:lstStyle/>
        <a:p>
          <a:endParaRPr lang="pt-BR"/>
        </a:p>
      </dgm:t>
    </dgm:pt>
    <dgm:pt modelId="{EE20AF20-C0A0-41B7-BA72-AD15C04EC411}" type="sibTrans" cxnId="{89766A81-8375-4B35-B9E4-311C335A0233}">
      <dgm:prSet/>
      <dgm:spPr/>
      <dgm:t>
        <a:bodyPr/>
        <a:lstStyle/>
        <a:p>
          <a:endParaRPr lang="pt-BR"/>
        </a:p>
      </dgm:t>
    </dgm:pt>
    <dgm:pt modelId="{82FDF5FA-BA60-4E85-A9FA-AF90081218A4}">
      <dgm:prSet/>
      <dgm:spPr/>
      <dgm:t>
        <a:bodyPr/>
        <a:lstStyle/>
        <a:p>
          <a:r>
            <a:rPr lang="pt-BR" dirty="0"/>
            <a:t>Aferir dados da solicitação</a:t>
          </a:r>
        </a:p>
      </dgm:t>
    </dgm:pt>
    <dgm:pt modelId="{34E579F1-2A84-4E8B-8BE9-59842A496FD3}" type="parTrans" cxnId="{0E3EFEDC-2178-423A-BD25-A1A586D5D159}">
      <dgm:prSet/>
      <dgm:spPr/>
      <dgm:t>
        <a:bodyPr/>
        <a:lstStyle/>
        <a:p>
          <a:endParaRPr lang="pt-BR"/>
        </a:p>
      </dgm:t>
    </dgm:pt>
    <dgm:pt modelId="{FE098B62-84AC-4406-8119-903A6835307B}" type="sibTrans" cxnId="{0E3EFEDC-2178-423A-BD25-A1A586D5D159}">
      <dgm:prSet/>
      <dgm:spPr/>
      <dgm:t>
        <a:bodyPr/>
        <a:lstStyle/>
        <a:p>
          <a:endParaRPr lang="pt-BR"/>
        </a:p>
      </dgm:t>
    </dgm:pt>
    <dgm:pt modelId="{B5BC98C4-32B5-44E8-8DE9-EFE50F2A9833}">
      <dgm:prSet/>
      <dgm:spPr/>
      <dgm:t>
        <a:bodyPr/>
        <a:lstStyle/>
        <a:p>
          <a:r>
            <a:rPr lang="pt-BR" dirty="0"/>
            <a:t>Anexar comprovante</a:t>
          </a:r>
        </a:p>
      </dgm:t>
    </dgm:pt>
    <dgm:pt modelId="{FF3EA95A-96A4-4F23-BADE-7EBC1988DDAF}" type="parTrans" cxnId="{B9D1844D-F5FE-4103-926D-7744BFBA0A5A}">
      <dgm:prSet/>
      <dgm:spPr/>
      <dgm:t>
        <a:bodyPr/>
        <a:lstStyle/>
        <a:p>
          <a:endParaRPr lang="pt-BR"/>
        </a:p>
      </dgm:t>
    </dgm:pt>
    <dgm:pt modelId="{9C6D7BF1-4E7B-42A4-9795-DA3F32CA774E}" type="sibTrans" cxnId="{B9D1844D-F5FE-4103-926D-7744BFBA0A5A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5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5">
        <dgm:presLayoutVars>
          <dgm:bulletEnabled val="1"/>
        </dgm:presLayoutVars>
      </dgm:prSet>
      <dgm:spPr/>
    </dgm:pt>
    <dgm:pt modelId="{F1B516E1-E31B-4A63-A5A9-11271324E231}" type="pres">
      <dgm:prSet presAssocID="{C1E12EF3-ED7D-42CD-A3E4-E50F4E41DB8D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2" presStyleCnt="5">
        <dgm:presLayoutVars>
          <dgm:bulletEnabled val="1"/>
        </dgm:presLayoutVars>
      </dgm:prSet>
      <dgm:spPr/>
    </dgm:pt>
    <dgm:pt modelId="{49C774C2-9DB2-4AAE-A1C0-FABABFA1DBE1}" type="pres">
      <dgm:prSet presAssocID="{19A9DD09-90C1-47EA-A696-162A91A5A602}" presName="space" presStyleCnt="0"/>
      <dgm:spPr/>
    </dgm:pt>
    <dgm:pt modelId="{60F6C6DB-429D-4E39-A2A2-72C8EB1F0FA7}" type="pres">
      <dgm:prSet presAssocID="{BFB56138-E4B6-4FD0-AFC7-C84EBA5401B8}" presName="composite" presStyleCnt="0"/>
      <dgm:spPr/>
    </dgm:pt>
    <dgm:pt modelId="{D21C7D65-B9AE-441D-AD74-D10BEEF5F51E}" type="pres">
      <dgm:prSet presAssocID="{BFB56138-E4B6-4FD0-AFC7-C84EBA5401B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5DC42A0-9BB9-4165-8926-DF3B9CB2A000}" type="pres">
      <dgm:prSet presAssocID="{BFB56138-E4B6-4FD0-AFC7-C84EBA5401B8}" presName="desTx" presStyleLbl="alignAccFollowNode1" presStyleIdx="3" presStyleCnt="5">
        <dgm:presLayoutVars>
          <dgm:bulletEnabled val="1"/>
        </dgm:presLayoutVars>
      </dgm:prSet>
      <dgm:spPr/>
    </dgm:pt>
    <dgm:pt modelId="{0209783F-A882-4DC2-83AF-A89CE6142082}" type="pres">
      <dgm:prSet presAssocID="{91751D12-173D-4440-9D17-22B232870095}" presName="space" presStyleCnt="0"/>
      <dgm:spPr/>
    </dgm:pt>
    <dgm:pt modelId="{2A588B08-BD16-4820-92D5-2B0F3F8EFFB9}" type="pres">
      <dgm:prSet presAssocID="{EF4CBF45-D285-459A-AE49-F39DBA597FB5}" presName="composite" presStyleCnt="0"/>
      <dgm:spPr/>
    </dgm:pt>
    <dgm:pt modelId="{3D8D19A7-D7DD-4B63-B717-36B22789C5F2}" type="pres">
      <dgm:prSet presAssocID="{EF4CBF45-D285-459A-AE49-F39DBA597FB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DA45BE-DAA3-40BA-9286-6B12903D1AA9}" type="pres">
      <dgm:prSet presAssocID="{EF4CBF45-D285-459A-AE49-F39DBA597FB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75015B43-68FB-4164-9865-892A3739183A}" type="presOf" srcId="{82FDF5FA-BA60-4E85-A9FA-AF90081218A4}" destId="{80DA45BE-DAA3-40BA-9286-6B12903D1AA9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9E752B6A-07C8-4FAF-9430-43454362CCC8}" type="presOf" srcId="{B5BC98C4-32B5-44E8-8DE9-EFE50F2A9833}" destId="{915C1E27-C158-461E-B395-F8B824098BB1}" srcOrd="0" destOrd="1" presId="urn:microsoft.com/office/officeart/2005/8/layout/hList1"/>
    <dgm:cxn modelId="{B9D1844D-F5FE-4103-926D-7744BFBA0A5A}" srcId="{3826565C-C0C4-4710-9A5D-20D49708D370}" destId="{B5BC98C4-32B5-44E8-8DE9-EFE50F2A9833}" srcOrd="1" destOrd="0" parTransId="{FF3EA95A-96A4-4F23-BADE-7EBC1988DDAF}" sibTransId="{9C6D7BF1-4E7B-42A4-9795-DA3F32CA774E}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5A919B78-F9E5-40D5-B821-E2B3EE7C3060}" type="presOf" srcId="{BFB56138-E4B6-4FD0-AFC7-C84EBA5401B8}" destId="{D21C7D65-B9AE-441D-AD74-D10BEEF5F51E}" srcOrd="0" destOrd="0" presId="urn:microsoft.com/office/officeart/2005/8/layout/hList1"/>
    <dgm:cxn modelId="{89766A81-8375-4B35-B9E4-311C335A0233}" srcId="{3CD96A28-1AF6-4BF8-97E8-442D5F054D82}" destId="{EF4CBF45-D285-459A-AE49-F39DBA597FB5}" srcOrd="4" destOrd="0" parTransId="{7552E811-DFAC-4922-A2BB-BA78E21EE593}" sibTransId="{EE20AF20-C0A0-41B7-BA72-AD15C04EC411}"/>
    <dgm:cxn modelId="{3A9E6682-BD9A-44D5-9E45-A408A8B3C368}" srcId="{3CD96A28-1AF6-4BF8-97E8-442D5F054D82}" destId="{BFB56138-E4B6-4FD0-AFC7-C84EBA5401B8}" srcOrd="3" destOrd="0" parTransId="{FAAA0B46-6D6A-4FEF-8AE0-223B4FA36674}" sibTransId="{91751D12-173D-4440-9D17-22B232870095}"/>
    <dgm:cxn modelId="{FC9F028A-468C-4A79-887B-953F21D52F71}" srcId="{3CD96A28-1AF6-4BF8-97E8-442D5F054D82}" destId="{7D19369D-B505-4820-A16B-D34959692589}" srcOrd="2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6CE830D7-A824-4DE3-A0FB-884D5F573AE4}" srcId="{BFB56138-E4B6-4FD0-AFC7-C84EBA5401B8}" destId="{64971608-52AB-477A-8257-5144A8E481A5}" srcOrd="0" destOrd="0" parTransId="{E6CDB5B8-8506-4187-8EDC-EAA86DEAA81C}" sibTransId="{77B080CD-653A-411C-8A7C-C2132ADF4783}"/>
    <dgm:cxn modelId="{0E3EFEDC-2178-423A-BD25-A1A586D5D159}" srcId="{EF4CBF45-D285-459A-AE49-F39DBA597FB5}" destId="{82FDF5FA-BA60-4E85-A9FA-AF90081218A4}" srcOrd="0" destOrd="0" parTransId="{34E579F1-2A84-4E8B-8BE9-59842A496FD3}" sibTransId="{FE098B62-84AC-4406-8119-903A6835307B}"/>
    <dgm:cxn modelId="{248EFEE4-697F-43E1-A616-918944AF38A5}" type="presOf" srcId="{EF4CBF45-D285-459A-AE49-F39DBA597FB5}" destId="{3D8D19A7-D7DD-4B63-B717-36B22789C5F2}" srcOrd="0" destOrd="0" presId="urn:microsoft.com/office/officeart/2005/8/layout/hList1"/>
    <dgm:cxn modelId="{0FB317E6-A697-4A23-8B58-24B8377C9874}" type="presOf" srcId="{64971608-52AB-477A-8257-5144A8E481A5}" destId="{95DC42A0-9BB9-4165-8926-DF3B9CB2A000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  <dgm:cxn modelId="{91BC496E-60CB-4EFC-8699-9CE88ADF009F}" type="presParOf" srcId="{D66DF890-FC51-4941-8BE4-99148A2449FD}" destId="{F1B516E1-E31B-4A63-A5A9-11271324E231}" srcOrd="3" destOrd="0" presId="urn:microsoft.com/office/officeart/2005/8/layout/hList1"/>
    <dgm:cxn modelId="{A9D66BEA-F18E-4F53-B13D-596B6621E9AF}" type="presParOf" srcId="{D66DF890-FC51-4941-8BE4-99148A2449FD}" destId="{CA5BE40E-6CB0-47B1-BCAC-AC9822FD6D77}" srcOrd="4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8B5E5F74-43D7-48F5-B401-F9664FCD8477}" type="presParOf" srcId="{D66DF890-FC51-4941-8BE4-99148A2449FD}" destId="{49C774C2-9DB2-4AAE-A1C0-FABABFA1DBE1}" srcOrd="5" destOrd="0" presId="urn:microsoft.com/office/officeart/2005/8/layout/hList1"/>
    <dgm:cxn modelId="{8F368A08-D7E6-49E4-AEBF-57EFE7C80562}" type="presParOf" srcId="{D66DF890-FC51-4941-8BE4-99148A2449FD}" destId="{60F6C6DB-429D-4E39-A2A2-72C8EB1F0FA7}" srcOrd="6" destOrd="0" presId="urn:microsoft.com/office/officeart/2005/8/layout/hList1"/>
    <dgm:cxn modelId="{07E48E83-96C9-4552-9204-60CB3A601F49}" type="presParOf" srcId="{60F6C6DB-429D-4E39-A2A2-72C8EB1F0FA7}" destId="{D21C7D65-B9AE-441D-AD74-D10BEEF5F51E}" srcOrd="0" destOrd="0" presId="urn:microsoft.com/office/officeart/2005/8/layout/hList1"/>
    <dgm:cxn modelId="{58E0ED88-1DAB-47E0-AF92-CC5A6571518B}" type="presParOf" srcId="{60F6C6DB-429D-4E39-A2A2-72C8EB1F0FA7}" destId="{95DC42A0-9BB9-4165-8926-DF3B9CB2A000}" srcOrd="1" destOrd="0" presId="urn:microsoft.com/office/officeart/2005/8/layout/hList1"/>
    <dgm:cxn modelId="{A54EEC72-C254-42E9-AEDC-51D542F17157}" type="presParOf" srcId="{D66DF890-FC51-4941-8BE4-99148A2449FD}" destId="{0209783F-A882-4DC2-83AF-A89CE6142082}" srcOrd="7" destOrd="0" presId="urn:microsoft.com/office/officeart/2005/8/layout/hList1"/>
    <dgm:cxn modelId="{7CC1ADBA-E7E1-4EFD-9097-260E02B0B3C6}" type="presParOf" srcId="{D66DF890-FC51-4941-8BE4-99148A2449FD}" destId="{2A588B08-BD16-4820-92D5-2B0F3F8EFFB9}" srcOrd="8" destOrd="0" presId="urn:microsoft.com/office/officeart/2005/8/layout/hList1"/>
    <dgm:cxn modelId="{1C41161C-639A-4ABD-A9A9-614BDFD97C1F}" type="presParOf" srcId="{2A588B08-BD16-4820-92D5-2B0F3F8EFFB9}" destId="{3D8D19A7-D7DD-4B63-B717-36B22789C5F2}" srcOrd="0" destOrd="0" presId="urn:microsoft.com/office/officeart/2005/8/layout/hList1"/>
    <dgm:cxn modelId="{7679B15A-D842-46C5-B63E-1D24FB95FA3D}" type="presParOf" srcId="{2A588B08-BD16-4820-92D5-2B0F3F8EFFB9}" destId="{80DA45BE-DAA3-40BA-9286-6B12903D1A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4185" y="1392585"/>
          <a:ext cx="1604428" cy="58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Solicitante </a:t>
          </a:r>
        </a:p>
      </dsp:txBody>
      <dsp:txXfrm>
        <a:off x="4185" y="1392585"/>
        <a:ext cx="1604428" cy="584707"/>
      </dsp:txXfrm>
    </dsp:sp>
    <dsp:sp modelId="{915C1E27-C158-461E-B395-F8B824098BB1}">
      <dsp:nvSpPr>
        <dsp:cNvPr id="0" name=""/>
        <dsp:cNvSpPr/>
      </dsp:nvSpPr>
      <dsp:spPr>
        <a:xfrm>
          <a:off x="4185" y="1977293"/>
          <a:ext cx="1604428" cy="116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Preencher solicitação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Anexar comprovante</a:t>
          </a:r>
        </a:p>
      </dsp:txBody>
      <dsp:txXfrm>
        <a:off x="4185" y="1977293"/>
        <a:ext cx="1604428" cy="1166625"/>
      </dsp:txXfrm>
    </dsp:sp>
    <dsp:sp modelId="{98716004-6432-427D-B1C2-54371D936B46}">
      <dsp:nvSpPr>
        <dsp:cNvPr id="0" name=""/>
        <dsp:cNvSpPr/>
      </dsp:nvSpPr>
      <dsp:spPr>
        <a:xfrm>
          <a:off x="1833233" y="1392585"/>
          <a:ext cx="1604428" cy="58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Chefia Imediata</a:t>
          </a:r>
        </a:p>
      </dsp:txBody>
      <dsp:txXfrm>
        <a:off x="1833233" y="1392585"/>
        <a:ext cx="1604428" cy="584707"/>
      </dsp:txXfrm>
    </dsp:sp>
    <dsp:sp modelId="{65B523C8-A378-455C-BF7E-EF3ABA864873}">
      <dsp:nvSpPr>
        <dsp:cNvPr id="0" name=""/>
        <dsp:cNvSpPr/>
      </dsp:nvSpPr>
      <dsp:spPr>
        <a:xfrm>
          <a:off x="1833233" y="1977293"/>
          <a:ext cx="1604428" cy="116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Validar solicitação</a:t>
          </a:r>
        </a:p>
      </dsp:txBody>
      <dsp:txXfrm>
        <a:off x="1833233" y="1977293"/>
        <a:ext cx="1604428" cy="1166625"/>
      </dsp:txXfrm>
    </dsp:sp>
    <dsp:sp modelId="{C5A15CEA-636D-4DCC-9791-D708AFCB94D0}">
      <dsp:nvSpPr>
        <dsp:cNvPr id="0" name=""/>
        <dsp:cNvSpPr/>
      </dsp:nvSpPr>
      <dsp:spPr>
        <a:xfrm>
          <a:off x="3662281" y="1392585"/>
          <a:ext cx="1604428" cy="58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Gestor do Centro de Custo</a:t>
          </a:r>
        </a:p>
      </dsp:txBody>
      <dsp:txXfrm>
        <a:off x="3662281" y="1392585"/>
        <a:ext cx="1604428" cy="584707"/>
      </dsp:txXfrm>
    </dsp:sp>
    <dsp:sp modelId="{D2B0B62E-32A3-44A3-904D-75B06CDF8430}">
      <dsp:nvSpPr>
        <dsp:cNvPr id="0" name=""/>
        <dsp:cNvSpPr/>
      </dsp:nvSpPr>
      <dsp:spPr>
        <a:xfrm>
          <a:off x="3662281" y="1977293"/>
          <a:ext cx="1604428" cy="116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Validar solicitação</a:t>
          </a:r>
        </a:p>
      </dsp:txBody>
      <dsp:txXfrm>
        <a:off x="3662281" y="1977293"/>
        <a:ext cx="1604428" cy="1166625"/>
      </dsp:txXfrm>
    </dsp:sp>
    <dsp:sp modelId="{D21C7D65-B9AE-441D-AD74-D10BEEF5F51E}">
      <dsp:nvSpPr>
        <dsp:cNvPr id="0" name=""/>
        <dsp:cNvSpPr/>
      </dsp:nvSpPr>
      <dsp:spPr>
        <a:xfrm>
          <a:off x="5491330" y="1392585"/>
          <a:ext cx="1604428" cy="58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Alta Gestão</a:t>
          </a:r>
        </a:p>
      </dsp:txBody>
      <dsp:txXfrm>
        <a:off x="5491330" y="1392585"/>
        <a:ext cx="1604428" cy="584707"/>
      </dsp:txXfrm>
    </dsp:sp>
    <dsp:sp modelId="{95DC42A0-9BB9-4165-8926-DF3B9CB2A000}">
      <dsp:nvSpPr>
        <dsp:cNvPr id="0" name=""/>
        <dsp:cNvSpPr/>
      </dsp:nvSpPr>
      <dsp:spPr>
        <a:xfrm>
          <a:off x="5491330" y="1977293"/>
          <a:ext cx="1604428" cy="116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Aprovar solicitação</a:t>
          </a:r>
        </a:p>
      </dsp:txBody>
      <dsp:txXfrm>
        <a:off x="5491330" y="1977293"/>
        <a:ext cx="1604428" cy="1166625"/>
      </dsp:txXfrm>
    </dsp:sp>
    <dsp:sp modelId="{3D8D19A7-D7DD-4B63-B717-36B22789C5F2}">
      <dsp:nvSpPr>
        <dsp:cNvPr id="0" name=""/>
        <dsp:cNvSpPr/>
      </dsp:nvSpPr>
      <dsp:spPr>
        <a:xfrm>
          <a:off x="7320378" y="1392585"/>
          <a:ext cx="1604428" cy="58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Gerencia Financeira</a:t>
          </a:r>
        </a:p>
      </dsp:txBody>
      <dsp:txXfrm>
        <a:off x="7320378" y="1392585"/>
        <a:ext cx="1604428" cy="584707"/>
      </dsp:txXfrm>
    </dsp:sp>
    <dsp:sp modelId="{80DA45BE-DAA3-40BA-9286-6B12903D1AA9}">
      <dsp:nvSpPr>
        <dsp:cNvPr id="0" name=""/>
        <dsp:cNvSpPr/>
      </dsp:nvSpPr>
      <dsp:spPr>
        <a:xfrm>
          <a:off x="7320378" y="1977293"/>
          <a:ext cx="1604428" cy="1166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Aferir dados da solicitação</a:t>
          </a:r>
        </a:p>
      </dsp:txBody>
      <dsp:txXfrm>
        <a:off x="7320378" y="1977293"/>
        <a:ext cx="1604428" cy="116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Atribuido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valor na variável autorizador, para preenchimento do formulário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(0,11)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'12.01.02.01'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'20.01.02.08.70080'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(0,8)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'13'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'14'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'15'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'16'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Pool:Group:w_GP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GP - </a:t>
            </a:r>
            <a:r>
              <a:rPr lang="pt-B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LenouraSchmidt</a:t>
            </a:r>
            <a:endParaRPr lang="pt-BR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'11'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'18'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'50'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'99'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Reembolso de despesas</a:t>
            </a:r>
          </a:p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pt-BR" sz="4500" dirty="0">
                <a:solidFill>
                  <a:schemeClr val="bg1"/>
                </a:solidFill>
                <a:latin typeface="Helvetica" pitchFamily="34" charset="0"/>
              </a:rPr>
              <a:t>Transporte / Alimentação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minimizar o trâmite de papeis na organização e também eliminar o ações manuais e operacionais de preenchimento de arquivo PDF, impressão, coleta de assinatura da chefia imediata, protocolo e digitação no sistema TOTVS RM do operador da Gerência Financeira. 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703022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para solicitação na </a:t>
            </a:r>
            <a:r>
              <a:rPr lang="pt-BR" sz="3000" dirty="0" err="1"/>
              <a:t>MinhaCNC</a:t>
            </a:r>
            <a:r>
              <a:rPr lang="pt-BR" sz="3000" dirty="0"/>
              <a:t> possui sete campos, todos com preenchimento obrigatório. São eles: filial, favorecido, centro de custo, data da despesa, valor da despesa com transporte e/ou alimentação. A maioria deles são listas para seleção, apresentando dados em tempo real dos cadastros do sistema TOTVS RM. Nesta etapa o comprovante da despesa deverá ser anexado, obrigatoriamente.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Chefia imediata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possui um recurso que identifica quem é o chefe imediato no cadastro do setor do solicitante. Esta informação é coletada no sistema TOTVS RM no módulo de Recursos Humanos. </a:t>
            </a:r>
          </a:p>
          <a:p>
            <a:pPr algn="just"/>
            <a:r>
              <a:rPr lang="pt-BR" sz="3000" dirty="0"/>
              <a:t>	Se o Chefe imediato for igual ao Gestor de centro de custo esta etapa será ignorada. Caso contrário a Chefia imediata poderá rejeitar ou avançar a solicitação para o Gestor de centro de custo.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do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possui um recurso que identifica o Gestor responsável do centro de custo selecionado na solicitação. Esta informação é coletada no sistema TOTVS RM no cadastro de centro de custo. </a:t>
            </a:r>
          </a:p>
          <a:p>
            <a:pPr algn="just"/>
            <a:r>
              <a:rPr lang="pt-BR" sz="3000" dirty="0"/>
              <a:t>	Nesta etapa o </a:t>
            </a:r>
            <a:r>
              <a:rPr lang="pt-BR" sz="3000"/>
              <a:t>Gestor poderá </a:t>
            </a:r>
            <a:r>
              <a:rPr lang="pt-BR" sz="3000" dirty="0"/>
              <a:t>rejeitar, solicitar ajuste da solicitação ou avançar a solicitação para Alta Gestão da CNC.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Alta Gestão – Aprovar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possui atribuição conforme o centro de custo informado, seguindo as mesmas regras implementadas para Outras Entradas e Autorização de Fornecimento. Assim sendo direcionado para Secretaria Geral ou Vice Presidência Financeira ou Gabinete da Presidência.</a:t>
            </a:r>
          </a:p>
          <a:p>
            <a:pPr algn="just"/>
            <a:r>
              <a:rPr lang="pt-BR" sz="3000" dirty="0"/>
              <a:t>	O Gestor poderá rejeitar, solicitar ajuste da solicitação ou avançar a solicitação para Gerencia Financeira.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 fontScale="90000"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Gerencia Financeira – Aferir dados da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Nesta etapa do processo os dados preenchidos serão validados conforme o comprovante anexado, o responsável poderá solicitar ajuste da solicitação ou aprovar, quando aprovado todos os dados do formulário serão integrados ao sistema TOTVS RM no  movimento 1.2.35 – Prestação de contas e reembolso PF. </a:t>
            </a:r>
          </a:p>
        </p:txBody>
      </p:sp>
    </p:spTree>
    <p:extLst>
      <p:ext uri="{BB962C8B-B14F-4D97-AF65-F5344CB8AC3E}">
        <p14:creationId xmlns:p14="http://schemas.microsoft.com/office/powerpoint/2010/main" val="337786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Props1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705</Words>
  <Application>Microsoft Office PowerPoint</Application>
  <PresentationFormat>Apresentação na tela (4:3)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Consolas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solicitação</vt:lpstr>
      <vt:lpstr>Chefia imediata – Validar solicitação</vt:lpstr>
      <vt:lpstr>Gestor do CC – Validar solicitação</vt:lpstr>
      <vt:lpstr>Alta Gestão – Aprovar solicitação</vt:lpstr>
      <vt:lpstr>Gerencia Financeira – Aferir dados da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520</cp:revision>
  <dcterms:created xsi:type="dcterms:W3CDTF">2011-09-23T12:02:13Z</dcterms:created>
  <dcterms:modified xsi:type="dcterms:W3CDTF">2020-07-14T16:40:25Z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