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0" r:id="rId5"/>
    <p:sldId id="363" r:id="rId6"/>
    <p:sldId id="370" r:id="rId7"/>
    <p:sldId id="371" r:id="rId8"/>
    <p:sldId id="372" r:id="rId9"/>
    <p:sldId id="365" r:id="rId10"/>
    <p:sldId id="373" r:id="rId11"/>
    <p:sldId id="374" r:id="rId12"/>
    <p:sldId id="375" r:id="rId13"/>
    <p:sldId id="376" r:id="rId14"/>
    <p:sldId id="377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e Rodrigues dos Santos Lobianco" initials="CRdSL" lastIdx="1" clrIdx="0">
    <p:extLst>
      <p:ext uri="{19B8F6BF-5375-455C-9EA6-DF929625EA0E}">
        <p15:presenceInfo xmlns:p15="http://schemas.microsoft.com/office/powerpoint/2012/main" userId="S-1-5-21-970993383-930416683-1458450816-163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DDDDDD"/>
    <a:srgbClr val="FFFFCC"/>
    <a:srgbClr val="E5FEFF"/>
    <a:srgbClr val="FFFF99"/>
    <a:srgbClr val="A48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1132" autoAdjust="0"/>
  </p:normalViewPr>
  <p:slideViewPr>
    <p:cSldViewPr showGuides="1">
      <p:cViewPr varScale="1">
        <p:scale>
          <a:sx n="69" d="100"/>
          <a:sy n="69" d="100"/>
        </p:scale>
        <p:origin x="127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22E44-98EB-41F2-A5A3-DC9366D96C52}" type="datetimeFigureOut">
              <a:rPr lang="pt-BR" smtClean="0"/>
              <a:pPr/>
              <a:t>21/07/2020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F49D4-11F0-4902-8E8F-39DA3DE9C75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697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D20E7-273D-4BCD-A33C-33C20D53B536}" type="datetimeFigureOut">
              <a:rPr lang="pt-BR" smtClean="0"/>
              <a:t>21/07/2020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F6329-8270-4198-B6A5-1ADCDEE4C2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930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F6329-8270-4198-B6A5-1ADCDEE4C2C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563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F6329-8270-4198-B6A5-1ADCDEE4C2C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913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2708920"/>
            <a:ext cx="7772400" cy="1152128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47864" y="4005064"/>
            <a:ext cx="5112568" cy="100811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6131024" cy="504056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3456384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555776" y="836712"/>
            <a:ext cx="6131024" cy="504056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555776" y="836712"/>
            <a:ext cx="6131024" cy="504056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2555776" y="836712"/>
            <a:ext cx="61310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Clique para editar o estilo do título mestre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651621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7544" y="2132856"/>
            <a:ext cx="8229600" cy="35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587218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92E1F-AD23-4954-8C0A-1311CECCDDB9}" type="datetimeFigureOut">
              <a:rPr lang="pt-BR" smtClean="0"/>
              <a:pPr/>
              <a:t>21/07/2020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587218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587218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"/>
            <a:ext cx="9144000" cy="68574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0"/>
            <a:ext cx="9144000" cy="685746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7504" y="4010288"/>
            <a:ext cx="892899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Helvetica" pitchFamily="34" charset="0"/>
              </a:rPr>
              <a:t>Reembolso de despesas</a:t>
            </a:r>
          </a:p>
          <a:p>
            <a:pPr algn="ctr"/>
            <a:r>
              <a:rPr lang="pt-BR" sz="4500" dirty="0">
                <a:solidFill>
                  <a:schemeClr val="bg1"/>
                </a:solidFill>
                <a:latin typeface="Helvetica" pitchFamily="34" charset="0"/>
              </a:rPr>
              <a:t>Etapa Solicitante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4E2FF9AC-CE89-4559-953E-A14AC07DB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3999"/>
            <a:ext cx="9144000" cy="2750002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E963782B-559C-45BE-92C3-6FD0087C8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620688"/>
            <a:ext cx="7992888" cy="93610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Clique em enviar para encaminhar a solicitação.</a:t>
            </a:r>
          </a:p>
        </p:txBody>
      </p:sp>
    </p:spTree>
    <p:extLst>
      <p:ext uri="{BB962C8B-B14F-4D97-AF65-F5344CB8AC3E}">
        <p14:creationId xmlns:p14="http://schemas.microsoft.com/office/powerpoint/2010/main" val="2804573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xto preto sobre fundo branco&#10;&#10;Descrição gerada automaticamente">
            <a:extLst>
              <a:ext uri="{FF2B5EF4-FFF2-40B4-BE49-F238E27FC236}">
                <a16:creationId xmlns:a16="http://schemas.microsoft.com/office/drawing/2014/main" id="{145DE5AA-54B5-4EFE-A0F0-4B86DC36B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1241"/>
            <a:ext cx="9144000" cy="3495517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8611C9AE-4494-463A-95D4-D84E9619B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620688"/>
            <a:ext cx="7992888" cy="93610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Em seguida receberá um status da solicitação incluída.</a:t>
            </a:r>
          </a:p>
        </p:txBody>
      </p:sp>
    </p:spTree>
    <p:extLst>
      <p:ext uri="{BB962C8B-B14F-4D97-AF65-F5344CB8AC3E}">
        <p14:creationId xmlns:p14="http://schemas.microsoft.com/office/powerpoint/2010/main" val="2502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Introdução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A implementação deste processo na </a:t>
            </a:r>
            <a:r>
              <a:rPr lang="pt-BR" sz="3000" dirty="0" err="1"/>
              <a:t>MinhaCNC</a:t>
            </a:r>
            <a:r>
              <a:rPr lang="pt-BR" sz="3000" dirty="0"/>
              <a:t>, visa minimizar o trâmite de papeis na organização e também eliminar o ações manuais e operacionais de preenchimento de arquivo PDF, impressão, coleta de assinatura da chefia imediata, protocolo e digitação no sistema TOTVS RM do operador da Gerência Financeira. </a:t>
            </a:r>
          </a:p>
        </p:txBody>
      </p:sp>
    </p:spTree>
    <p:extLst>
      <p:ext uri="{BB962C8B-B14F-4D97-AF65-F5344CB8AC3E}">
        <p14:creationId xmlns:p14="http://schemas.microsoft.com/office/powerpoint/2010/main" val="237959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5556" y="908720"/>
            <a:ext cx="7992888" cy="4248472"/>
          </a:xfrm>
        </p:spPr>
        <p:txBody>
          <a:bodyPr>
            <a:noAutofit/>
          </a:bodyPr>
          <a:lstStyle/>
          <a:p>
            <a:pPr algn="ctr"/>
            <a:r>
              <a:rPr lang="pt-BR" sz="4500" dirty="0">
                <a:solidFill>
                  <a:srgbClr val="A48326"/>
                </a:solidFill>
                <a:latin typeface="Helvetica" pitchFamily="34" charset="0"/>
              </a:rPr>
              <a:t>Como acesso a solicitação de reembolso?</a:t>
            </a:r>
          </a:p>
        </p:txBody>
      </p:sp>
    </p:spTree>
    <p:extLst>
      <p:ext uri="{BB962C8B-B14F-4D97-AF65-F5344CB8AC3E}">
        <p14:creationId xmlns:p14="http://schemas.microsoft.com/office/powerpoint/2010/main" val="170985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FCF222F7-87D4-4FF5-B0AF-5787CFCCA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628800"/>
            <a:ext cx="9013303" cy="3312389"/>
          </a:xfrm>
          <a:prstGeom prst="rect">
            <a:avLst/>
          </a:prstGeom>
          <a:noFill/>
          <a:effectLst>
            <a:softEdge rad="12700"/>
          </a:effectLst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51B8E7F3-91C0-4EB6-ADE5-7F83416A6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620688"/>
            <a:ext cx="7992888" cy="93610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Na minha.cnc.org.br vá em Processos – Iniciar Solicitações.</a:t>
            </a:r>
          </a:p>
        </p:txBody>
      </p:sp>
    </p:spTree>
    <p:extLst>
      <p:ext uri="{BB962C8B-B14F-4D97-AF65-F5344CB8AC3E}">
        <p14:creationId xmlns:p14="http://schemas.microsoft.com/office/powerpoint/2010/main" val="5700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A30894CA-4503-4349-835E-84C1588EA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9183"/>
            <a:ext cx="9144000" cy="335963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A88F6A57-93AF-43CE-9D89-EF0BB7B73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620688"/>
            <a:ext cx="7992888" cy="93610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Acesse Solicitações – Financeiro – Solicitação de Reembolso.</a:t>
            </a:r>
          </a:p>
        </p:txBody>
      </p:sp>
    </p:spTree>
    <p:extLst>
      <p:ext uri="{BB962C8B-B14F-4D97-AF65-F5344CB8AC3E}">
        <p14:creationId xmlns:p14="http://schemas.microsoft.com/office/powerpoint/2010/main" val="19016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Como preencher a solicitação?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O formulário disponibilizado possui sete campos, todos com preenchimento obrigatório. A maioria deles são listas para seleção, apresentando dados em tempo real dos cadastros do sistema TOTVS RM. Atenção é obrigatória a inclusão do comprovante da despesa clicando em anexo.</a:t>
            </a:r>
          </a:p>
        </p:txBody>
      </p:sp>
    </p:spTree>
    <p:extLst>
      <p:ext uri="{BB962C8B-B14F-4D97-AF65-F5344CB8AC3E}">
        <p14:creationId xmlns:p14="http://schemas.microsoft.com/office/powerpoint/2010/main" val="1302570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A7520D89-745C-446F-8FA7-C48EE8916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719"/>
            <a:ext cx="9144000" cy="4114561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4B591F4A-233A-4414-B572-3FC2CBC6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620688"/>
            <a:ext cx="7992888" cy="93610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Informe todos os dados e justifique antes </a:t>
            </a:r>
            <a:r>
              <a:rPr lang="pt-BR" sz="2600">
                <a:solidFill>
                  <a:srgbClr val="A48326"/>
                </a:solidFill>
                <a:latin typeface="Helvetica" pitchFamily="34" charset="0"/>
              </a:rPr>
              <a:t>de incluir </a:t>
            </a:r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o comprovante em Anexos.</a:t>
            </a:r>
          </a:p>
        </p:txBody>
      </p:sp>
    </p:spTree>
    <p:extLst>
      <p:ext uri="{BB962C8B-B14F-4D97-AF65-F5344CB8AC3E}">
        <p14:creationId xmlns:p14="http://schemas.microsoft.com/office/powerpoint/2010/main" val="408150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07C549E5-B06B-44EC-ACD0-1C7C7162E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1241"/>
            <a:ext cx="9144000" cy="3495517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CC24CF1-DD85-404D-86FC-B458321E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620688"/>
            <a:ext cx="7992888" cy="93610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Em Anexos inclua o comprovante.</a:t>
            </a:r>
          </a:p>
        </p:txBody>
      </p:sp>
    </p:spTree>
    <p:extLst>
      <p:ext uri="{BB962C8B-B14F-4D97-AF65-F5344CB8AC3E}">
        <p14:creationId xmlns:p14="http://schemas.microsoft.com/office/powerpoint/2010/main" val="115600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6123E27-FCF8-4A3A-B64A-93E9D71BA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1241"/>
            <a:ext cx="9144000" cy="3495517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E6C0A4D9-8575-446D-95D2-157183C96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620688"/>
            <a:ext cx="7992888" cy="93610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Selecione o comprovante.</a:t>
            </a:r>
          </a:p>
        </p:txBody>
      </p:sp>
    </p:spTree>
    <p:extLst>
      <p:ext uri="{BB962C8B-B14F-4D97-AF65-F5344CB8AC3E}">
        <p14:creationId xmlns:p14="http://schemas.microsoft.com/office/powerpoint/2010/main" val="1246451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2">
      <a:dk1>
        <a:sysClr val="windowText" lastClr="000000"/>
      </a:dk1>
      <a:lt1>
        <a:sysClr val="window" lastClr="FFFFFF"/>
      </a:lt1>
      <a:dk2>
        <a:srgbClr val="1F497D"/>
      </a:dk2>
      <a:lt2>
        <a:srgbClr val="FFFFFF"/>
      </a:lt2>
      <a:accent1>
        <a:srgbClr val="4F81BD"/>
      </a:accent1>
      <a:accent2>
        <a:srgbClr val="1F497D"/>
      </a:accent2>
      <a:accent3>
        <a:srgbClr val="8DB3E2"/>
      </a:accent3>
      <a:accent4>
        <a:srgbClr val="E36C09"/>
      </a:accent4>
      <a:accent5>
        <a:srgbClr val="FAC08F"/>
      </a:accent5>
      <a:accent6>
        <a:srgbClr val="F79646"/>
      </a:accent6>
      <a:hlink>
        <a:srgbClr val="8DB3E2"/>
      </a:hlink>
      <a:folHlink>
        <a:srgbClr val="548DD4"/>
      </a:folHlink>
    </a:clrScheme>
    <a:fontScheme name="executivo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bjetivo xmlns="d885478b-f22d-4d19-a775-a8723dc1337f">Apresentação de Power Point com slides personalizados CNC na cor branca.</Objetivo>
    <Assunto xmlns="45f96d23-d40b-4212-8da3-c017d2a6f7c3">Modelos de documentos - Padrões gráficos</Assunto>
    <Procedimento xmlns="45f96d23-d40b-4212-8da3-c017d2a6f7c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99200897145E149B74E983814333612" ma:contentTypeVersion="4" ma:contentTypeDescription="Crie um novo documento." ma:contentTypeScope="" ma:versionID="3f3467af012b1d5993a5bb1a3a42a493">
  <xsd:schema xmlns:xsd="http://www.w3.org/2001/XMLSchema" xmlns:xs="http://www.w3.org/2001/XMLSchema" xmlns:p="http://schemas.microsoft.com/office/2006/metadata/properties" xmlns:ns2="d885478b-f22d-4d19-a775-a8723dc1337f" xmlns:ns3="45f96d23-d40b-4212-8da3-c017d2a6f7c3" targetNamespace="http://schemas.microsoft.com/office/2006/metadata/properties" ma:root="true" ma:fieldsID="b5f0560e8bb6d765e16a4fc320c2d2ed" ns2:_="" ns3:_="">
    <xsd:import namespace="d885478b-f22d-4d19-a775-a8723dc1337f"/>
    <xsd:import namespace="45f96d23-d40b-4212-8da3-c017d2a6f7c3"/>
    <xsd:element name="properties">
      <xsd:complexType>
        <xsd:sequence>
          <xsd:element name="documentManagement">
            <xsd:complexType>
              <xsd:all>
                <xsd:element ref="ns2:Objetivo" minOccurs="0"/>
                <xsd:element ref="ns3:Assunto" minOccurs="0"/>
                <xsd:element ref="ns3:Procediment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85478b-f22d-4d19-a775-a8723dc1337f" elementFormDefault="qualified">
    <xsd:import namespace="http://schemas.microsoft.com/office/2006/documentManagement/types"/>
    <xsd:import namespace="http://schemas.microsoft.com/office/infopath/2007/PartnerControls"/>
    <xsd:element name="Objetivo" ma:index="8" nillable="true" ma:displayName="Objetivo" ma:internalName="Objetivo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f96d23-d40b-4212-8da3-c017d2a6f7c3" elementFormDefault="qualified">
    <xsd:import namespace="http://schemas.microsoft.com/office/2006/documentManagement/types"/>
    <xsd:import namespace="http://schemas.microsoft.com/office/infopath/2007/PartnerControls"/>
    <xsd:element name="Assunto" ma:index="9" nillable="true" ma:displayName="Assunto" ma:default="-Escolha uma opção -" ma:format="Dropdown" ma:internalName="Assunto">
      <xsd:simpleType>
        <xsd:restriction base="dms:Choice">
          <xsd:enumeration value="-Escolha uma opção -"/>
          <xsd:enumeration value="Viagens"/>
          <xsd:enumeration value="Despesas"/>
          <xsd:enumeration value="Eventos"/>
          <xsd:enumeration value="Materiais e Serviços"/>
          <xsd:enumeration value="Modelos de documentos - Padrões gráficos"/>
          <xsd:enumeration value="Parecer legislativo"/>
          <xsd:enumeration value="RH"/>
          <xsd:enumeration value="Serviços Gerais"/>
          <xsd:enumeration value="Gestão de Processos"/>
          <xsd:enumeration value="Temas de Interesse do Comércio (TIC)"/>
        </xsd:restriction>
      </xsd:simpleType>
    </xsd:element>
    <xsd:element name="Procedimento" ma:index="10" nillable="true" ma:displayName="Procedimento Relacionado" ma:list="{1c273bb9-d6b2-4232-8f66-7ae9ab3ac7f6}" ma:internalName="Procedimento" ma:readOnly="false" ma:showField="LinkTitleNoMenu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2DF0E0-0EA2-48B5-9DA2-3321820A21F2}">
  <ds:schemaRefs>
    <ds:schemaRef ds:uri="http://purl.org/dc/dcmitype/"/>
    <ds:schemaRef ds:uri="http://purl.org/dc/elements/1.1/"/>
    <ds:schemaRef ds:uri="http://schemas.microsoft.com/office/2006/metadata/properties"/>
    <ds:schemaRef ds:uri="d885478b-f22d-4d19-a775-a8723dc1337f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45f96d23-d40b-4212-8da3-c017d2a6f7c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6EBFFE6-03E5-4FEC-833A-ADCD223D5C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85478b-f22d-4d19-a775-a8723dc1337f"/>
    <ds:schemaRef ds:uri="45f96d23-d40b-4212-8da3-c017d2a6f7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D8799C-CBA0-43B6-B31C-584BCF8821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183</Words>
  <Application>Microsoft Office PowerPoint</Application>
  <PresentationFormat>Apresentação na tela (4:3)</PresentationFormat>
  <Paragraphs>16</Paragraphs>
  <Slides>11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Arial Narrow</vt:lpstr>
      <vt:lpstr>Calibri</vt:lpstr>
      <vt:lpstr>Helvetica</vt:lpstr>
      <vt:lpstr>Tema do Office</vt:lpstr>
      <vt:lpstr>Apresentação do PowerPoint</vt:lpstr>
      <vt:lpstr>Introdução</vt:lpstr>
      <vt:lpstr>Como acesso a solicitação de reembolso?</vt:lpstr>
      <vt:lpstr>Na minha.cnc.org.br vá em Processos – Iniciar Solicitações.</vt:lpstr>
      <vt:lpstr>Acesse Solicitações – Financeiro – Solicitação de Reembolso.</vt:lpstr>
      <vt:lpstr>Como preencher a solicitação?</vt:lpstr>
      <vt:lpstr>Informe todos os dados e justifique antes de incluir o comprovante em Anexos.</vt:lpstr>
      <vt:lpstr>Em Anexos inclua o comprovante.</vt:lpstr>
      <vt:lpstr>Selecione o comprovante.</vt:lpstr>
      <vt:lpstr>Clique em enviar para encaminhar a solicitação.</vt:lpstr>
      <vt:lpstr>Em seguida receberá um status da solicitação incluída.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Herick Freitas</dc:creator>
  <cp:lastModifiedBy>Herick Freitas</cp:lastModifiedBy>
  <cp:revision>12</cp:revision>
  <dcterms:created xsi:type="dcterms:W3CDTF">2020-07-21T22:26:22Z</dcterms:created>
  <dcterms:modified xsi:type="dcterms:W3CDTF">2020-07-21T22:45:55Z</dcterms:modified>
</cp:coreProperties>
</file>