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363" r:id="rId6"/>
    <p:sldId id="364" r:id="rId7"/>
    <p:sldId id="365" r:id="rId8"/>
    <p:sldId id="367" r:id="rId9"/>
    <p:sldId id="3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69" d="100"/>
          <a:sy n="69" d="100"/>
        </p:scale>
        <p:origin x="127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Solicitante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Preencher o formulário.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7D19369D-B505-4820-A16B-D34959692589}">
      <dgm:prSet/>
      <dgm:spPr/>
      <dgm:t>
        <a:bodyPr/>
        <a:lstStyle/>
        <a:p>
          <a:r>
            <a:rPr lang="pt-BR" dirty="0"/>
            <a:t>Gestor Centro de Custo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8B1EB267-0702-42B3-A26E-6D8C2D1DB4DC}">
      <dgm:prSet/>
      <dgm:spPr/>
      <dgm:t>
        <a:bodyPr/>
        <a:lstStyle/>
        <a:p>
          <a:r>
            <a:rPr lang="pt-BR" dirty="0"/>
            <a:t>Gestor Divisão Administrativa</a:t>
          </a:r>
        </a:p>
      </dgm:t>
    </dgm:pt>
    <dgm:pt modelId="{5B393D69-E22A-4721-A6D4-8CBB00A3D0EA}" type="parTrans" cxnId="{6B694BBB-3DDF-4CAD-98F0-B0489BCB0A79}">
      <dgm:prSet/>
      <dgm:spPr/>
      <dgm:t>
        <a:bodyPr/>
        <a:lstStyle/>
        <a:p>
          <a:endParaRPr lang="pt-BR"/>
        </a:p>
      </dgm:t>
    </dgm:pt>
    <dgm:pt modelId="{973AF24D-BD30-4C80-80D2-C839D581EE56}" type="sibTrans" cxnId="{6B694BBB-3DDF-4CAD-98F0-B0489BCB0A79}">
      <dgm:prSet/>
      <dgm:spPr/>
      <dgm:t>
        <a:bodyPr/>
        <a:lstStyle/>
        <a:p>
          <a:endParaRPr lang="pt-BR"/>
        </a:p>
      </dgm:t>
    </dgm:pt>
    <dgm:pt modelId="{A2E6F93C-65A5-4F2E-B225-5E7B6C1AB6D3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21335282-1D07-43A4-AE20-5DA3F3E67BC0}" type="parTrans" cxnId="{583113D9-94E5-47DB-BA54-88C58FB82418}">
      <dgm:prSet/>
      <dgm:spPr/>
      <dgm:t>
        <a:bodyPr/>
        <a:lstStyle/>
        <a:p>
          <a:endParaRPr lang="pt-BR"/>
        </a:p>
      </dgm:t>
    </dgm:pt>
    <dgm:pt modelId="{64703E8A-FF8A-4F1D-AFEF-21FC7D1D87FE}" type="sibTrans" cxnId="{583113D9-94E5-47DB-BA54-88C58FB82418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3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1" presStyleCnt="3">
        <dgm:presLayoutVars>
          <dgm:bulletEnabled val="1"/>
        </dgm:presLayoutVars>
      </dgm:prSet>
      <dgm:spPr/>
    </dgm:pt>
    <dgm:pt modelId="{F4DA5B8B-3890-4EB7-B889-3C7F13EF67EA}" type="pres">
      <dgm:prSet presAssocID="{19A9DD09-90C1-47EA-A696-162A91A5A602}" presName="space" presStyleCnt="0"/>
      <dgm:spPr/>
    </dgm:pt>
    <dgm:pt modelId="{FE200AA7-4704-4F48-9CA3-0F81C5ED61FE}" type="pres">
      <dgm:prSet presAssocID="{8B1EB267-0702-42B3-A26E-6D8C2D1DB4DC}" presName="composite" presStyleCnt="0"/>
      <dgm:spPr/>
    </dgm:pt>
    <dgm:pt modelId="{0BBCB443-7864-4E71-9E2E-2489DE3CD69A}" type="pres">
      <dgm:prSet presAssocID="{8B1EB267-0702-42B3-A26E-6D8C2D1DB4D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454111-EC10-440C-A0B9-F673544CAECB}" type="pres">
      <dgm:prSet presAssocID="{8B1EB267-0702-42B3-A26E-6D8C2D1DB4D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FC9F028A-468C-4A79-887B-953F21D52F71}" srcId="{3CD96A28-1AF6-4BF8-97E8-442D5F054D82}" destId="{7D19369D-B505-4820-A16B-D34959692589}" srcOrd="1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6B694BBB-3DDF-4CAD-98F0-B0489BCB0A79}" srcId="{3CD96A28-1AF6-4BF8-97E8-442D5F054D82}" destId="{8B1EB267-0702-42B3-A26E-6D8C2D1DB4DC}" srcOrd="2" destOrd="0" parTransId="{5B393D69-E22A-4721-A6D4-8CBB00A3D0EA}" sibTransId="{973AF24D-BD30-4C80-80D2-C839D581EE56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583113D9-94E5-47DB-BA54-88C58FB82418}" srcId="{8B1EB267-0702-42B3-A26E-6D8C2D1DB4DC}" destId="{A2E6F93C-65A5-4F2E-B225-5E7B6C1AB6D3}" srcOrd="0" destOrd="0" parTransId="{21335282-1D07-43A4-AE20-5DA3F3E67BC0}" sibTransId="{64703E8A-FF8A-4F1D-AFEF-21FC7D1D87FE}"/>
    <dgm:cxn modelId="{4CACF4DF-2E67-4D09-BF39-151B0A435E86}" type="presOf" srcId="{A2E6F93C-65A5-4F2E-B225-5E7B6C1AB6D3}" destId="{18454111-EC10-440C-A0B9-F673544CAECB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0257A4FB-BBF3-4212-AF75-7CB43A44DD17}" type="presOf" srcId="{8B1EB267-0702-42B3-A26E-6D8C2D1DB4DC}" destId="{0BBCB443-7864-4E71-9E2E-2489DE3CD69A}" srcOrd="0" destOrd="0" presId="urn:microsoft.com/office/officeart/2005/8/layout/hList1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A9D66BEA-F18E-4F53-B13D-596B6621E9AF}" type="presParOf" srcId="{D66DF890-FC51-4941-8BE4-99148A2449FD}" destId="{CA5BE40E-6CB0-47B1-BCAC-AC9822FD6D77}" srcOrd="2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D687C38E-40A4-4BC8-9FBF-FC5C0A320168}" type="presParOf" srcId="{D66DF890-FC51-4941-8BE4-99148A2449FD}" destId="{F4DA5B8B-3890-4EB7-B889-3C7F13EF67EA}" srcOrd="3" destOrd="0" presId="urn:microsoft.com/office/officeart/2005/8/layout/hList1"/>
    <dgm:cxn modelId="{CD99147D-80B7-43D0-9E61-678B9AA06BC4}" type="presParOf" srcId="{D66DF890-FC51-4941-8BE4-99148A2449FD}" destId="{FE200AA7-4704-4F48-9CA3-0F81C5ED61FE}" srcOrd="4" destOrd="0" presId="urn:microsoft.com/office/officeart/2005/8/layout/hList1"/>
    <dgm:cxn modelId="{2BE2AC85-0D92-43FE-AFE0-BDDCEBD455BF}" type="presParOf" srcId="{FE200AA7-4704-4F48-9CA3-0F81C5ED61FE}" destId="{0BBCB443-7864-4E71-9E2E-2489DE3CD69A}" srcOrd="0" destOrd="0" presId="urn:microsoft.com/office/officeart/2005/8/layout/hList1"/>
    <dgm:cxn modelId="{84B44CC3-BD2D-437C-A223-DEDD7B392C5D}" type="presParOf" srcId="{FE200AA7-4704-4F48-9CA3-0F81C5ED61FE}" destId="{18454111-EC10-440C-A0B9-F673544CAE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2790" y="1052541"/>
          <a:ext cx="2720552" cy="1069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Solicitante</a:t>
          </a:r>
        </a:p>
      </dsp:txBody>
      <dsp:txXfrm>
        <a:off x="2790" y="1052541"/>
        <a:ext cx="2720552" cy="1069900"/>
      </dsp:txXfrm>
    </dsp:sp>
    <dsp:sp modelId="{915C1E27-C158-461E-B395-F8B824098BB1}">
      <dsp:nvSpPr>
        <dsp:cNvPr id="0" name=""/>
        <dsp:cNvSpPr/>
      </dsp:nvSpPr>
      <dsp:spPr>
        <a:xfrm>
          <a:off x="2790" y="2122442"/>
          <a:ext cx="2720552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Preencher o formulário.</a:t>
          </a:r>
        </a:p>
      </dsp:txBody>
      <dsp:txXfrm>
        <a:off x="2790" y="2122442"/>
        <a:ext cx="2720552" cy="1361520"/>
      </dsp:txXfrm>
    </dsp:sp>
    <dsp:sp modelId="{C5A15CEA-636D-4DCC-9791-D708AFCB94D0}">
      <dsp:nvSpPr>
        <dsp:cNvPr id="0" name=""/>
        <dsp:cNvSpPr/>
      </dsp:nvSpPr>
      <dsp:spPr>
        <a:xfrm>
          <a:off x="3104219" y="1052541"/>
          <a:ext cx="2720552" cy="1069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Gestor Centro de Custo</a:t>
          </a:r>
        </a:p>
      </dsp:txBody>
      <dsp:txXfrm>
        <a:off x="3104219" y="1052541"/>
        <a:ext cx="2720552" cy="1069900"/>
      </dsp:txXfrm>
    </dsp:sp>
    <dsp:sp modelId="{D2B0B62E-32A3-44A3-904D-75B06CDF8430}">
      <dsp:nvSpPr>
        <dsp:cNvPr id="0" name=""/>
        <dsp:cNvSpPr/>
      </dsp:nvSpPr>
      <dsp:spPr>
        <a:xfrm>
          <a:off x="3104219" y="2122442"/>
          <a:ext cx="2720552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Validar solicitação</a:t>
          </a:r>
        </a:p>
      </dsp:txBody>
      <dsp:txXfrm>
        <a:off x="3104219" y="2122442"/>
        <a:ext cx="2720552" cy="1361520"/>
      </dsp:txXfrm>
    </dsp:sp>
    <dsp:sp modelId="{0BBCB443-7864-4E71-9E2E-2489DE3CD69A}">
      <dsp:nvSpPr>
        <dsp:cNvPr id="0" name=""/>
        <dsp:cNvSpPr/>
      </dsp:nvSpPr>
      <dsp:spPr>
        <a:xfrm>
          <a:off x="6205649" y="1052541"/>
          <a:ext cx="2720552" cy="1069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Gestor Divisão Administrativa</a:t>
          </a:r>
        </a:p>
      </dsp:txBody>
      <dsp:txXfrm>
        <a:off x="6205649" y="1052541"/>
        <a:ext cx="2720552" cy="1069900"/>
      </dsp:txXfrm>
    </dsp:sp>
    <dsp:sp modelId="{18454111-EC10-440C-A0B9-F673544CAECB}">
      <dsp:nvSpPr>
        <dsp:cNvPr id="0" name=""/>
        <dsp:cNvSpPr/>
      </dsp:nvSpPr>
      <dsp:spPr>
        <a:xfrm>
          <a:off x="6205649" y="2122442"/>
          <a:ext cx="2720552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Validar solicitação</a:t>
          </a:r>
        </a:p>
      </dsp:txBody>
      <dsp:txXfrm>
        <a:off x="6205649" y="2122442"/>
        <a:ext cx="2720552" cy="136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11/03/2021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11/03/2021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573577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Solicitação Almoxarifado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, tem objetivo centralizar as aprovações em uma plataforma, trazendo mais mobilidade e uma interface mais amigável, com isso não teremos mais a dependência do programa PMS e nem da aprovação via Portal TOTVS.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616734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Solicitante – Preencher formulário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solicitante irá preencher o formulário do processo informando a Filial, Centro de custo, Observações e Itens que deseja solicitar,  ao final clicar em enviar para avançar o processo para que o Gestor do Centro de custo possa validar a solicitação.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Nesta etapa o Gestor do centro de custo relacionado irá verificar a solicitação e poderá aprovar, avançando a solicitação para o Gestor da Divisão Administrativa, poderá ser cancelado ou devolver para que o solicitante efetue as correções necessárias. </a:t>
            </a:r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DA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 Nesta etapa o Gestor da Divisão Administrativa irá verificar a solicitação e quando de acordo, o movimento será inserido no sistema RM, caso não esteja, poderá ser cancelado </a:t>
            </a:r>
            <a:r>
              <a:rPr lang="pt-BR" sz="3000"/>
              <a:t>ou devolver </a:t>
            </a:r>
            <a:r>
              <a:rPr lang="pt-BR" sz="3000" dirty="0"/>
              <a:t>para que o solicitante efetue as correções necessárias. </a:t>
            </a:r>
          </a:p>
        </p:txBody>
      </p:sp>
    </p:spTree>
    <p:extLst>
      <p:ext uri="{BB962C8B-B14F-4D97-AF65-F5344CB8AC3E}">
        <p14:creationId xmlns:p14="http://schemas.microsoft.com/office/powerpoint/2010/main" val="3161258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4849</TotalTime>
  <Words>217</Words>
  <Application>Microsoft Office PowerPoint</Application>
  <PresentationFormat>Apresentação na tela (4:3)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Helvetica</vt:lpstr>
      <vt:lpstr>Tema do Office</vt:lpstr>
      <vt:lpstr>Apresentação do PowerPoint</vt:lpstr>
      <vt:lpstr>Introdução</vt:lpstr>
      <vt:lpstr>Visão das etapas do processo</vt:lpstr>
      <vt:lpstr>Solicitante – Preencher formulário</vt:lpstr>
      <vt:lpstr>Gestor CC – Validar solicitação</vt:lpstr>
      <vt:lpstr>Gestor DA – Validar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Vinícius João de Freitas</cp:lastModifiedBy>
  <cp:revision>528</cp:revision>
  <dcterms:created xsi:type="dcterms:W3CDTF">2011-09-23T12:02:13Z</dcterms:created>
  <dcterms:modified xsi:type="dcterms:W3CDTF">2021-03-11T13:46:08Z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