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16528a0-b4ce-4d29-9a1f-75f147052663}">
  <we:reference id="WA200003233" version="2.0.0.3" store="pt-BR" storeType="OMEX"/>
  <we:alternateReferences/>
  <we:properties>
    <we:property name="Microsoft.Office.CampaignId" value="&quot;non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577acbf-5b0b-4b4f-9948-268e97f8d3a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Hericson Henrique</cp:lastModifiedBy>
  <cp:revision>2</cp:revision>
  <dcterms:created xsi:type="dcterms:W3CDTF">2018-06-07T21:39:02Z</dcterms:created>
  <dcterms:modified xsi:type="dcterms:W3CDTF">2023-04-28T15:36:36Z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