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4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7A4261-4635-47BB-94E2-F0A7A05A553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010010-120B-4696-87E0-1C52ACBDA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480048" cy="23012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SCSC </a:t>
            </a:r>
            <a:r>
              <a:rPr lang="en-US" sz="6600" smtClean="0"/>
              <a:t>509 Project </a:t>
            </a:r>
            <a:r>
              <a:rPr lang="en-US" sz="6600" dirty="0" smtClean="0"/>
              <a:t>Presentation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14600"/>
            <a:ext cx="6480048" cy="1752600"/>
          </a:xfrm>
        </p:spPr>
        <p:txBody>
          <a:bodyPr/>
          <a:lstStyle/>
          <a:p>
            <a:r>
              <a:rPr lang="en-US" dirty="0" smtClean="0"/>
              <a:t>Brian </a:t>
            </a:r>
            <a:r>
              <a:rPr lang="en-US" dirty="0" smtClean="0"/>
              <a:t>Rankin</a:t>
            </a:r>
          </a:p>
          <a:p>
            <a:r>
              <a:rPr lang="en-US" dirty="0" smtClean="0"/>
              <a:t>Spring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505200" cy="45262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If a player takes too much damage in one level, their car will blow up and they will lose.</a:t>
            </a:r>
          </a:p>
          <a:p>
            <a:endParaRPr lang="en-US" sz="2800" dirty="0" smtClean="0"/>
          </a:p>
          <a:p>
            <a:r>
              <a:rPr lang="en-US" sz="2800" dirty="0" smtClean="0"/>
              <a:t>If they have a new high score when they lose, a message will be displayed.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6147" name="Picture 3" descr="C:\Documents and Settings\Brian\My Documents\GameScreenshots\di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343400" cy="45262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last level is really hard. Traffic is heavy and the cars move fast. It’s also a lot longer than the other levels.</a:t>
            </a:r>
          </a:p>
          <a:p>
            <a:endParaRPr lang="en-US" sz="2800" dirty="0" smtClean="0"/>
          </a:p>
          <a:p>
            <a:r>
              <a:rPr lang="en-US" sz="2800" dirty="0" smtClean="0"/>
              <a:t>If a player beats the last level they get an extra 200 points added to their score, and the game ends.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7170" name="Picture 2" descr="C:\Documents and Settings\Brian\My Documents\GameScreenshots\wi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really enjoyed making this app over the semester.</a:t>
            </a:r>
          </a:p>
          <a:p>
            <a:endParaRPr lang="en-US" sz="2800" dirty="0" smtClean="0"/>
          </a:p>
          <a:p>
            <a:r>
              <a:rPr lang="en-US" sz="2800" dirty="0" smtClean="0"/>
              <a:t>The hardest part of making this game was optimizing it to run smoothly without being slow and jumpy. Fixing bugs was also tough.</a:t>
            </a:r>
          </a:p>
          <a:p>
            <a:endParaRPr lang="en-US" sz="2800" dirty="0" smtClean="0"/>
          </a:p>
          <a:p>
            <a:r>
              <a:rPr lang="en-US" sz="2800" dirty="0" smtClean="0"/>
              <a:t>I learned a lot about programming for the Android and I hope to learn more in the future.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app is a simple 2D game. The player drives a car down the road while avoiding traffic and other obstacles.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Player is positioned towards the bottom of </a:t>
            </a:r>
            <a:br>
              <a:rPr lang="en-US" sz="2800" dirty="0" smtClean="0"/>
            </a:br>
            <a:r>
              <a:rPr lang="en-US" sz="2800" dirty="0" smtClean="0"/>
              <a:t>the screen and drives upward to reach their goal.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When the app is started, the player enters in their name and selects their car.</a:t>
            </a:r>
          </a:p>
          <a:p>
            <a:endParaRPr lang="en-US" sz="2800" dirty="0" smtClean="0"/>
          </a:p>
          <a:p>
            <a:r>
              <a:rPr lang="en-US" sz="2800" dirty="0" smtClean="0"/>
              <a:t>The cars are slightly different from each other, but for the most part, they are the same except for their graphic.</a:t>
            </a:r>
          </a:p>
          <a:p>
            <a:endParaRPr lang="en-US" sz="2800" dirty="0" smtClean="0"/>
          </a:p>
          <a:p>
            <a:r>
              <a:rPr lang="en-US" sz="2800" dirty="0" smtClean="0"/>
              <a:t>The current high score is also visible on this screen.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1026" name="Picture 2" descr="C:\Documents and Settings\Brian\My Documents\GameScreenshots\se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8288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</a:t>
            </a:r>
            <a:br>
              <a:rPr lang="en-US" sz="3200" dirty="0" smtClean="0"/>
            </a:br>
            <a:r>
              <a:rPr lang="en-US" sz="1600" dirty="0" smtClean="0"/>
              <a:t>Graphics made by “</a:t>
            </a:r>
            <a:r>
              <a:rPr lang="en-US" sz="1600" dirty="0" err="1" smtClean="0"/>
              <a:t>DravenX</a:t>
            </a:r>
            <a:r>
              <a:rPr lang="en-US" sz="1600" dirty="0" smtClean="0"/>
              <a:t>”. </a:t>
            </a:r>
            <a:br>
              <a:rPr lang="en-US" sz="1600" dirty="0" smtClean="0"/>
            </a:br>
            <a:r>
              <a:rPr lang="en-US" sz="1600" dirty="0" smtClean="0"/>
              <a:t>http://www.scirra.com/forum/free-sprite-pack-1_topic45944.html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4114800" cy="45262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Car 1 </a:t>
            </a:r>
            <a:r>
              <a:rPr lang="en-US" sz="2800" dirty="0" smtClean="0"/>
              <a:t>– Fastest, but doesn’t turn or accelerate as well</a:t>
            </a:r>
          </a:p>
          <a:p>
            <a:endParaRPr lang="en-US" sz="2800" b="1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Car 2 </a:t>
            </a:r>
            <a:r>
              <a:rPr lang="en-US" sz="2800" dirty="0" smtClean="0"/>
              <a:t>– Most evenly balanced.</a:t>
            </a:r>
          </a:p>
          <a:p>
            <a:endParaRPr lang="en-US" sz="2800" b="1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Car 3 </a:t>
            </a:r>
            <a:r>
              <a:rPr lang="en-US" sz="2800" dirty="0" smtClean="0"/>
              <a:t>– Has good acceleration and brakes, but not as fast</a:t>
            </a:r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2050" name="Picture 2" descr="C:\Documents and Settings\Brian\Desktop\cars\audiqua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191000"/>
            <a:ext cx="2362200" cy="2362200"/>
          </a:xfrm>
          <a:prstGeom prst="rect">
            <a:avLst/>
          </a:prstGeom>
          <a:noFill/>
        </p:spPr>
      </p:pic>
      <p:pic>
        <p:nvPicPr>
          <p:cNvPr id="2051" name="Picture 3" descr="C:\Documents and Settings\Brian\Desktop\cars\Lamborghini Diabl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352800"/>
            <a:ext cx="2209800" cy="1104900"/>
          </a:xfrm>
          <a:prstGeom prst="rect">
            <a:avLst/>
          </a:prstGeom>
          <a:noFill/>
        </p:spPr>
      </p:pic>
      <p:pic>
        <p:nvPicPr>
          <p:cNvPr id="2052" name="Picture 4" descr="C:\Documents and Settings\Brian\My Documents\My Pictures\Pictures\triggame\testc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952625"/>
            <a:ext cx="20574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6576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Once the game begins, the player starts on a road and must begin driving.</a:t>
            </a:r>
          </a:p>
          <a:p>
            <a:endParaRPr lang="en-US" sz="2800" dirty="0" smtClean="0"/>
          </a:p>
          <a:p>
            <a:r>
              <a:rPr lang="en-US" sz="2800" dirty="0" smtClean="0"/>
              <a:t>Crashing into other vehicles will damage the car. If the player takes too much damage, they will lose and the game will end.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3074" name="Picture 2" descr="C:\Documents and Settings\Brian\My Documents\GameScreenshots\device-2013-04-23-1749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098" name="Picture 2" descr="C:\Documents and Settings\Brian\My Documents\GameScreenshots\device-2013-04-23-1746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76400"/>
            <a:ext cx="3048000" cy="45720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10800000">
            <a:off x="1295400" y="22860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1371600" y="2438400"/>
            <a:ext cx="1676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95400" y="5410200"/>
            <a:ext cx="1752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390900" y="62865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6324600"/>
            <a:ext cx="2971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991100" y="4457700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20574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name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2667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Player score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3429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Health meter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0960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Speedometer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5562600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Distance 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Accelerate – Tilt Up</a:t>
            </a:r>
          </a:p>
          <a:p>
            <a:endParaRPr lang="en-US" sz="2800" dirty="0" smtClean="0"/>
          </a:p>
          <a:p>
            <a:r>
              <a:rPr lang="en-US" sz="2800" dirty="0" smtClean="0"/>
              <a:t>Brake/ Reverse – Tilt Down</a:t>
            </a:r>
          </a:p>
          <a:p>
            <a:endParaRPr lang="en-US" sz="2800" dirty="0" smtClean="0"/>
          </a:p>
          <a:p>
            <a:r>
              <a:rPr lang="en-US" sz="2800" dirty="0" smtClean="0"/>
              <a:t>Turn Left – Tilt Left</a:t>
            </a:r>
          </a:p>
          <a:p>
            <a:endParaRPr lang="en-US" sz="2800" dirty="0" smtClean="0"/>
          </a:p>
          <a:p>
            <a:r>
              <a:rPr lang="en-US" sz="2800" dirty="0" smtClean="0"/>
              <a:t>Turn Right – Tilt Right</a:t>
            </a: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102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5 different levels. Each one is harder than the last.</a:t>
            </a:r>
          </a:p>
          <a:p>
            <a:endParaRPr lang="en-US" sz="2800" b="1" dirty="0" smtClean="0"/>
          </a:p>
        </p:txBody>
      </p:sp>
      <p:pic>
        <p:nvPicPr>
          <p:cNvPr id="5122" name="Picture 2" descr="C:\Documents and Settings\Brian\My Documents\GameScreenshots\device-2013-04-23-1746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4191000"/>
            <a:ext cx="1608137" cy="2412206"/>
          </a:xfrm>
          <a:prstGeom prst="rect">
            <a:avLst/>
          </a:prstGeom>
          <a:noFill/>
        </p:spPr>
      </p:pic>
      <p:pic>
        <p:nvPicPr>
          <p:cNvPr id="5123" name="Picture 3" descr="C:\Documents and Settings\Brian\My Documents\GameScreenshots\device-2013-04-23-17553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91000"/>
            <a:ext cx="1600200" cy="2400300"/>
          </a:xfrm>
          <a:prstGeom prst="rect">
            <a:avLst/>
          </a:prstGeom>
          <a:noFill/>
        </p:spPr>
      </p:pic>
      <p:pic>
        <p:nvPicPr>
          <p:cNvPr id="5124" name="Picture 4" descr="C:\Documents and Settings\Brian\My Documents\GameScreenshots\device-2013-04-23-1757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4191000"/>
            <a:ext cx="1625600" cy="2438400"/>
          </a:xfrm>
          <a:prstGeom prst="rect">
            <a:avLst/>
          </a:prstGeom>
          <a:noFill/>
        </p:spPr>
      </p:pic>
      <p:pic>
        <p:nvPicPr>
          <p:cNvPr id="5125" name="Picture 5" descr="C:\Documents and Settings\Brian\My Documents\GameScreenshots\device-2013-04-23-18115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191000"/>
            <a:ext cx="1676400" cy="2438400"/>
          </a:xfrm>
          <a:prstGeom prst="rect">
            <a:avLst/>
          </a:prstGeom>
          <a:noFill/>
        </p:spPr>
      </p:pic>
      <p:pic>
        <p:nvPicPr>
          <p:cNvPr id="5126" name="Picture 6" descr="C:\Documents and Settings\Brian\My Documents\GameScreenshots\device-2013-04-23-18131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191000"/>
            <a:ext cx="1676400" cy="2438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858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1</a:t>
            </a:r>
          </a:p>
          <a:p>
            <a:r>
              <a:rPr lang="en-US" dirty="0" smtClean="0"/>
              <a:t>Grass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2</a:t>
            </a:r>
          </a:p>
          <a:p>
            <a:r>
              <a:rPr lang="en-US" dirty="0" smtClean="0"/>
              <a:t>Snow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3</a:t>
            </a:r>
          </a:p>
          <a:p>
            <a:r>
              <a:rPr lang="en-US" dirty="0" smtClean="0"/>
              <a:t>Desert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4</a:t>
            </a:r>
          </a:p>
          <a:p>
            <a:r>
              <a:rPr lang="en-US" dirty="0" smtClean="0"/>
              <a:t>Water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33528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Level 5</a:t>
            </a:r>
          </a:p>
          <a:p>
            <a:r>
              <a:rPr lang="en-US" dirty="0" smtClean="0"/>
              <a:t>Lava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1534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Health plays a very large role in the players score. </a:t>
            </a:r>
          </a:p>
          <a:p>
            <a:r>
              <a:rPr lang="en-US" sz="2800" dirty="0" smtClean="0"/>
              <a:t>It’s easy to go through the levels, but if you are aiming for a high score, you have to conserve as much health as possible.</a:t>
            </a:r>
          </a:p>
          <a:p>
            <a:r>
              <a:rPr lang="en-US" sz="2800" dirty="0" smtClean="0"/>
              <a:t>The formula for scoring is: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a player gets through a level in a short amount of time, but only has 10% of their health remaining, they will only get 10% of the points they earned.</a:t>
            </a:r>
          </a:p>
          <a:p>
            <a:endParaRPr lang="en-US" sz="2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9624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(Time given – Time taken) * (Health / Max Health)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246</TotalTime>
  <Words>472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SCSC 509 Project Presentation</vt:lpstr>
      <vt:lpstr>Game</vt:lpstr>
      <vt:lpstr>Setup</vt:lpstr>
      <vt:lpstr>Cars  Graphics made by “DravenX”.  http://www.scirra.com/forum/free-sprite-pack-1_topic45944.html</vt:lpstr>
      <vt:lpstr>Gameplay</vt:lpstr>
      <vt:lpstr>Interface</vt:lpstr>
      <vt:lpstr>Controls</vt:lpstr>
      <vt:lpstr>Levels</vt:lpstr>
      <vt:lpstr>Scoring</vt:lpstr>
      <vt:lpstr>Losing</vt:lpstr>
      <vt:lpstr>Winning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CS509 Project Presentation</dc:title>
  <dc:creator>RRR</dc:creator>
  <cp:lastModifiedBy>BXPS</cp:lastModifiedBy>
  <cp:revision>9</cp:revision>
  <dcterms:created xsi:type="dcterms:W3CDTF">2013-03-19T03:26:54Z</dcterms:created>
  <dcterms:modified xsi:type="dcterms:W3CDTF">2015-05-06T23:54:23Z</dcterms:modified>
</cp:coreProperties>
</file>