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ヒラギノ角ゴ ProN W3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ヒラギノ角ゴ ProN W3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ヒラギノ角ゴ ProN W3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ヒラギノ角ゴ ProN W3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ヒラギノ角ゴ ProN W3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ヒラギノ角ゴ ProN W3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ヒラギノ角ゴ ProN W3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ヒラギノ角ゴ ProN W3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ヒラギノ角ゴ ProN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ヒラギノ角ゴ ProN W3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ヒラギノ角ゴ ProN W3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ヒラギノ角ゴ ProN W3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ヒラギノ角ゴ ProN W3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ヒラギノ角ゴ ProN W3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本文レベル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本文レベル1…"/>
          <p:cNvSpPr txBox="1"/>
          <p:nvPr>
            <p:ph type="body" sz="quarter" idx="1"/>
          </p:nvPr>
        </p:nvSpPr>
        <p:spPr>
          <a:xfrm>
            <a:off x="2387600" y="8953500"/>
            <a:ext cx="19621500" cy="584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1025769" indent="-390769" algn="ctr">
              <a:spcBef>
                <a:spcPts val="0"/>
              </a:spcBef>
              <a:defRPr sz="3200"/>
            </a:lvl2pPr>
            <a:lvl3pPr marL="1660769" indent="-390769" algn="ctr">
              <a:spcBef>
                <a:spcPts val="0"/>
              </a:spcBef>
              <a:defRPr sz="3200"/>
            </a:lvl3pPr>
            <a:lvl4pPr marL="2295769" indent="-390769" algn="ctr">
              <a:spcBef>
                <a:spcPts val="0"/>
              </a:spcBef>
              <a:defRPr sz="3200"/>
            </a:lvl4pPr>
            <a:lvl5pPr marL="2930769" indent="-390769" algn="ctr">
              <a:spcBef>
                <a:spcPts val="0"/>
              </a:spcBef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94" name="“ここに引用を入力してください。”"/>
          <p:cNvSpPr txBox="1"/>
          <p:nvPr>
            <p:ph type="body" sz="quarter" idx="13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</a:p>
        </p:txBody>
      </p:sp>
      <p:sp>
        <p:nvSpPr>
          <p:cNvPr id="9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イメージ"/>
          <p:cNvSpPr/>
          <p:nvPr>
            <p:ph type="pic" idx="13"/>
          </p:nvPr>
        </p:nvSpPr>
        <p:spPr>
          <a:xfrm>
            <a:off x="0" y="0"/>
            <a:ext cx="24384000" cy="162644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イメージ"/>
          <p:cNvSpPr/>
          <p:nvPr>
            <p:ph type="pic" idx="13"/>
          </p:nvPr>
        </p:nvSpPr>
        <p:spPr>
          <a:xfrm>
            <a:off x="3124200" y="-38100"/>
            <a:ext cx="18135600" cy="1209669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タイトルテキスト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22" name="本文レベル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イメージ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タイトルテキスト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本文レベル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イメージ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本文レベル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イメージ"/>
          <p:cNvSpPr/>
          <p:nvPr>
            <p:ph type="pic" sz="quarter" idx="13"/>
          </p:nvPr>
        </p:nvSpPr>
        <p:spPr>
          <a:xfrm>
            <a:off x="15681340" y="7035800"/>
            <a:ext cx="8396679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イメージ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イメージ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本文レベル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5pPr>
      <a:lvl6pPr marL="376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6pPr>
      <a:lvl7pPr marL="439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7pPr>
      <a:lvl8pPr marL="503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8pPr>
      <a:lvl9pPr marL="566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lint-plugin-pptx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textlint-plugin-pptx</a:t>
            </a:r>
          </a:p>
        </p:txBody>
      </p:sp>
      <p:sp>
        <p:nvSpPr>
          <p:cNvPr id="120" name="本文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lint-plugin-ppt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textlint-plugin-pptx</a:t>
            </a:r>
          </a:p>
        </p:txBody>
      </p:sp>
      <p:sp>
        <p:nvSpPr>
          <p:cNvPr id="123" name="this is textlint-plugin-pptx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textlint-plugin-pptx.</a:t>
            </a:r>
          </a:p>
          <a:p>
            <a:pPr marL="1270000">
              <a:buClr>
                <a:srgbClr val="000000"/>
              </a:buClr>
            </a:pPr>
            <a:r>
              <a:t>textlintはテキストをlintすることができます。</a:t>
            </a:r>
          </a:p>
          <a:p>
            <a:pPr marL="1270000">
              <a:buClr>
                <a:srgbClr val="000000"/>
              </a:buClr>
            </a:pPr>
            <a:r>
              <a:t>list 2</a:t>
            </a:r>
          </a:p>
          <a:p>
            <a:pPr marL="1270000">
              <a:buClr>
                <a:srgbClr val="000000"/>
              </a:buCl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