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本文レベル1…"/>
          <p:cNvSpPr txBox="1"/>
          <p:nvPr>
            <p:ph type="body" sz="quarter" idx="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1025769" indent="-390769" algn="ctr">
              <a:spcBef>
                <a:spcPts val="0"/>
              </a:spcBef>
              <a:defRPr sz="3200"/>
            </a:lvl2pPr>
            <a:lvl3pPr marL="1660769" indent="-390769" algn="ctr">
              <a:spcBef>
                <a:spcPts val="0"/>
              </a:spcBef>
              <a:defRPr sz="3200"/>
            </a:lvl3pPr>
            <a:lvl4pPr marL="2295769" indent="-390769" algn="ctr">
              <a:spcBef>
                <a:spcPts val="0"/>
              </a:spcBef>
              <a:defRPr sz="3200"/>
            </a:lvl4pPr>
            <a:lvl5pPr marL="2930769" indent="-390769" algn="ctr">
              <a:spcBef>
                <a:spcPts val="0"/>
              </a:spcBef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lint-plugin-ppt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textlint-plugin-pptx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lint-plugin-ppt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textlint-plugin-pptx</a:t>
            </a:r>
          </a:p>
        </p:txBody>
      </p:sp>
      <p:sp>
        <p:nvSpPr>
          <p:cNvPr id="122" name="this is textlint-plugin-ppt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textlnt-plugin-pptx</a:t>
            </a:r>
          </a:p>
          <a:p>
            <a:pPr marL="1270000">
              <a:buClr>
                <a:srgbClr val="000000"/>
              </a:buClr>
            </a:pPr>
            <a:r>
              <a:t>list 1</a:t>
            </a:r>
          </a:p>
          <a:p>
            <a:pPr marL="1270000">
              <a:buClr>
                <a:srgbClr val="000000"/>
              </a:buClr>
            </a:pPr>
            <a:r>
              <a:t>list 2</a:t>
            </a:r>
          </a:p>
          <a:p>
            <a:pPr marL="1270000">
              <a:buClr>
                <a:srgbClr val="000000"/>
              </a:buCl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