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4" d="100"/>
          <a:sy n="84" d="100"/>
        </p:scale>
        <p:origin x="9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1167C-B123-4413-A7F5-D612DA4E76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7927C0-9A99-42BB-B14B-EC0AC67D8B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418A91-5526-4956-A744-92FEF284B79C}"/>
              </a:ext>
            </a:extLst>
          </p:cNvPr>
          <p:cNvSpPr>
            <a:spLocks noGrp="1"/>
          </p:cNvSpPr>
          <p:nvPr>
            <p:ph type="dt" sz="half" idx="10"/>
          </p:nvPr>
        </p:nvSpPr>
        <p:spPr/>
        <p:txBody>
          <a:bodyPr/>
          <a:lstStyle/>
          <a:p>
            <a:fld id="{F1DC91E3-BB1E-4608-8AF9-89709C4C532D}" type="datetimeFigureOut">
              <a:rPr lang="en-US" smtClean="0"/>
              <a:t>12/25/2021</a:t>
            </a:fld>
            <a:endParaRPr lang="en-US"/>
          </a:p>
        </p:txBody>
      </p:sp>
      <p:sp>
        <p:nvSpPr>
          <p:cNvPr id="5" name="Footer Placeholder 4">
            <a:extLst>
              <a:ext uri="{FF2B5EF4-FFF2-40B4-BE49-F238E27FC236}">
                <a16:creationId xmlns:a16="http://schemas.microsoft.com/office/drawing/2014/main" id="{DBD91F79-7EEA-43BB-8D85-9DB9F00DE9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7944F7-EBFA-48D7-84C4-20950DA1603A}"/>
              </a:ext>
            </a:extLst>
          </p:cNvPr>
          <p:cNvSpPr>
            <a:spLocks noGrp="1"/>
          </p:cNvSpPr>
          <p:nvPr>
            <p:ph type="sldNum" sz="quarter" idx="12"/>
          </p:nvPr>
        </p:nvSpPr>
        <p:spPr/>
        <p:txBody>
          <a:bodyPr/>
          <a:lstStyle/>
          <a:p>
            <a:fld id="{DB5C4D86-C589-47CD-B408-C6C9EF4E605B}" type="slidenum">
              <a:rPr lang="en-US" smtClean="0"/>
              <a:t>‹#›</a:t>
            </a:fld>
            <a:endParaRPr lang="en-US"/>
          </a:p>
        </p:txBody>
      </p:sp>
    </p:spTree>
    <p:extLst>
      <p:ext uri="{BB962C8B-B14F-4D97-AF65-F5344CB8AC3E}">
        <p14:creationId xmlns:p14="http://schemas.microsoft.com/office/powerpoint/2010/main" val="3848824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68D05-BAFE-4CFE-B1FF-597135D98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050FD8-5E95-4481-86AA-497510ABE9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B6E44E-056E-4082-BCFA-AF018B85B16B}"/>
              </a:ext>
            </a:extLst>
          </p:cNvPr>
          <p:cNvSpPr>
            <a:spLocks noGrp="1"/>
          </p:cNvSpPr>
          <p:nvPr>
            <p:ph type="dt" sz="half" idx="10"/>
          </p:nvPr>
        </p:nvSpPr>
        <p:spPr/>
        <p:txBody>
          <a:bodyPr/>
          <a:lstStyle/>
          <a:p>
            <a:fld id="{F1DC91E3-BB1E-4608-8AF9-89709C4C532D}" type="datetimeFigureOut">
              <a:rPr lang="en-US" smtClean="0"/>
              <a:t>12/25/2021</a:t>
            </a:fld>
            <a:endParaRPr lang="en-US"/>
          </a:p>
        </p:txBody>
      </p:sp>
      <p:sp>
        <p:nvSpPr>
          <p:cNvPr id="5" name="Footer Placeholder 4">
            <a:extLst>
              <a:ext uri="{FF2B5EF4-FFF2-40B4-BE49-F238E27FC236}">
                <a16:creationId xmlns:a16="http://schemas.microsoft.com/office/drawing/2014/main" id="{97EFBA80-4A80-488A-8D67-89E999D163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37242E-9A1C-4554-8399-8DFC9FEFA8B2}"/>
              </a:ext>
            </a:extLst>
          </p:cNvPr>
          <p:cNvSpPr>
            <a:spLocks noGrp="1"/>
          </p:cNvSpPr>
          <p:nvPr>
            <p:ph type="sldNum" sz="quarter" idx="12"/>
          </p:nvPr>
        </p:nvSpPr>
        <p:spPr/>
        <p:txBody>
          <a:bodyPr/>
          <a:lstStyle/>
          <a:p>
            <a:fld id="{DB5C4D86-C589-47CD-B408-C6C9EF4E605B}" type="slidenum">
              <a:rPr lang="en-US" smtClean="0"/>
              <a:t>‹#›</a:t>
            </a:fld>
            <a:endParaRPr lang="en-US"/>
          </a:p>
        </p:txBody>
      </p:sp>
    </p:spTree>
    <p:extLst>
      <p:ext uri="{BB962C8B-B14F-4D97-AF65-F5344CB8AC3E}">
        <p14:creationId xmlns:p14="http://schemas.microsoft.com/office/powerpoint/2010/main" val="3115070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74C844-7CC2-4A31-922B-6EDD5DCBF6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FA0097-DB11-4150-8AEB-9FD2D78D40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A713FA-0D85-4A79-9137-CBE77BB13305}"/>
              </a:ext>
            </a:extLst>
          </p:cNvPr>
          <p:cNvSpPr>
            <a:spLocks noGrp="1"/>
          </p:cNvSpPr>
          <p:nvPr>
            <p:ph type="dt" sz="half" idx="10"/>
          </p:nvPr>
        </p:nvSpPr>
        <p:spPr/>
        <p:txBody>
          <a:bodyPr/>
          <a:lstStyle/>
          <a:p>
            <a:fld id="{F1DC91E3-BB1E-4608-8AF9-89709C4C532D}" type="datetimeFigureOut">
              <a:rPr lang="en-US" smtClean="0"/>
              <a:t>12/25/2021</a:t>
            </a:fld>
            <a:endParaRPr lang="en-US"/>
          </a:p>
        </p:txBody>
      </p:sp>
      <p:sp>
        <p:nvSpPr>
          <p:cNvPr id="5" name="Footer Placeholder 4">
            <a:extLst>
              <a:ext uri="{FF2B5EF4-FFF2-40B4-BE49-F238E27FC236}">
                <a16:creationId xmlns:a16="http://schemas.microsoft.com/office/drawing/2014/main" id="{BA063A65-7054-4563-B3EA-52FA019B44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91B875-1301-4558-BCBB-E48662C2FBB9}"/>
              </a:ext>
            </a:extLst>
          </p:cNvPr>
          <p:cNvSpPr>
            <a:spLocks noGrp="1"/>
          </p:cNvSpPr>
          <p:nvPr>
            <p:ph type="sldNum" sz="quarter" idx="12"/>
          </p:nvPr>
        </p:nvSpPr>
        <p:spPr/>
        <p:txBody>
          <a:bodyPr/>
          <a:lstStyle/>
          <a:p>
            <a:fld id="{DB5C4D86-C589-47CD-B408-C6C9EF4E605B}" type="slidenum">
              <a:rPr lang="en-US" smtClean="0"/>
              <a:t>‹#›</a:t>
            </a:fld>
            <a:endParaRPr lang="en-US"/>
          </a:p>
        </p:txBody>
      </p:sp>
    </p:spTree>
    <p:extLst>
      <p:ext uri="{BB962C8B-B14F-4D97-AF65-F5344CB8AC3E}">
        <p14:creationId xmlns:p14="http://schemas.microsoft.com/office/powerpoint/2010/main" val="930064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4E109-8D1F-4E6B-ABBD-981F636A3F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11397B-2315-497F-9495-FC2163DBE5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2BE580-F488-4FE4-AD94-3123BDDF4E64}"/>
              </a:ext>
            </a:extLst>
          </p:cNvPr>
          <p:cNvSpPr>
            <a:spLocks noGrp="1"/>
          </p:cNvSpPr>
          <p:nvPr>
            <p:ph type="dt" sz="half" idx="10"/>
          </p:nvPr>
        </p:nvSpPr>
        <p:spPr/>
        <p:txBody>
          <a:bodyPr/>
          <a:lstStyle/>
          <a:p>
            <a:fld id="{F1DC91E3-BB1E-4608-8AF9-89709C4C532D}" type="datetimeFigureOut">
              <a:rPr lang="en-US" smtClean="0"/>
              <a:t>12/25/2021</a:t>
            </a:fld>
            <a:endParaRPr lang="en-US"/>
          </a:p>
        </p:txBody>
      </p:sp>
      <p:sp>
        <p:nvSpPr>
          <p:cNvPr id="5" name="Footer Placeholder 4">
            <a:extLst>
              <a:ext uri="{FF2B5EF4-FFF2-40B4-BE49-F238E27FC236}">
                <a16:creationId xmlns:a16="http://schemas.microsoft.com/office/drawing/2014/main" id="{CD5E1597-D274-49EF-8984-10ECBEAD1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5BDAD4-CD28-4ACB-8DE7-17419409A8D5}"/>
              </a:ext>
            </a:extLst>
          </p:cNvPr>
          <p:cNvSpPr>
            <a:spLocks noGrp="1"/>
          </p:cNvSpPr>
          <p:nvPr>
            <p:ph type="sldNum" sz="quarter" idx="12"/>
          </p:nvPr>
        </p:nvSpPr>
        <p:spPr/>
        <p:txBody>
          <a:bodyPr/>
          <a:lstStyle/>
          <a:p>
            <a:fld id="{DB5C4D86-C589-47CD-B408-C6C9EF4E605B}" type="slidenum">
              <a:rPr lang="en-US" smtClean="0"/>
              <a:t>‹#›</a:t>
            </a:fld>
            <a:endParaRPr lang="en-US"/>
          </a:p>
        </p:txBody>
      </p:sp>
    </p:spTree>
    <p:extLst>
      <p:ext uri="{BB962C8B-B14F-4D97-AF65-F5344CB8AC3E}">
        <p14:creationId xmlns:p14="http://schemas.microsoft.com/office/powerpoint/2010/main" val="3866903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A5CEF-C1E1-423A-B97A-A84261D16A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0B98BF-84E5-48C7-B805-8E5315565E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2FF7A4-9F34-4A6E-A267-E378557B12D5}"/>
              </a:ext>
            </a:extLst>
          </p:cNvPr>
          <p:cNvSpPr>
            <a:spLocks noGrp="1"/>
          </p:cNvSpPr>
          <p:nvPr>
            <p:ph type="dt" sz="half" idx="10"/>
          </p:nvPr>
        </p:nvSpPr>
        <p:spPr/>
        <p:txBody>
          <a:bodyPr/>
          <a:lstStyle/>
          <a:p>
            <a:fld id="{F1DC91E3-BB1E-4608-8AF9-89709C4C532D}" type="datetimeFigureOut">
              <a:rPr lang="en-US" smtClean="0"/>
              <a:t>12/25/2021</a:t>
            </a:fld>
            <a:endParaRPr lang="en-US"/>
          </a:p>
        </p:txBody>
      </p:sp>
      <p:sp>
        <p:nvSpPr>
          <p:cNvPr id="5" name="Footer Placeholder 4">
            <a:extLst>
              <a:ext uri="{FF2B5EF4-FFF2-40B4-BE49-F238E27FC236}">
                <a16:creationId xmlns:a16="http://schemas.microsoft.com/office/drawing/2014/main" id="{8A74CB38-C7C8-4521-A8CB-299DF7EBE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B5C6E0-7354-4697-83E3-EF89146A02D0}"/>
              </a:ext>
            </a:extLst>
          </p:cNvPr>
          <p:cNvSpPr>
            <a:spLocks noGrp="1"/>
          </p:cNvSpPr>
          <p:nvPr>
            <p:ph type="sldNum" sz="quarter" idx="12"/>
          </p:nvPr>
        </p:nvSpPr>
        <p:spPr/>
        <p:txBody>
          <a:bodyPr/>
          <a:lstStyle/>
          <a:p>
            <a:fld id="{DB5C4D86-C589-47CD-B408-C6C9EF4E605B}" type="slidenum">
              <a:rPr lang="en-US" smtClean="0"/>
              <a:t>‹#›</a:t>
            </a:fld>
            <a:endParaRPr lang="en-US"/>
          </a:p>
        </p:txBody>
      </p:sp>
    </p:spTree>
    <p:extLst>
      <p:ext uri="{BB962C8B-B14F-4D97-AF65-F5344CB8AC3E}">
        <p14:creationId xmlns:p14="http://schemas.microsoft.com/office/powerpoint/2010/main" val="426417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625B5-A129-4280-B10C-47C48B512F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54EE58-33FB-4628-9627-CC765F22E6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9CCD98-5630-4C3B-A9A3-F1188AA809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99D875-C8B7-4139-9F32-02A2E4022B2D}"/>
              </a:ext>
            </a:extLst>
          </p:cNvPr>
          <p:cNvSpPr>
            <a:spLocks noGrp="1"/>
          </p:cNvSpPr>
          <p:nvPr>
            <p:ph type="dt" sz="half" idx="10"/>
          </p:nvPr>
        </p:nvSpPr>
        <p:spPr/>
        <p:txBody>
          <a:bodyPr/>
          <a:lstStyle/>
          <a:p>
            <a:fld id="{F1DC91E3-BB1E-4608-8AF9-89709C4C532D}" type="datetimeFigureOut">
              <a:rPr lang="en-US" smtClean="0"/>
              <a:t>12/25/2021</a:t>
            </a:fld>
            <a:endParaRPr lang="en-US"/>
          </a:p>
        </p:txBody>
      </p:sp>
      <p:sp>
        <p:nvSpPr>
          <p:cNvPr id="6" name="Footer Placeholder 5">
            <a:extLst>
              <a:ext uri="{FF2B5EF4-FFF2-40B4-BE49-F238E27FC236}">
                <a16:creationId xmlns:a16="http://schemas.microsoft.com/office/drawing/2014/main" id="{E6E145A9-AFA4-4A65-9415-C7E39C627C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BA7380-54F5-4C30-B1DB-7DEE43A74708}"/>
              </a:ext>
            </a:extLst>
          </p:cNvPr>
          <p:cNvSpPr>
            <a:spLocks noGrp="1"/>
          </p:cNvSpPr>
          <p:nvPr>
            <p:ph type="sldNum" sz="quarter" idx="12"/>
          </p:nvPr>
        </p:nvSpPr>
        <p:spPr/>
        <p:txBody>
          <a:bodyPr/>
          <a:lstStyle/>
          <a:p>
            <a:fld id="{DB5C4D86-C589-47CD-B408-C6C9EF4E605B}" type="slidenum">
              <a:rPr lang="en-US" smtClean="0"/>
              <a:t>‹#›</a:t>
            </a:fld>
            <a:endParaRPr lang="en-US"/>
          </a:p>
        </p:txBody>
      </p:sp>
    </p:spTree>
    <p:extLst>
      <p:ext uri="{BB962C8B-B14F-4D97-AF65-F5344CB8AC3E}">
        <p14:creationId xmlns:p14="http://schemas.microsoft.com/office/powerpoint/2010/main" val="2568649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5E133-4AE8-4788-A7AF-2DE5C0537B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51764D-B8AA-4DFE-85D0-63F2BEF7EB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40C296-3BA0-466B-9979-AAB456A0F6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B0EFE4-5F2B-45FE-817B-FEB1F0A460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92EC2F-EA8D-4EDE-BE1B-0C809F1EF4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951B5A-4E3A-4566-A2D4-645B48ECF335}"/>
              </a:ext>
            </a:extLst>
          </p:cNvPr>
          <p:cNvSpPr>
            <a:spLocks noGrp="1"/>
          </p:cNvSpPr>
          <p:nvPr>
            <p:ph type="dt" sz="half" idx="10"/>
          </p:nvPr>
        </p:nvSpPr>
        <p:spPr/>
        <p:txBody>
          <a:bodyPr/>
          <a:lstStyle/>
          <a:p>
            <a:fld id="{F1DC91E3-BB1E-4608-8AF9-89709C4C532D}" type="datetimeFigureOut">
              <a:rPr lang="en-US" smtClean="0"/>
              <a:t>12/25/2021</a:t>
            </a:fld>
            <a:endParaRPr lang="en-US"/>
          </a:p>
        </p:txBody>
      </p:sp>
      <p:sp>
        <p:nvSpPr>
          <p:cNvPr id="8" name="Footer Placeholder 7">
            <a:extLst>
              <a:ext uri="{FF2B5EF4-FFF2-40B4-BE49-F238E27FC236}">
                <a16:creationId xmlns:a16="http://schemas.microsoft.com/office/drawing/2014/main" id="{D0CF9765-9FA0-4E4E-A95A-85F89D8F99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5DA9B6-3C3E-4877-81E6-3C029C3204D9}"/>
              </a:ext>
            </a:extLst>
          </p:cNvPr>
          <p:cNvSpPr>
            <a:spLocks noGrp="1"/>
          </p:cNvSpPr>
          <p:nvPr>
            <p:ph type="sldNum" sz="quarter" idx="12"/>
          </p:nvPr>
        </p:nvSpPr>
        <p:spPr/>
        <p:txBody>
          <a:bodyPr/>
          <a:lstStyle/>
          <a:p>
            <a:fld id="{DB5C4D86-C589-47CD-B408-C6C9EF4E605B}" type="slidenum">
              <a:rPr lang="en-US" smtClean="0"/>
              <a:t>‹#›</a:t>
            </a:fld>
            <a:endParaRPr lang="en-US"/>
          </a:p>
        </p:txBody>
      </p:sp>
    </p:spTree>
    <p:extLst>
      <p:ext uri="{BB962C8B-B14F-4D97-AF65-F5344CB8AC3E}">
        <p14:creationId xmlns:p14="http://schemas.microsoft.com/office/powerpoint/2010/main" val="840714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DBC65-E1A0-4527-AA9C-0C80CFBF39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6298B6-D358-4B1A-91D2-9ADB81CB9F13}"/>
              </a:ext>
            </a:extLst>
          </p:cNvPr>
          <p:cNvSpPr>
            <a:spLocks noGrp="1"/>
          </p:cNvSpPr>
          <p:nvPr>
            <p:ph type="dt" sz="half" idx="10"/>
          </p:nvPr>
        </p:nvSpPr>
        <p:spPr/>
        <p:txBody>
          <a:bodyPr/>
          <a:lstStyle/>
          <a:p>
            <a:fld id="{F1DC91E3-BB1E-4608-8AF9-89709C4C532D}" type="datetimeFigureOut">
              <a:rPr lang="en-US" smtClean="0"/>
              <a:t>12/25/2021</a:t>
            </a:fld>
            <a:endParaRPr lang="en-US"/>
          </a:p>
        </p:txBody>
      </p:sp>
      <p:sp>
        <p:nvSpPr>
          <p:cNvPr id="4" name="Footer Placeholder 3">
            <a:extLst>
              <a:ext uri="{FF2B5EF4-FFF2-40B4-BE49-F238E27FC236}">
                <a16:creationId xmlns:a16="http://schemas.microsoft.com/office/drawing/2014/main" id="{EB6950C0-9E70-400D-92D4-D271360D53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8C8CD5-BC47-4F43-AFB2-F4EF509E166B}"/>
              </a:ext>
            </a:extLst>
          </p:cNvPr>
          <p:cNvSpPr>
            <a:spLocks noGrp="1"/>
          </p:cNvSpPr>
          <p:nvPr>
            <p:ph type="sldNum" sz="quarter" idx="12"/>
          </p:nvPr>
        </p:nvSpPr>
        <p:spPr/>
        <p:txBody>
          <a:bodyPr/>
          <a:lstStyle/>
          <a:p>
            <a:fld id="{DB5C4D86-C589-47CD-B408-C6C9EF4E605B}" type="slidenum">
              <a:rPr lang="en-US" smtClean="0"/>
              <a:t>‹#›</a:t>
            </a:fld>
            <a:endParaRPr lang="en-US"/>
          </a:p>
        </p:txBody>
      </p:sp>
    </p:spTree>
    <p:extLst>
      <p:ext uri="{BB962C8B-B14F-4D97-AF65-F5344CB8AC3E}">
        <p14:creationId xmlns:p14="http://schemas.microsoft.com/office/powerpoint/2010/main" val="81844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F2EA29-9D0F-4160-844A-141E1B51AA0C}"/>
              </a:ext>
            </a:extLst>
          </p:cNvPr>
          <p:cNvSpPr>
            <a:spLocks noGrp="1"/>
          </p:cNvSpPr>
          <p:nvPr>
            <p:ph type="dt" sz="half" idx="10"/>
          </p:nvPr>
        </p:nvSpPr>
        <p:spPr/>
        <p:txBody>
          <a:bodyPr/>
          <a:lstStyle/>
          <a:p>
            <a:fld id="{F1DC91E3-BB1E-4608-8AF9-89709C4C532D}" type="datetimeFigureOut">
              <a:rPr lang="en-US" smtClean="0"/>
              <a:t>12/25/2021</a:t>
            </a:fld>
            <a:endParaRPr lang="en-US"/>
          </a:p>
        </p:txBody>
      </p:sp>
      <p:sp>
        <p:nvSpPr>
          <p:cNvPr id="3" name="Footer Placeholder 2">
            <a:extLst>
              <a:ext uri="{FF2B5EF4-FFF2-40B4-BE49-F238E27FC236}">
                <a16:creationId xmlns:a16="http://schemas.microsoft.com/office/drawing/2014/main" id="{D51C973B-18D8-4725-8200-D630833797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BDBE5D-E76D-40A9-80E2-1F6750A4ADD4}"/>
              </a:ext>
            </a:extLst>
          </p:cNvPr>
          <p:cNvSpPr>
            <a:spLocks noGrp="1"/>
          </p:cNvSpPr>
          <p:nvPr>
            <p:ph type="sldNum" sz="quarter" idx="12"/>
          </p:nvPr>
        </p:nvSpPr>
        <p:spPr/>
        <p:txBody>
          <a:bodyPr/>
          <a:lstStyle/>
          <a:p>
            <a:fld id="{DB5C4D86-C589-47CD-B408-C6C9EF4E605B}" type="slidenum">
              <a:rPr lang="en-US" smtClean="0"/>
              <a:t>‹#›</a:t>
            </a:fld>
            <a:endParaRPr lang="en-US"/>
          </a:p>
        </p:txBody>
      </p:sp>
    </p:spTree>
    <p:extLst>
      <p:ext uri="{BB962C8B-B14F-4D97-AF65-F5344CB8AC3E}">
        <p14:creationId xmlns:p14="http://schemas.microsoft.com/office/powerpoint/2010/main" val="2682723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15F0D-48B7-4C94-A026-38B1C2E4C6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BC0A3C-E364-42FA-9D03-BFCF6F222A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3ACCF8-3EDA-43E7-B521-EAC5F3C580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3B78BB-4F94-4069-ABFA-086433021525}"/>
              </a:ext>
            </a:extLst>
          </p:cNvPr>
          <p:cNvSpPr>
            <a:spLocks noGrp="1"/>
          </p:cNvSpPr>
          <p:nvPr>
            <p:ph type="dt" sz="half" idx="10"/>
          </p:nvPr>
        </p:nvSpPr>
        <p:spPr/>
        <p:txBody>
          <a:bodyPr/>
          <a:lstStyle/>
          <a:p>
            <a:fld id="{F1DC91E3-BB1E-4608-8AF9-89709C4C532D}" type="datetimeFigureOut">
              <a:rPr lang="en-US" smtClean="0"/>
              <a:t>12/25/2021</a:t>
            </a:fld>
            <a:endParaRPr lang="en-US"/>
          </a:p>
        </p:txBody>
      </p:sp>
      <p:sp>
        <p:nvSpPr>
          <p:cNvPr id="6" name="Footer Placeholder 5">
            <a:extLst>
              <a:ext uri="{FF2B5EF4-FFF2-40B4-BE49-F238E27FC236}">
                <a16:creationId xmlns:a16="http://schemas.microsoft.com/office/drawing/2014/main" id="{4C19A701-7BEA-483C-8D6D-FA8D105E80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C5FDF6-CB0A-414C-A9D2-673F8CD8E945}"/>
              </a:ext>
            </a:extLst>
          </p:cNvPr>
          <p:cNvSpPr>
            <a:spLocks noGrp="1"/>
          </p:cNvSpPr>
          <p:nvPr>
            <p:ph type="sldNum" sz="quarter" idx="12"/>
          </p:nvPr>
        </p:nvSpPr>
        <p:spPr/>
        <p:txBody>
          <a:bodyPr/>
          <a:lstStyle/>
          <a:p>
            <a:fld id="{DB5C4D86-C589-47CD-B408-C6C9EF4E605B}" type="slidenum">
              <a:rPr lang="en-US" smtClean="0"/>
              <a:t>‹#›</a:t>
            </a:fld>
            <a:endParaRPr lang="en-US"/>
          </a:p>
        </p:txBody>
      </p:sp>
    </p:spTree>
    <p:extLst>
      <p:ext uri="{BB962C8B-B14F-4D97-AF65-F5344CB8AC3E}">
        <p14:creationId xmlns:p14="http://schemas.microsoft.com/office/powerpoint/2010/main" val="1537384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78BDC-6752-4FF1-87AC-585E640CA2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65F33E-FF35-4880-B200-65B79FE74E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4BCF90-C01A-43B2-8C35-16E848273B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E7A9E5-DE0A-4DF2-839B-4B6E2B911BD9}"/>
              </a:ext>
            </a:extLst>
          </p:cNvPr>
          <p:cNvSpPr>
            <a:spLocks noGrp="1"/>
          </p:cNvSpPr>
          <p:nvPr>
            <p:ph type="dt" sz="half" idx="10"/>
          </p:nvPr>
        </p:nvSpPr>
        <p:spPr/>
        <p:txBody>
          <a:bodyPr/>
          <a:lstStyle/>
          <a:p>
            <a:fld id="{F1DC91E3-BB1E-4608-8AF9-89709C4C532D}" type="datetimeFigureOut">
              <a:rPr lang="en-US" smtClean="0"/>
              <a:t>12/25/2021</a:t>
            </a:fld>
            <a:endParaRPr lang="en-US"/>
          </a:p>
        </p:txBody>
      </p:sp>
      <p:sp>
        <p:nvSpPr>
          <p:cNvPr id="6" name="Footer Placeholder 5">
            <a:extLst>
              <a:ext uri="{FF2B5EF4-FFF2-40B4-BE49-F238E27FC236}">
                <a16:creationId xmlns:a16="http://schemas.microsoft.com/office/drawing/2014/main" id="{6992B00F-3CBF-4E54-8DB2-E1792D3E3B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FA41B7-08E1-4765-B61D-FD1D3E0A14A6}"/>
              </a:ext>
            </a:extLst>
          </p:cNvPr>
          <p:cNvSpPr>
            <a:spLocks noGrp="1"/>
          </p:cNvSpPr>
          <p:nvPr>
            <p:ph type="sldNum" sz="quarter" idx="12"/>
          </p:nvPr>
        </p:nvSpPr>
        <p:spPr/>
        <p:txBody>
          <a:bodyPr/>
          <a:lstStyle/>
          <a:p>
            <a:fld id="{DB5C4D86-C589-47CD-B408-C6C9EF4E605B}" type="slidenum">
              <a:rPr lang="en-US" smtClean="0"/>
              <a:t>‹#›</a:t>
            </a:fld>
            <a:endParaRPr lang="en-US"/>
          </a:p>
        </p:txBody>
      </p:sp>
    </p:spTree>
    <p:extLst>
      <p:ext uri="{BB962C8B-B14F-4D97-AF65-F5344CB8AC3E}">
        <p14:creationId xmlns:p14="http://schemas.microsoft.com/office/powerpoint/2010/main" val="3526057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66853C-9A9E-4410-924D-5FF79D417F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C847AA-69C1-4EB5-82BA-E4122F6215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EF215-923F-40F9-974A-2D69F17A37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DC91E3-BB1E-4608-8AF9-89709C4C532D}" type="datetimeFigureOut">
              <a:rPr lang="en-US" smtClean="0"/>
              <a:t>12/25/2021</a:t>
            </a:fld>
            <a:endParaRPr lang="en-US"/>
          </a:p>
        </p:txBody>
      </p:sp>
      <p:sp>
        <p:nvSpPr>
          <p:cNvPr id="5" name="Footer Placeholder 4">
            <a:extLst>
              <a:ext uri="{FF2B5EF4-FFF2-40B4-BE49-F238E27FC236}">
                <a16:creationId xmlns:a16="http://schemas.microsoft.com/office/drawing/2014/main" id="{897B41E4-A1E5-4FC6-BFF0-0DFC626591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D131E8-766F-49A8-854A-B7ED28CB9F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5C4D86-C589-47CD-B408-C6C9EF4E605B}" type="slidenum">
              <a:rPr lang="en-US" smtClean="0"/>
              <a:t>‹#›</a:t>
            </a:fld>
            <a:endParaRPr lang="en-US"/>
          </a:p>
        </p:txBody>
      </p:sp>
    </p:spTree>
    <p:extLst>
      <p:ext uri="{BB962C8B-B14F-4D97-AF65-F5344CB8AC3E}">
        <p14:creationId xmlns:p14="http://schemas.microsoft.com/office/powerpoint/2010/main" val="2149765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685FC-D87B-4D2F-899C-84E7D44E03BF}"/>
              </a:ext>
            </a:extLst>
          </p:cNvPr>
          <p:cNvSpPr>
            <a:spLocks noGrp="1"/>
          </p:cNvSpPr>
          <p:nvPr>
            <p:ph type="ctrTitle"/>
          </p:nvPr>
        </p:nvSpPr>
        <p:spPr/>
        <p:txBody>
          <a:bodyPr>
            <a:normAutofit/>
          </a:bodyPr>
          <a:lstStyle/>
          <a:p>
            <a:r>
              <a:rPr lang="en-US" sz="5400" b="1" dirty="0"/>
              <a:t>Snake Game Code Walkthrough</a:t>
            </a:r>
            <a:endParaRPr lang="en-US" sz="5400" dirty="0"/>
          </a:p>
        </p:txBody>
      </p:sp>
      <p:sp>
        <p:nvSpPr>
          <p:cNvPr id="3" name="Subtitle 2">
            <a:extLst>
              <a:ext uri="{FF2B5EF4-FFF2-40B4-BE49-F238E27FC236}">
                <a16:creationId xmlns:a16="http://schemas.microsoft.com/office/drawing/2014/main" id="{8EDD0B72-AB22-4FB1-9201-9CADA239558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96731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373429-C166-4F6E-B1EE-D24EF9E37BB9}"/>
              </a:ext>
            </a:extLst>
          </p:cNvPr>
          <p:cNvSpPr>
            <a:spLocks noGrp="1"/>
          </p:cNvSpPr>
          <p:nvPr>
            <p:ph type="title"/>
          </p:nvPr>
        </p:nvSpPr>
        <p:spPr>
          <a:xfrm>
            <a:off x="838200" y="365125"/>
            <a:ext cx="10515600" cy="546467"/>
          </a:xfrm>
        </p:spPr>
        <p:txBody>
          <a:bodyPr>
            <a:noAutofit/>
          </a:bodyPr>
          <a:lstStyle/>
          <a:p>
            <a:r>
              <a:rPr lang="en-US" sz="4800" b="1" dirty="0"/>
              <a:t>Overview of Code Structure</a:t>
            </a:r>
          </a:p>
        </p:txBody>
      </p:sp>
      <p:sp>
        <p:nvSpPr>
          <p:cNvPr id="6" name="Rectangle 5">
            <a:extLst>
              <a:ext uri="{FF2B5EF4-FFF2-40B4-BE49-F238E27FC236}">
                <a16:creationId xmlns:a16="http://schemas.microsoft.com/office/drawing/2014/main" id="{14E1DC94-EE5A-43BC-9E7F-71D7D62576F4}"/>
              </a:ext>
            </a:extLst>
          </p:cNvPr>
          <p:cNvSpPr/>
          <p:nvPr/>
        </p:nvSpPr>
        <p:spPr>
          <a:xfrm>
            <a:off x="1965700" y="3001930"/>
            <a:ext cx="1382232" cy="546467"/>
          </a:xfrm>
          <a:prstGeom prst="rect">
            <a:avLst/>
          </a:prstGeom>
          <a:ln w="19050">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rPr>
              <a:t>main</a:t>
            </a:r>
          </a:p>
        </p:txBody>
      </p:sp>
      <p:sp>
        <p:nvSpPr>
          <p:cNvPr id="7" name="Rectangle 6">
            <a:extLst>
              <a:ext uri="{FF2B5EF4-FFF2-40B4-BE49-F238E27FC236}">
                <a16:creationId xmlns:a16="http://schemas.microsoft.com/office/drawing/2014/main" id="{B201E2A9-66FE-442C-867E-069F02126805}"/>
              </a:ext>
            </a:extLst>
          </p:cNvPr>
          <p:cNvSpPr/>
          <p:nvPr/>
        </p:nvSpPr>
        <p:spPr>
          <a:xfrm>
            <a:off x="4411189" y="1605516"/>
            <a:ext cx="3370520" cy="546467"/>
          </a:xfrm>
          <a:prstGeom prst="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Controller</a:t>
            </a:r>
          </a:p>
        </p:txBody>
      </p:sp>
      <p:sp>
        <p:nvSpPr>
          <p:cNvPr id="8" name="Rectangle 7">
            <a:extLst>
              <a:ext uri="{FF2B5EF4-FFF2-40B4-BE49-F238E27FC236}">
                <a16:creationId xmlns:a16="http://schemas.microsoft.com/office/drawing/2014/main" id="{CA586DDC-7589-42B8-A7A9-BE9E8C76E6D1}"/>
              </a:ext>
            </a:extLst>
          </p:cNvPr>
          <p:cNvSpPr/>
          <p:nvPr/>
        </p:nvSpPr>
        <p:spPr>
          <a:xfrm>
            <a:off x="5915696" y="1697995"/>
            <a:ext cx="1665767" cy="361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HandleInput</a:t>
            </a:r>
            <a:r>
              <a:rPr lang="en-US" dirty="0"/>
              <a:t>()</a:t>
            </a:r>
          </a:p>
        </p:txBody>
      </p:sp>
      <p:sp>
        <p:nvSpPr>
          <p:cNvPr id="9" name="Rectangle 8">
            <a:extLst>
              <a:ext uri="{FF2B5EF4-FFF2-40B4-BE49-F238E27FC236}">
                <a16:creationId xmlns:a16="http://schemas.microsoft.com/office/drawing/2014/main" id="{216018C7-76A8-4689-B093-FCE36567D5D5}"/>
              </a:ext>
            </a:extLst>
          </p:cNvPr>
          <p:cNvSpPr/>
          <p:nvPr/>
        </p:nvSpPr>
        <p:spPr>
          <a:xfrm>
            <a:off x="4411188" y="2680823"/>
            <a:ext cx="3370520" cy="2806989"/>
          </a:xfrm>
          <a:prstGeom prst="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Game</a:t>
            </a:r>
          </a:p>
        </p:txBody>
      </p:sp>
      <p:sp>
        <p:nvSpPr>
          <p:cNvPr id="10" name="Rectangle 9">
            <a:extLst>
              <a:ext uri="{FF2B5EF4-FFF2-40B4-BE49-F238E27FC236}">
                <a16:creationId xmlns:a16="http://schemas.microsoft.com/office/drawing/2014/main" id="{A8AD7ED5-2887-44EF-8EA5-C8E2A0F9AB8E}"/>
              </a:ext>
            </a:extLst>
          </p:cNvPr>
          <p:cNvSpPr/>
          <p:nvPr/>
        </p:nvSpPr>
        <p:spPr>
          <a:xfrm>
            <a:off x="4414737" y="5925894"/>
            <a:ext cx="3366970" cy="546467"/>
          </a:xfrm>
          <a:prstGeom prst="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Renderer</a:t>
            </a:r>
          </a:p>
        </p:txBody>
      </p:sp>
      <p:sp>
        <p:nvSpPr>
          <p:cNvPr id="11" name="Rectangle 10">
            <a:extLst>
              <a:ext uri="{FF2B5EF4-FFF2-40B4-BE49-F238E27FC236}">
                <a16:creationId xmlns:a16="http://schemas.microsoft.com/office/drawing/2014/main" id="{88A25B15-081B-4F8A-A1B2-46039F614BD1}"/>
              </a:ext>
            </a:extLst>
          </p:cNvPr>
          <p:cNvSpPr/>
          <p:nvPr/>
        </p:nvSpPr>
        <p:spPr>
          <a:xfrm>
            <a:off x="5915696" y="6018373"/>
            <a:ext cx="1665767" cy="361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Render()</a:t>
            </a:r>
          </a:p>
        </p:txBody>
      </p:sp>
      <p:sp>
        <p:nvSpPr>
          <p:cNvPr id="12" name="TextBox 11">
            <a:extLst>
              <a:ext uri="{FF2B5EF4-FFF2-40B4-BE49-F238E27FC236}">
                <a16:creationId xmlns:a16="http://schemas.microsoft.com/office/drawing/2014/main" id="{840B5774-9FFA-4A70-9FAC-A5787DA8C3F0}"/>
              </a:ext>
            </a:extLst>
          </p:cNvPr>
          <p:cNvSpPr txBox="1"/>
          <p:nvPr/>
        </p:nvSpPr>
        <p:spPr>
          <a:xfrm>
            <a:off x="4698266" y="3714986"/>
            <a:ext cx="1052623" cy="369332"/>
          </a:xfrm>
          <a:prstGeom prst="rect">
            <a:avLst/>
          </a:prstGeom>
          <a:noFill/>
          <a:ln>
            <a:solidFill>
              <a:schemeClr val="tx1"/>
            </a:solidFill>
          </a:ln>
        </p:spPr>
        <p:txBody>
          <a:bodyPr wrap="square" rtlCol="0">
            <a:spAutoFit/>
          </a:bodyPr>
          <a:lstStyle/>
          <a:p>
            <a:r>
              <a:rPr lang="en-US" b="1" dirty="0"/>
              <a:t>Snake</a:t>
            </a:r>
          </a:p>
        </p:txBody>
      </p:sp>
      <p:sp>
        <p:nvSpPr>
          <p:cNvPr id="15" name="TextBox 14">
            <a:extLst>
              <a:ext uri="{FF2B5EF4-FFF2-40B4-BE49-F238E27FC236}">
                <a16:creationId xmlns:a16="http://schemas.microsoft.com/office/drawing/2014/main" id="{FE2774CB-0D78-4366-8707-88453992EF68}"/>
              </a:ext>
            </a:extLst>
          </p:cNvPr>
          <p:cNvSpPr txBox="1"/>
          <p:nvPr/>
        </p:nvSpPr>
        <p:spPr>
          <a:xfrm>
            <a:off x="4701804" y="4239523"/>
            <a:ext cx="1052623" cy="369332"/>
          </a:xfrm>
          <a:prstGeom prst="rect">
            <a:avLst/>
          </a:prstGeom>
          <a:noFill/>
          <a:ln>
            <a:solidFill>
              <a:schemeClr val="tx1"/>
            </a:solidFill>
          </a:ln>
        </p:spPr>
        <p:txBody>
          <a:bodyPr wrap="square" rtlCol="0">
            <a:spAutoFit/>
          </a:bodyPr>
          <a:lstStyle/>
          <a:p>
            <a:r>
              <a:rPr lang="en-US" b="1" dirty="0">
                <a:solidFill>
                  <a:srgbClr val="002060"/>
                </a:solidFill>
              </a:rPr>
              <a:t>Food</a:t>
            </a:r>
          </a:p>
        </p:txBody>
      </p:sp>
      <p:sp>
        <p:nvSpPr>
          <p:cNvPr id="17" name="Rectangle 16">
            <a:extLst>
              <a:ext uri="{FF2B5EF4-FFF2-40B4-BE49-F238E27FC236}">
                <a16:creationId xmlns:a16="http://schemas.microsoft.com/office/drawing/2014/main" id="{FE456116-7285-4967-B385-D3F4531F9607}"/>
              </a:ext>
            </a:extLst>
          </p:cNvPr>
          <p:cNvSpPr/>
          <p:nvPr/>
        </p:nvSpPr>
        <p:spPr>
          <a:xfrm>
            <a:off x="4705358" y="4901969"/>
            <a:ext cx="1052624" cy="435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a:t>
            </a:r>
          </a:p>
        </p:txBody>
      </p:sp>
      <p:sp>
        <p:nvSpPr>
          <p:cNvPr id="18" name="Rectangle 17">
            <a:extLst>
              <a:ext uri="{FF2B5EF4-FFF2-40B4-BE49-F238E27FC236}">
                <a16:creationId xmlns:a16="http://schemas.microsoft.com/office/drawing/2014/main" id="{9065E45D-1C24-4836-8B5E-352DAA39B533}"/>
              </a:ext>
            </a:extLst>
          </p:cNvPr>
          <p:cNvSpPr/>
          <p:nvPr/>
        </p:nvSpPr>
        <p:spPr>
          <a:xfrm>
            <a:off x="6305564" y="4902310"/>
            <a:ext cx="1275899" cy="435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Update()</a:t>
            </a:r>
          </a:p>
        </p:txBody>
      </p:sp>
      <p:sp>
        <p:nvSpPr>
          <p:cNvPr id="19" name="Rectangle 18">
            <a:extLst>
              <a:ext uri="{FF2B5EF4-FFF2-40B4-BE49-F238E27FC236}">
                <a16:creationId xmlns:a16="http://schemas.microsoft.com/office/drawing/2014/main" id="{BBEF1D7B-2D7C-4848-803B-D5BF44CB2E95}"/>
              </a:ext>
            </a:extLst>
          </p:cNvPr>
          <p:cNvSpPr/>
          <p:nvPr/>
        </p:nvSpPr>
        <p:spPr>
          <a:xfrm>
            <a:off x="4664602" y="3094411"/>
            <a:ext cx="1883730" cy="36150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GetUsersChoice</a:t>
            </a:r>
            <a:r>
              <a:rPr lang="en-US" dirty="0"/>
              <a:t>()</a:t>
            </a:r>
          </a:p>
        </p:txBody>
      </p:sp>
      <p:sp>
        <p:nvSpPr>
          <p:cNvPr id="20" name="Rectangle 19">
            <a:extLst>
              <a:ext uri="{FF2B5EF4-FFF2-40B4-BE49-F238E27FC236}">
                <a16:creationId xmlns:a16="http://schemas.microsoft.com/office/drawing/2014/main" id="{2B83F5B0-D65E-45FD-AD74-870943BAEB79}"/>
              </a:ext>
            </a:extLst>
          </p:cNvPr>
          <p:cNvSpPr/>
          <p:nvPr/>
        </p:nvSpPr>
        <p:spPr>
          <a:xfrm>
            <a:off x="8388828" y="2700461"/>
            <a:ext cx="1477926" cy="1424762"/>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System</a:t>
            </a:r>
          </a:p>
        </p:txBody>
      </p:sp>
      <p:cxnSp>
        <p:nvCxnSpPr>
          <p:cNvPr id="22" name="Straight Arrow Connector 21">
            <a:extLst>
              <a:ext uri="{FF2B5EF4-FFF2-40B4-BE49-F238E27FC236}">
                <a16:creationId xmlns:a16="http://schemas.microsoft.com/office/drawing/2014/main" id="{402F142D-E099-436F-B3B9-12831EA3CBD3}"/>
              </a:ext>
            </a:extLst>
          </p:cNvPr>
          <p:cNvCxnSpPr>
            <a:cxnSpLocks/>
          </p:cNvCxnSpPr>
          <p:nvPr/>
        </p:nvCxnSpPr>
        <p:spPr>
          <a:xfrm>
            <a:off x="3347932" y="3218014"/>
            <a:ext cx="1316670" cy="1"/>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2E7B1AD-C5EB-4461-8A55-579350D950C4}"/>
              </a:ext>
            </a:extLst>
          </p:cNvPr>
          <p:cNvSpPr txBox="1"/>
          <p:nvPr/>
        </p:nvSpPr>
        <p:spPr>
          <a:xfrm>
            <a:off x="3417302" y="2817264"/>
            <a:ext cx="217170" cy="369332"/>
          </a:xfrm>
          <a:prstGeom prst="rect">
            <a:avLst/>
          </a:prstGeom>
          <a:noFill/>
        </p:spPr>
        <p:txBody>
          <a:bodyPr wrap="square" rtlCol="0">
            <a:spAutoFit/>
          </a:bodyPr>
          <a:lstStyle/>
          <a:p>
            <a:r>
              <a:rPr lang="en-US" dirty="0"/>
              <a:t>1</a:t>
            </a:r>
          </a:p>
        </p:txBody>
      </p:sp>
      <p:cxnSp>
        <p:nvCxnSpPr>
          <p:cNvPr id="28" name="Straight Connector 27">
            <a:extLst>
              <a:ext uri="{FF2B5EF4-FFF2-40B4-BE49-F238E27FC236}">
                <a16:creationId xmlns:a16="http://schemas.microsoft.com/office/drawing/2014/main" id="{ECF58183-52BC-4A48-A3BC-0F55DF7961CA}"/>
              </a:ext>
            </a:extLst>
          </p:cNvPr>
          <p:cNvCxnSpPr/>
          <p:nvPr/>
        </p:nvCxnSpPr>
        <p:spPr>
          <a:xfrm>
            <a:off x="3347932" y="3394710"/>
            <a:ext cx="54969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EBAC1207-EEDC-4C7C-8DC4-30FFD56E4DC5}"/>
              </a:ext>
            </a:extLst>
          </p:cNvPr>
          <p:cNvCxnSpPr/>
          <p:nvPr/>
        </p:nvCxnSpPr>
        <p:spPr>
          <a:xfrm>
            <a:off x="3897630" y="1878748"/>
            <a:ext cx="0" cy="4320378"/>
          </a:xfrm>
          <a:prstGeom prst="line">
            <a:avLst/>
          </a:prstGeom>
          <a:ln w="12700"/>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3D723AED-7F70-4FE0-9F75-BCD189E980D5}"/>
              </a:ext>
            </a:extLst>
          </p:cNvPr>
          <p:cNvCxnSpPr>
            <a:cxnSpLocks/>
            <a:endCxn id="7" idx="1"/>
          </p:cNvCxnSpPr>
          <p:nvPr/>
        </p:nvCxnSpPr>
        <p:spPr>
          <a:xfrm>
            <a:off x="3897630" y="1878748"/>
            <a:ext cx="513559" cy="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A1616ED6-CAF7-4D0A-8A5B-2A49FFAC1178}"/>
              </a:ext>
            </a:extLst>
          </p:cNvPr>
          <p:cNvCxnSpPr>
            <a:endCxn id="10" idx="1"/>
          </p:cNvCxnSpPr>
          <p:nvPr/>
        </p:nvCxnSpPr>
        <p:spPr>
          <a:xfrm>
            <a:off x="3897630" y="6199126"/>
            <a:ext cx="517107" cy="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2CED254B-E5FD-4045-841B-50C3CFF9F068}"/>
              </a:ext>
            </a:extLst>
          </p:cNvPr>
          <p:cNvSpPr txBox="1"/>
          <p:nvPr/>
        </p:nvSpPr>
        <p:spPr>
          <a:xfrm>
            <a:off x="3897630" y="3427764"/>
            <a:ext cx="178435" cy="369332"/>
          </a:xfrm>
          <a:prstGeom prst="rect">
            <a:avLst/>
          </a:prstGeom>
          <a:noFill/>
        </p:spPr>
        <p:txBody>
          <a:bodyPr wrap="square" rtlCol="0">
            <a:spAutoFit/>
          </a:bodyPr>
          <a:lstStyle/>
          <a:p>
            <a:r>
              <a:rPr lang="en-US" dirty="0"/>
              <a:t>2</a:t>
            </a:r>
          </a:p>
        </p:txBody>
      </p:sp>
      <p:cxnSp>
        <p:nvCxnSpPr>
          <p:cNvPr id="41" name="Straight Connector 40">
            <a:extLst>
              <a:ext uri="{FF2B5EF4-FFF2-40B4-BE49-F238E27FC236}">
                <a16:creationId xmlns:a16="http://schemas.microsoft.com/office/drawing/2014/main" id="{75251F7B-029E-482E-A7DD-3C57C356160E}"/>
              </a:ext>
            </a:extLst>
          </p:cNvPr>
          <p:cNvCxnSpPr>
            <a:stCxn id="17" idx="3"/>
          </p:cNvCxnSpPr>
          <p:nvPr/>
        </p:nvCxnSpPr>
        <p:spPr>
          <a:xfrm>
            <a:off x="5757982" y="5119863"/>
            <a:ext cx="338465" cy="0"/>
          </a:xfrm>
          <a:prstGeom prst="line">
            <a:avLst/>
          </a:prstGeom>
          <a:ln w="25400">
            <a:solidFill>
              <a:srgbClr val="0070C0"/>
            </a:solidFill>
            <a:prstDash val="dashDot"/>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8B738779-DC4A-4A92-B690-1EEABA249470}"/>
              </a:ext>
            </a:extLst>
          </p:cNvPr>
          <p:cNvCxnSpPr>
            <a:cxnSpLocks/>
          </p:cNvCxnSpPr>
          <p:nvPr/>
        </p:nvCxnSpPr>
        <p:spPr>
          <a:xfrm flipV="1">
            <a:off x="6096447" y="3825182"/>
            <a:ext cx="0" cy="1294681"/>
          </a:xfrm>
          <a:prstGeom prst="line">
            <a:avLst/>
          </a:prstGeom>
          <a:ln w="25400">
            <a:solidFill>
              <a:srgbClr val="0070C0"/>
            </a:solidFill>
            <a:prstDash val="dash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D7064F7-6FB7-4126-B1A4-B278C3205CB5}"/>
              </a:ext>
            </a:extLst>
          </p:cNvPr>
          <p:cNvCxnSpPr>
            <a:cxnSpLocks/>
          </p:cNvCxnSpPr>
          <p:nvPr/>
        </p:nvCxnSpPr>
        <p:spPr>
          <a:xfrm>
            <a:off x="6096447" y="3825182"/>
            <a:ext cx="804532" cy="0"/>
          </a:xfrm>
          <a:prstGeom prst="line">
            <a:avLst/>
          </a:prstGeom>
          <a:ln w="25400">
            <a:solidFill>
              <a:srgbClr val="0070C0"/>
            </a:solidFill>
            <a:prstDash val="dashDot"/>
            <a:tailEnd type="triangle" w="lg"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F93A6E0-FB21-4F05-89F5-26BF3164BFBC}"/>
              </a:ext>
            </a:extLst>
          </p:cNvPr>
          <p:cNvCxnSpPr>
            <a:endCxn id="9" idx="1"/>
          </p:cNvCxnSpPr>
          <p:nvPr/>
        </p:nvCxnSpPr>
        <p:spPr>
          <a:xfrm>
            <a:off x="3897630" y="4084318"/>
            <a:ext cx="513558"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26FC3167-0C60-4CB5-85BF-D663D3AE0DDE}"/>
              </a:ext>
            </a:extLst>
          </p:cNvPr>
          <p:cNvCxnSpPr>
            <a:cxnSpLocks/>
            <a:endCxn id="18" idx="0"/>
          </p:cNvCxnSpPr>
          <p:nvPr/>
        </p:nvCxnSpPr>
        <p:spPr>
          <a:xfrm>
            <a:off x="6900979" y="2059502"/>
            <a:ext cx="42535" cy="2842808"/>
          </a:xfrm>
          <a:prstGeom prst="line">
            <a:avLst/>
          </a:prstGeom>
          <a:ln w="25400">
            <a:solidFill>
              <a:srgbClr val="0070C0"/>
            </a:solidFill>
            <a:prstDash val="dashDot"/>
            <a:tailEnd type="triangle" w="lg"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6385558-FDDA-4328-9285-ED9938E93A2A}"/>
              </a:ext>
            </a:extLst>
          </p:cNvPr>
          <p:cNvCxnSpPr>
            <a:cxnSpLocks/>
            <a:stCxn id="18" idx="2"/>
          </p:cNvCxnSpPr>
          <p:nvPr/>
        </p:nvCxnSpPr>
        <p:spPr>
          <a:xfrm>
            <a:off x="6943514" y="5338098"/>
            <a:ext cx="2313" cy="662786"/>
          </a:xfrm>
          <a:prstGeom prst="line">
            <a:avLst/>
          </a:prstGeom>
          <a:ln w="25400">
            <a:solidFill>
              <a:srgbClr val="0070C0"/>
            </a:solidFill>
            <a:prstDash val="dashDot"/>
            <a:tailEnd type="triangle" w="lg" len="med"/>
          </a:ln>
        </p:spPr>
        <p:style>
          <a:lnRef idx="1">
            <a:schemeClr val="accent1"/>
          </a:lnRef>
          <a:fillRef idx="0">
            <a:schemeClr val="accent1"/>
          </a:fillRef>
          <a:effectRef idx="0">
            <a:schemeClr val="accent1"/>
          </a:effectRef>
          <a:fontRef idx="minor">
            <a:schemeClr val="tx1"/>
          </a:fontRef>
        </p:style>
      </p:cxnSp>
      <p:cxnSp>
        <p:nvCxnSpPr>
          <p:cNvPr id="69" name="Connector: Elbow 68">
            <a:extLst>
              <a:ext uri="{FF2B5EF4-FFF2-40B4-BE49-F238E27FC236}">
                <a16:creationId xmlns:a16="http://schemas.microsoft.com/office/drawing/2014/main" id="{6C73A398-1C26-4A17-8ACB-0302BE2D9F74}"/>
              </a:ext>
            </a:extLst>
          </p:cNvPr>
          <p:cNvCxnSpPr>
            <a:cxnSpLocks/>
            <a:stCxn id="10" idx="3"/>
            <a:endCxn id="20" idx="2"/>
          </p:cNvCxnSpPr>
          <p:nvPr/>
        </p:nvCxnSpPr>
        <p:spPr>
          <a:xfrm flipV="1">
            <a:off x="7781707" y="4125223"/>
            <a:ext cx="1346084" cy="2073905"/>
          </a:xfrm>
          <a:prstGeom prst="bentConnector2">
            <a:avLst/>
          </a:prstGeom>
          <a:ln w="25400">
            <a:solidFill>
              <a:srgbClr val="0070C0"/>
            </a:solidFill>
            <a:prstDash val="dashDot"/>
            <a:tailEnd type="triangle" w="lg" len="med"/>
          </a:ln>
        </p:spPr>
        <p:style>
          <a:lnRef idx="1">
            <a:schemeClr val="accent1"/>
          </a:lnRef>
          <a:fillRef idx="0">
            <a:schemeClr val="accent1"/>
          </a:fillRef>
          <a:effectRef idx="0">
            <a:schemeClr val="accent1"/>
          </a:effectRef>
          <a:fontRef idx="minor">
            <a:schemeClr val="tx1"/>
          </a:fontRef>
        </p:style>
      </p:cxnSp>
      <p:cxnSp>
        <p:nvCxnSpPr>
          <p:cNvPr id="74" name="Connector: Elbow 73">
            <a:extLst>
              <a:ext uri="{FF2B5EF4-FFF2-40B4-BE49-F238E27FC236}">
                <a16:creationId xmlns:a16="http://schemas.microsoft.com/office/drawing/2014/main" id="{4C264F99-E081-495F-8DA7-CBB2351E6705}"/>
              </a:ext>
            </a:extLst>
          </p:cNvPr>
          <p:cNvCxnSpPr>
            <a:cxnSpLocks/>
            <a:stCxn id="20" idx="0"/>
          </p:cNvCxnSpPr>
          <p:nvPr/>
        </p:nvCxnSpPr>
        <p:spPr>
          <a:xfrm rot="16200000" flipV="1">
            <a:off x="7226809" y="799479"/>
            <a:ext cx="1570057" cy="2231908"/>
          </a:xfrm>
          <a:prstGeom prst="bentConnector2">
            <a:avLst/>
          </a:prstGeom>
          <a:ln w="25400">
            <a:solidFill>
              <a:srgbClr val="0070C0"/>
            </a:solidFill>
            <a:prstDash val="dashDot"/>
            <a:tailEnd type="non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2AD48A22-04A1-4FAD-8412-AD96870E1D9C}"/>
              </a:ext>
            </a:extLst>
          </p:cNvPr>
          <p:cNvCxnSpPr>
            <a:cxnSpLocks/>
          </p:cNvCxnSpPr>
          <p:nvPr/>
        </p:nvCxnSpPr>
        <p:spPr>
          <a:xfrm>
            <a:off x="6895883" y="1130404"/>
            <a:ext cx="0" cy="567591"/>
          </a:xfrm>
          <a:prstGeom prst="straightConnector1">
            <a:avLst/>
          </a:prstGeom>
          <a:ln w="25400">
            <a:solidFill>
              <a:srgbClr val="0070C0"/>
            </a:solidFill>
            <a:prstDash val="dashDot"/>
            <a:tailEnd type="triangle" w="lg" len="med"/>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E6C43BCA-5F5D-41F7-9FB8-60BECDB198CD}"/>
              </a:ext>
            </a:extLst>
          </p:cNvPr>
          <p:cNvSpPr txBox="1"/>
          <p:nvPr/>
        </p:nvSpPr>
        <p:spPr>
          <a:xfrm>
            <a:off x="7686675" y="1185849"/>
            <a:ext cx="1308735" cy="338554"/>
          </a:xfrm>
          <a:prstGeom prst="rect">
            <a:avLst/>
          </a:prstGeom>
          <a:noFill/>
        </p:spPr>
        <p:txBody>
          <a:bodyPr wrap="square" rtlCol="0">
            <a:spAutoFit/>
          </a:bodyPr>
          <a:lstStyle/>
          <a:p>
            <a:r>
              <a:rPr lang="en-US" sz="1600" b="1" dirty="0">
                <a:solidFill>
                  <a:srgbClr val="0070C0"/>
                </a:solidFill>
              </a:rPr>
              <a:t>Game Loop</a:t>
            </a:r>
          </a:p>
        </p:txBody>
      </p:sp>
      <p:cxnSp>
        <p:nvCxnSpPr>
          <p:cNvPr id="84" name="Connector: Elbow 83">
            <a:extLst>
              <a:ext uri="{FF2B5EF4-FFF2-40B4-BE49-F238E27FC236}">
                <a16:creationId xmlns:a16="http://schemas.microsoft.com/office/drawing/2014/main" id="{42D3F7ED-EB6F-4270-AF4D-9CE9E57496CF}"/>
              </a:ext>
            </a:extLst>
          </p:cNvPr>
          <p:cNvCxnSpPr>
            <a:stCxn id="6" idx="2"/>
            <a:endCxn id="17" idx="1"/>
          </p:cNvCxnSpPr>
          <p:nvPr/>
        </p:nvCxnSpPr>
        <p:spPr>
          <a:xfrm rot="16200000" flipH="1">
            <a:off x="2895354" y="3309859"/>
            <a:ext cx="1571466" cy="2048542"/>
          </a:xfrm>
          <a:prstGeom prst="bentConnector2">
            <a:avLst/>
          </a:prstGeom>
          <a:ln w="25400">
            <a:solidFill>
              <a:srgbClr val="0070C0"/>
            </a:solidFill>
            <a:prstDash val="dashDot"/>
            <a:tailEnd type="triangle" w="lg" len="med"/>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AA71D83-A5D4-4D63-A9CA-40A667E54EB6}"/>
              </a:ext>
            </a:extLst>
          </p:cNvPr>
          <p:cNvSpPr txBox="1"/>
          <p:nvPr/>
        </p:nvSpPr>
        <p:spPr>
          <a:xfrm>
            <a:off x="2941320" y="4746024"/>
            <a:ext cx="178435" cy="369332"/>
          </a:xfrm>
          <a:prstGeom prst="rect">
            <a:avLst/>
          </a:prstGeom>
          <a:noFill/>
        </p:spPr>
        <p:txBody>
          <a:bodyPr wrap="square" rtlCol="0">
            <a:spAutoFit/>
          </a:bodyPr>
          <a:lstStyle/>
          <a:p>
            <a:r>
              <a:rPr lang="en-US" dirty="0">
                <a:solidFill>
                  <a:srgbClr val="0070C0"/>
                </a:solidFill>
              </a:rPr>
              <a:t>3</a:t>
            </a:r>
          </a:p>
        </p:txBody>
      </p:sp>
      <p:sp>
        <p:nvSpPr>
          <p:cNvPr id="2" name="Rectangle 1">
            <a:extLst>
              <a:ext uri="{FF2B5EF4-FFF2-40B4-BE49-F238E27FC236}">
                <a16:creationId xmlns:a16="http://schemas.microsoft.com/office/drawing/2014/main" id="{7D39656D-BECC-4AD1-B645-ACE0F08BE288}"/>
              </a:ext>
            </a:extLst>
          </p:cNvPr>
          <p:cNvSpPr/>
          <p:nvPr/>
        </p:nvSpPr>
        <p:spPr>
          <a:xfrm>
            <a:off x="336543" y="3899653"/>
            <a:ext cx="2202511" cy="26840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AutoNum type="arabicParenR"/>
            </a:pPr>
            <a:r>
              <a:rPr lang="en-US" sz="1400" dirty="0">
                <a:solidFill>
                  <a:srgbClr val="00B050"/>
                </a:solidFill>
              </a:rPr>
              <a:t>main</a:t>
            </a:r>
            <a:r>
              <a:rPr lang="en-US" sz="1400" dirty="0">
                <a:solidFill>
                  <a:schemeClr val="tx1"/>
                </a:solidFill>
              </a:rPr>
              <a:t> calls static function </a:t>
            </a:r>
            <a:r>
              <a:rPr lang="en-US" sz="1400" dirty="0">
                <a:solidFill>
                  <a:srgbClr val="00B050"/>
                </a:solidFill>
              </a:rPr>
              <a:t>Game::</a:t>
            </a:r>
            <a:r>
              <a:rPr lang="en-US" sz="1400" dirty="0" err="1">
                <a:solidFill>
                  <a:srgbClr val="00B050"/>
                </a:solidFill>
              </a:rPr>
              <a:t>GetUsersChoice</a:t>
            </a:r>
            <a:r>
              <a:rPr lang="en-US" sz="1400" dirty="0">
                <a:solidFill>
                  <a:srgbClr val="00B050"/>
                </a:solidFill>
              </a:rPr>
              <a:t> </a:t>
            </a:r>
            <a:r>
              <a:rPr lang="en-US" sz="1400" dirty="0">
                <a:solidFill>
                  <a:schemeClr val="tx1"/>
                </a:solidFill>
              </a:rPr>
              <a:t>to get users’ selections</a:t>
            </a:r>
          </a:p>
          <a:p>
            <a:pPr marL="342900" indent="-342900">
              <a:buAutoNum type="arabicParenR"/>
            </a:pPr>
            <a:r>
              <a:rPr lang="en-US" sz="1400" dirty="0">
                <a:solidFill>
                  <a:srgbClr val="00B050"/>
                </a:solidFill>
              </a:rPr>
              <a:t>main</a:t>
            </a:r>
            <a:r>
              <a:rPr lang="en-US" sz="1400" dirty="0">
                <a:solidFill>
                  <a:schemeClr val="tx1"/>
                </a:solidFill>
              </a:rPr>
              <a:t> creates </a:t>
            </a:r>
            <a:r>
              <a:rPr lang="en-US" sz="1400" dirty="0">
                <a:solidFill>
                  <a:srgbClr val="00B050"/>
                </a:solidFill>
              </a:rPr>
              <a:t>Controller</a:t>
            </a:r>
            <a:r>
              <a:rPr lang="en-US" sz="1400" dirty="0">
                <a:solidFill>
                  <a:schemeClr val="tx1"/>
                </a:solidFill>
              </a:rPr>
              <a:t>, </a:t>
            </a:r>
            <a:r>
              <a:rPr lang="en-US" sz="1400" dirty="0">
                <a:solidFill>
                  <a:srgbClr val="00B050"/>
                </a:solidFill>
              </a:rPr>
              <a:t>Game</a:t>
            </a:r>
            <a:r>
              <a:rPr lang="en-US" sz="1400" dirty="0">
                <a:solidFill>
                  <a:schemeClr val="tx1"/>
                </a:solidFill>
              </a:rPr>
              <a:t>, and </a:t>
            </a:r>
            <a:r>
              <a:rPr lang="en-US" sz="1400" dirty="0">
                <a:solidFill>
                  <a:srgbClr val="00B050"/>
                </a:solidFill>
              </a:rPr>
              <a:t>Renderer</a:t>
            </a:r>
            <a:r>
              <a:rPr lang="en-US" sz="1400" dirty="0">
                <a:solidFill>
                  <a:schemeClr val="tx1"/>
                </a:solidFill>
              </a:rPr>
              <a:t> objects. </a:t>
            </a:r>
            <a:r>
              <a:rPr lang="en-US" sz="1400" dirty="0">
                <a:solidFill>
                  <a:srgbClr val="00B050"/>
                </a:solidFill>
              </a:rPr>
              <a:t>Game</a:t>
            </a:r>
            <a:r>
              <a:rPr lang="en-US" sz="1400" dirty="0">
                <a:solidFill>
                  <a:schemeClr val="tx1"/>
                </a:solidFill>
              </a:rPr>
              <a:t> creates and stores </a:t>
            </a:r>
            <a:r>
              <a:rPr lang="en-US" sz="1400" dirty="0">
                <a:solidFill>
                  <a:srgbClr val="00B050"/>
                </a:solidFill>
              </a:rPr>
              <a:t>Snake</a:t>
            </a:r>
            <a:r>
              <a:rPr lang="en-US" sz="1400" dirty="0">
                <a:solidFill>
                  <a:schemeClr val="tx1"/>
                </a:solidFill>
              </a:rPr>
              <a:t> and </a:t>
            </a:r>
            <a:r>
              <a:rPr lang="en-US" sz="1400" dirty="0">
                <a:solidFill>
                  <a:srgbClr val="00B050"/>
                </a:solidFill>
              </a:rPr>
              <a:t>Food</a:t>
            </a:r>
            <a:r>
              <a:rPr lang="en-US" sz="1400" dirty="0">
                <a:solidFill>
                  <a:schemeClr val="tx1"/>
                </a:solidFill>
              </a:rPr>
              <a:t> objects</a:t>
            </a:r>
          </a:p>
          <a:p>
            <a:pPr marL="342900" indent="-342900">
              <a:buAutoNum type="arabicParenR"/>
            </a:pPr>
            <a:r>
              <a:rPr lang="en-US" sz="1400" dirty="0">
                <a:solidFill>
                  <a:srgbClr val="00B050"/>
                </a:solidFill>
              </a:rPr>
              <a:t>main</a:t>
            </a:r>
            <a:r>
              <a:rPr lang="en-US" sz="1400" dirty="0">
                <a:solidFill>
                  <a:schemeClr val="tx1"/>
                </a:solidFill>
              </a:rPr>
              <a:t> calls </a:t>
            </a:r>
            <a:r>
              <a:rPr lang="en-US" sz="1400" dirty="0">
                <a:solidFill>
                  <a:srgbClr val="00B050"/>
                </a:solidFill>
              </a:rPr>
              <a:t>Game::Run </a:t>
            </a:r>
            <a:r>
              <a:rPr lang="en-US" sz="1400" dirty="0">
                <a:solidFill>
                  <a:schemeClr val="tx1"/>
                </a:solidFill>
              </a:rPr>
              <a:t>to start the game loop</a:t>
            </a:r>
          </a:p>
          <a:p>
            <a:pPr marL="342900" indent="-342900">
              <a:buAutoNum type="arabicParenR"/>
            </a:pPr>
            <a:endParaRPr lang="en-US" sz="1400" dirty="0">
              <a:solidFill>
                <a:schemeClr val="tx1"/>
              </a:solidFill>
            </a:endParaRPr>
          </a:p>
          <a:p>
            <a:pPr marL="342900" indent="-342900">
              <a:buAutoNum type="arabicParenR"/>
            </a:pPr>
            <a:endParaRPr lang="en-US" sz="1400" dirty="0">
              <a:solidFill>
                <a:schemeClr val="tx1"/>
              </a:solidFill>
            </a:endParaRPr>
          </a:p>
        </p:txBody>
      </p:sp>
      <p:sp>
        <p:nvSpPr>
          <p:cNvPr id="3" name="TextBox 2">
            <a:extLst>
              <a:ext uri="{FF2B5EF4-FFF2-40B4-BE49-F238E27FC236}">
                <a16:creationId xmlns:a16="http://schemas.microsoft.com/office/drawing/2014/main" id="{FD13B401-94A6-4F3D-AA86-F56D3B8D406E}"/>
              </a:ext>
            </a:extLst>
          </p:cNvPr>
          <p:cNvSpPr txBox="1"/>
          <p:nvPr/>
        </p:nvSpPr>
        <p:spPr>
          <a:xfrm>
            <a:off x="9413229" y="4216672"/>
            <a:ext cx="1794510" cy="369332"/>
          </a:xfrm>
          <a:prstGeom prst="rect">
            <a:avLst/>
          </a:prstGeom>
          <a:noFill/>
        </p:spPr>
        <p:txBody>
          <a:bodyPr wrap="square" rtlCol="0">
            <a:spAutoFit/>
          </a:bodyPr>
          <a:lstStyle/>
          <a:p>
            <a:r>
              <a:rPr lang="en-US" u="sng" dirty="0"/>
              <a:t>Legend</a:t>
            </a:r>
            <a:r>
              <a:rPr lang="en-US" dirty="0"/>
              <a:t>:</a:t>
            </a:r>
          </a:p>
        </p:txBody>
      </p:sp>
      <p:sp>
        <p:nvSpPr>
          <p:cNvPr id="4" name="Rectangle 3">
            <a:extLst>
              <a:ext uri="{FF2B5EF4-FFF2-40B4-BE49-F238E27FC236}">
                <a16:creationId xmlns:a16="http://schemas.microsoft.com/office/drawing/2014/main" id="{0D84174D-8A6D-4BCF-BF4C-41928CB51120}"/>
              </a:ext>
            </a:extLst>
          </p:cNvPr>
          <p:cNvSpPr/>
          <p:nvPr/>
        </p:nvSpPr>
        <p:spPr>
          <a:xfrm>
            <a:off x="9328035" y="4699735"/>
            <a:ext cx="1535204" cy="359570"/>
          </a:xfrm>
          <a:prstGeom prst="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&lt;class name&gt;</a:t>
            </a:r>
          </a:p>
        </p:txBody>
      </p:sp>
      <p:sp>
        <p:nvSpPr>
          <p:cNvPr id="16" name="TextBox 15">
            <a:extLst>
              <a:ext uri="{FF2B5EF4-FFF2-40B4-BE49-F238E27FC236}">
                <a16:creationId xmlns:a16="http://schemas.microsoft.com/office/drawing/2014/main" id="{A79914EF-24CD-4132-8E94-B29A6FDA70D7}"/>
              </a:ext>
            </a:extLst>
          </p:cNvPr>
          <p:cNvSpPr txBox="1"/>
          <p:nvPr/>
        </p:nvSpPr>
        <p:spPr>
          <a:xfrm>
            <a:off x="10858069" y="4594245"/>
            <a:ext cx="991461" cy="523220"/>
          </a:xfrm>
          <a:prstGeom prst="rect">
            <a:avLst/>
          </a:prstGeom>
          <a:noFill/>
        </p:spPr>
        <p:txBody>
          <a:bodyPr wrap="square" rtlCol="0">
            <a:spAutoFit/>
          </a:bodyPr>
          <a:lstStyle/>
          <a:p>
            <a:r>
              <a:rPr lang="en-US" sz="1400" dirty="0"/>
              <a:t>Existing class</a:t>
            </a:r>
          </a:p>
        </p:txBody>
      </p:sp>
      <p:sp>
        <p:nvSpPr>
          <p:cNvPr id="40" name="Rectangle 39">
            <a:extLst>
              <a:ext uri="{FF2B5EF4-FFF2-40B4-BE49-F238E27FC236}">
                <a16:creationId xmlns:a16="http://schemas.microsoft.com/office/drawing/2014/main" id="{6CBB9184-1B71-4ABD-8E42-F58A67ECCF69}"/>
              </a:ext>
            </a:extLst>
          </p:cNvPr>
          <p:cNvSpPr/>
          <p:nvPr/>
        </p:nvSpPr>
        <p:spPr>
          <a:xfrm>
            <a:off x="9330886" y="5753016"/>
            <a:ext cx="1535203" cy="435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a:t>
            </a:r>
            <a:r>
              <a:rPr lang="en-US" dirty="0" err="1"/>
              <a:t>func</a:t>
            </a:r>
            <a:r>
              <a:rPr lang="en-US" dirty="0"/>
              <a:t> name&gt;</a:t>
            </a:r>
          </a:p>
        </p:txBody>
      </p:sp>
      <p:sp>
        <p:nvSpPr>
          <p:cNvPr id="44" name="TextBox 43">
            <a:extLst>
              <a:ext uri="{FF2B5EF4-FFF2-40B4-BE49-F238E27FC236}">
                <a16:creationId xmlns:a16="http://schemas.microsoft.com/office/drawing/2014/main" id="{342022FA-9841-426E-A321-F3B6D6BEC0E3}"/>
              </a:ext>
            </a:extLst>
          </p:cNvPr>
          <p:cNvSpPr txBox="1"/>
          <p:nvPr/>
        </p:nvSpPr>
        <p:spPr>
          <a:xfrm>
            <a:off x="10870970" y="5705819"/>
            <a:ext cx="991461" cy="523220"/>
          </a:xfrm>
          <a:prstGeom prst="rect">
            <a:avLst/>
          </a:prstGeom>
          <a:noFill/>
        </p:spPr>
        <p:txBody>
          <a:bodyPr wrap="square" rtlCol="0">
            <a:spAutoFit/>
          </a:bodyPr>
          <a:lstStyle/>
          <a:p>
            <a:r>
              <a:rPr lang="en-US" sz="1400" dirty="0"/>
              <a:t>Existing function</a:t>
            </a:r>
          </a:p>
        </p:txBody>
      </p:sp>
      <p:sp>
        <p:nvSpPr>
          <p:cNvPr id="47" name="Rectangle 46">
            <a:extLst>
              <a:ext uri="{FF2B5EF4-FFF2-40B4-BE49-F238E27FC236}">
                <a16:creationId xmlns:a16="http://schemas.microsoft.com/office/drawing/2014/main" id="{D19FC969-7176-4657-91F1-AB543EEBE3A6}"/>
              </a:ext>
            </a:extLst>
          </p:cNvPr>
          <p:cNvSpPr/>
          <p:nvPr/>
        </p:nvSpPr>
        <p:spPr>
          <a:xfrm>
            <a:off x="9342638" y="5250877"/>
            <a:ext cx="1535204" cy="359570"/>
          </a:xfrm>
          <a:prstGeom prst="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002060"/>
                </a:solidFill>
              </a:rPr>
              <a:t>&lt;class name&gt;</a:t>
            </a:r>
          </a:p>
        </p:txBody>
      </p:sp>
      <p:sp>
        <p:nvSpPr>
          <p:cNvPr id="48" name="TextBox 47">
            <a:extLst>
              <a:ext uri="{FF2B5EF4-FFF2-40B4-BE49-F238E27FC236}">
                <a16:creationId xmlns:a16="http://schemas.microsoft.com/office/drawing/2014/main" id="{1120637B-A6CC-48E5-8E61-71D0CAF31308}"/>
              </a:ext>
            </a:extLst>
          </p:cNvPr>
          <p:cNvSpPr txBox="1"/>
          <p:nvPr/>
        </p:nvSpPr>
        <p:spPr>
          <a:xfrm>
            <a:off x="10868940" y="5169052"/>
            <a:ext cx="991461" cy="307777"/>
          </a:xfrm>
          <a:prstGeom prst="rect">
            <a:avLst/>
          </a:prstGeom>
          <a:noFill/>
        </p:spPr>
        <p:txBody>
          <a:bodyPr wrap="square" rtlCol="0">
            <a:spAutoFit/>
          </a:bodyPr>
          <a:lstStyle/>
          <a:p>
            <a:r>
              <a:rPr lang="en-US" sz="1400" dirty="0"/>
              <a:t>New class</a:t>
            </a:r>
          </a:p>
        </p:txBody>
      </p:sp>
      <p:sp>
        <p:nvSpPr>
          <p:cNvPr id="49" name="Rectangle 48">
            <a:extLst>
              <a:ext uri="{FF2B5EF4-FFF2-40B4-BE49-F238E27FC236}">
                <a16:creationId xmlns:a16="http://schemas.microsoft.com/office/drawing/2014/main" id="{A9917389-175F-47C7-8DE6-5718E2895C1E}"/>
              </a:ext>
            </a:extLst>
          </p:cNvPr>
          <p:cNvSpPr/>
          <p:nvPr/>
        </p:nvSpPr>
        <p:spPr>
          <a:xfrm>
            <a:off x="9324009" y="6336473"/>
            <a:ext cx="1542962" cy="36150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a:t>
            </a:r>
            <a:r>
              <a:rPr lang="en-US" dirty="0" err="1"/>
              <a:t>func</a:t>
            </a:r>
            <a:r>
              <a:rPr lang="en-US" dirty="0"/>
              <a:t> name&gt;</a:t>
            </a:r>
          </a:p>
        </p:txBody>
      </p:sp>
      <p:sp>
        <p:nvSpPr>
          <p:cNvPr id="50" name="TextBox 49">
            <a:extLst>
              <a:ext uri="{FF2B5EF4-FFF2-40B4-BE49-F238E27FC236}">
                <a16:creationId xmlns:a16="http://schemas.microsoft.com/office/drawing/2014/main" id="{20149061-90B9-4AE1-9E24-858DC9A2DF47}"/>
              </a:ext>
            </a:extLst>
          </p:cNvPr>
          <p:cNvSpPr txBox="1"/>
          <p:nvPr/>
        </p:nvSpPr>
        <p:spPr>
          <a:xfrm>
            <a:off x="10877842" y="6318472"/>
            <a:ext cx="1180249" cy="307777"/>
          </a:xfrm>
          <a:prstGeom prst="rect">
            <a:avLst/>
          </a:prstGeom>
          <a:noFill/>
        </p:spPr>
        <p:txBody>
          <a:bodyPr wrap="square" rtlCol="0">
            <a:spAutoFit/>
          </a:bodyPr>
          <a:lstStyle/>
          <a:p>
            <a:r>
              <a:rPr lang="en-US" sz="1400" dirty="0"/>
              <a:t>New function</a:t>
            </a:r>
          </a:p>
        </p:txBody>
      </p:sp>
    </p:spTree>
    <p:extLst>
      <p:ext uri="{BB962C8B-B14F-4D97-AF65-F5344CB8AC3E}">
        <p14:creationId xmlns:p14="http://schemas.microsoft.com/office/powerpoint/2010/main" val="2961046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0D322-50B5-4BFA-A094-64D5D553BB3D}"/>
              </a:ext>
            </a:extLst>
          </p:cNvPr>
          <p:cNvSpPr>
            <a:spLocks noGrp="1"/>
          </p:cNvSpPr>
          <p:nvPr>
            <p:ph type="title"/>
          </p:nvPr>
        </p:nvSpPr>
        <p:spPr>
          <a:xfrm>
            <a:off x="838200" y="217558"/>
            <a:ext cx="10515600" cy="675005"/>
          </a:xfrm>
        </p:spPr>
        <p:txBody>
          <a:bodyPr>
            <a:normAutofit/>
          </a:bodyPr>
          <a:lstStyle/>
          <a:p>
            <a:r>
              <a:rPr lang="en-US" sz="3600" b="1" dirty="0"/>
              <a:t>Overview of Control and Data Flow During “Update” Step</a:t>
            </a:r>
          </a:p>
        </p:txBody>
      </p:sp>
      <p:sp>
        <p:nvSpPr>
          <p:cNvPr id="3" name="Rectangle 2">
            <a:extLst>
              <a:ext uri="{FF2B5EF4-FFF2-40B4-BE49-F238E27FC236}">
                <a16:creationId xmlns:a16="http://schemas.microsoft.com/office/drawing/2014/main" id="{EFD4E1D3-8476-4A08-B4FF-09FB4850EBB7}"/>
              </a:ext>
            </a:extLst>
          </p:cNvPr>
          <p:cNvSpPr/>
          <p:nvPr/>
        </p:nvSpPr>
        <p:spPr>
          <a:xfrm>
            <a:off x="4549140" y="1395315"/>
            <a:ext cx="3006090" cy="1657350"/>
          </a:xfrm>
          <a:prstGeom prst="rect">
            <a:avLst/>
          </a:prstGeom>
          <a:solidFill>
            <a:schemeClr val="tx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Game</a:t>
            </a:r>
          </a:p>
        </p:txBody>
      </p:sp>
      <p:sp>
        <p:nvSpPr>
          <p:cNvPr id="4" name="Rectangle 3">
            <a:extLst>
              <a:ext uri="{FF2B5EF4-FFF2-40B4-BE49-F238E27FC236}">
                <a16:creationId xmlns:a16="http://schemas.microsoft.com/office/drawing/2014/main" id="{74B0E584-FFE9-4BBF-88FA-D94DA6CF9894}"/>
              </a:ext>
            </a:extLst>
          </p:cNvPr>
          <p:cNvSpPr/>
          <p:nvPr/>
        </p:nvSpPr>
        <p:spPr>
          <a:xfrm>
            <a:off x="1055370" y="4091940"/>
            <a:ext cx="3006090" cy="2244090"/>
          </a:xfrm>
          <a:prstGeom prst="rect">
            <a:avLst/>
          </a:prstGeom>
          <a:solidFill>
            <a:schemeClr val="tx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Snake</a:t>
            </a:r>
          </a:p>
        </p:txBody>
      </p:sp>
      <p:sp>
        <p:nvSpPr>
          <p:cNvPr id="5" name="Rectangle 4">
            <a:extLst>
              <a:ext uri="{FF2B5EF4-FFF2-40B4-BE49-F238E27FC236}">
                <a16:creationId xmlns:a16="http://schemas.microsoft.com/office/drawing/2014/main" id="{988063CC-1448-4192-ACD1-EA8468C877E5}"/>
              </a:ext>
            </a:extLst>
          </p:cNvPr>
          <p:cNvSpPr/>
          <p:nvPr/>
        </p:nvSpPr>
        <p:spPr>
          <a:xfrm>
            <a:off x="7951470" y="4091939"/>
            <a:ext cx="3006090" cy="2244081"/>
          </a:xfrm>
          <a:prstGeom prst="rect">
            <a:avLst/>
          </a:prstGeom>
          <a:solidFill>
            <a:schemeClr val="tx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rgbClr val="002060"/>
                </a:solidFill>
              </a:rPr>
              <a:t>Food</a:t>
            </a:r>
          </a:p>
        </p:txBody>
      </p:sp>
      <p:sp>
        <p:nvSpPr>
          <p:cNvPr id="6" name="Rectangle 5">
            <a:extLst>
              <a:ext uri="{FF2B5EF4-FFF2-40B4-BE49-F238E27FC236}">
                <a16:creationId xmlns:a16="http://schemas.microsoft.com/office/drawing/2014/main" id="{53ED3BC5-ADA9-46A5-9042-79A4BBB7A3A5}"/>
              </a:ext>
            </a:extLst>
          </p:cNvPr>
          <p:cNvSpPr/>
          <p:nvPr/>
        </p:nvSpPr>
        <p:spPr>
          <a:xfrm>
            <a:off x="4820101" y="1798777"/>
            <a:ext cx="1275899" cy="435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Update()</a:t>
            </a:r>
          </a:p>
        </p:txBody>
      </p:sp>
      <p:sp>
        <p:nvSpPr>
          <p:cNvPr id="7" name="TextBox 6">
            <a:extLst>
              <a:ext uri="{FF2B5EF4-FFF2-40B4-BE49-F238E27FC236}">
                <a16:creationId xmlns:a16="http://schemas.microsoft.com/office/drawing/2014/main" id="{704432CF-4B9F-4FA5-8033-F45B6CD029C7}"/>
              </a:ext>
            </a:extLst>
          </p:cNvPr>
          <p:cNvSpPr txBox="1"/>
          <p:nvPr/>
        </p:nvSpPr>
        <p:spPr>
          <a:xfrm>
            <a:off x="838200" y="911726"/>
            <a:ext cx="3006090" cy="1384995"/>
          </a:xfrm>
          <a:prstGeom prst="rect">
            <a:avLst/>
          </a:prstGeom>
          <a:noFill/>
        </p:spPr>
        <p:txBody>
          <a:bodyPr wrap="square" rtlCol="0">
            <a:spAutoFit/>
          </a:bodyPr>
          <a:lstStyle/>
          <a:p>
            <a:r>
              <a:rPr lang="en-US" sz="1400" dirty="0"/>
              <a:t>This slide shows an overview of the processing that occurs during the “Update” step of the game loop, involving the Game, Snake, and Food classes. Privacy of data not covered in this diagram.</a:t>
            </a:r>
          </a:p>
        </p:txBody>
      </p:sp>
      <p:sp>
        <p:nvSpPr>
          <p:cNvPr id="8" name="Rectangle 7">
            <a:extLst>
              <a:ext uri="{FF2B5EF4-FFF2-40B4-BE49-F238E27FC236}">
                <a16:creationId xmlns:a16="http://schemas.microsoft.com/office/drawing/2014/main" id="{C2EE0F4D-6594-4E8F-9707-A0786F8824EF}"/>
              </a:ext>
            </a:extLst>
          </p:cNvPr>
          <p:cNvSpPr/>
          <p:nvPr/>
        </p:nvSpPr>
        <p:spPr>
          <a:xfrm>
            <a:off x="1234440" y="5654497"/>
            <a:ext cx="1474470" cy="435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GrowBody</a:t>
            </a:r>
            <a:r>
              <a:rPr lang="en-US" dirty="0"/>
              <a:t>()</a:t>
            </a:r>
          </a:p>
        </p:txBody>
      </p:sp>
      <p:sp>
        <p:nvSpPr>
          <p:cNvPr id="9" name="Rectangle 8">
            <a:extLst>
              <a:ext uri="{FF2B5EF4-FFF2-40B4-BE49-F238E27FC236}">
                <a16:creationId xmlns:a16="http://schemas.microsoft.com/office/drawing/2014/main" id="{3D637CE8-EB77-4673-949E-416C8797C747}"/>
              </a:ext>
            </a:extLst>
          </p:cNvPr>
          <p:cNvSpPr/>
          <p:nvPr/>
        </p:nvSpPr>
        <p:spPr>
          <a:xfrm>
            <a:off x="1234440" y="4468477"/>
            <a:ext cx="1275899" cy="435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Update()</a:t>
            </a:r>
          </a:p>
        </p:txBody>
      </p:sp>
      <p:cxnSp>
        <p:nvCxnSpPr>
          <p:cNvPr id="15" name="Straight Connector 14">
            <a:extLst>
              <a:ext uri="{FF2B5EF4-FFF2-40B4-BE49-F238E27FC236}">
                <a16:creationId xmlns:a16="http://schemas.microsoft.com/office/drawing/2014/main" id="{BA4A0DED-1C1F-4638-ADED-E78A5B311E9F}"/>
              </a:ext>
            </a:extLst>
          </p:cNvPr>
          <p:cNvCxnSpPr>
            <a:cxnSpLocks/>
          </p:cNvCxnSpPr>
          <p:nvPr/>
        </p:nvCxnSpPr>
        <p:spPr>
          <a:xfrm flipH="1">
            <a:off x="5471163" y="2243138"/>
            <a:ext cx="5712" cy="3667714"/>
          </a:xfrm>
          <a:prstGeom prst="line">
            <a:avLst/>
          </a:prstGeom>
          <a:ln w="12700">
            <a:prstDash val="lgDash"/>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E9092A29-130C-4AC3-86D2-7FD7B9E0660C}"/>
              </a:ext>
            </a:extLst>
          </p:cNvPr>
          <p:cNvCxnSpPr>
            <a:cxnSpLocks/>
          </p:cNvCxnSpPr>
          <p:nvPr/>
        </p:nvCxnSpPr>
        <p:spPr>
          <a:xfrm flipH="1">
            <a:off x="2510339" y="4623010"/>
            <a:ext cx="2960824" cy="0"/>
          </a:xfrm>
          <a:prstGeom prst="straightConnector1">
            <a:avLst/>
          </a:prstGeom>
          <a:ln w="12700">
            <a:prstDash val="lgDash"/>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7F66F98A-399E-4BF2-8556-0FD375C01DBD}"/>
              </a:ext>
            </a:extLst>
          </p:cNvPr>
          <p:cNvCxnSpPr>
            <a:cxnSpLocks/>
            <a:endCxn id="8" idx="3"/>
          </p:cNvCxnSpPr>
          <p:nvPr/>
        </p:nvCxnSpPr>
        <p:spPr>
          <a:xfrm flipH="1" flipV="1">
            <a:off x="2708910" y="5872391"/>
            <a:ext cx="2762253" cy="38461"/>
          </a:xfrm>
          <a:prstGeom prst="straightConnector1">
            <a:avLst/>
          </a:prstGeom>
          <a:ln w="12700">
            <a:prstDash val="lgDash"/>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DAEF2798-EB30-4A86-8D1C-51376C9BF889}"/>
              </a:ext>
            </a:extLst>
          </p:cNvPr>
          <p:cNvSpPr/>
          <p:nvPr/>
        </p:nvSpPr>
        <p:spPr>
          <a:xfrm>
            <a:off x="1234440" y="5066669"/>
            <a:ext cx="1275899" cy="435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SnakeCell</a:t>
            </a:r>
            <a:r>
              <a:rPr lang="en-US" dirty="0"/>
              <a:t>()</a:t>
            </a:r>
          </a:p>
        </p:txBody>
      </p:sp>
      <p:sp>
        <p:nvSpPr>
          <p:cNvPr id="32" name="Rectangle 31">
            <a:extLst>
              <a:ext uri="{FF2B5EF4-FFF2-40B4-BE49-F238E27FC236}">
                <a16:creationId xmlns:a16="http://schemas.microsoft.com/office/drawing/2014/main" id="{1316F08E-CA1E-4033-8452-DF1184C03E80}"/>
              </a:ext>
            </a:extLst>
          </p:cNvPr>
          <p:cNvSpPr/>
          <p:nvPr/>
        </p:nvSpPr>
        <p:spPr>
          <a:xfrm>
            <a:off x="8230762" y="4596986"/>
            <a:ext cx="1301858" cy="36150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Update()</a:t>
            </a:r>
          </a:p>
        </p:txBody>
      </p:sp>
      <p:cxnSp>
        <p:nvCxnSpPr>
          <p:cNvPr id="34" name="Straight Arrow Connector 33">
            <a:extLst>
              <a:ext uri="{FF2B5EF4-FFF2-40B4-BE49-F238E27FC236}">
                <a16:creationId xmlns:a16="http://schemas.microsoft.com/office/drawing/2014/main" id="{B48E3F6F-0647-4633-A3EC-A337D26A9BB5}"/>
              </a:ext>
            </a:extLst>
          </p:cNvPr>
          <p:cNvCxnSpPr/>
          <p:nvPr/>
        </p:nvCxnSpPr>
        <p:spPr>
          <a:xfrm>
            <a:off x="5471163" y="4777740"/>
            <a:ext cx="2759599" cy="0"/>
          </a:xfrm>
          <a:prstGeom prst="straightConnector1">
            <a:avLst/>
          </a:prstGeom>
          <a:ln w="12700">
            <a:prstDash val="lgDash"/>
            <a:tailEnd type="triangle"/>
          </a:ln>
        </p:spPr>
        <p:style>
          <a:lnRef idx="1">
            <a:schemeClr val="dk1"/>
          </a:lnRef>
          <a:fillRef idx="0">
            <a:schemeClr val="dk1"/>
          </a:fillRef>
          <a:effectRef idx="0">
            <a:schemeClr val="dk1"/>
          </a:effectRef>
          <a:fontRef idx="minor">
            <a:schemeClr val="tx1"/>
          </a:fontRef>
        </p:style>
      </p:cxnSp>
      <p:sp>
        <p:nvSpPr>
          <p:cNvPr id="35" name="Rectangle 34">
            <a:extLst>
              <a:ext uri="{FF2B5EF4-FFF2-40B4-BE49-F238E27FC236}">
                <a16:creationId xmlns:a16="http://schemas.microsoft.com/office/drawing/2014/main" id="{522F66DB-B8BD-45B0-A281-5F4492DE218A}"/>
              </a:ext>
            </a:extLst>
          </p:cNvPr>
          <p:cNvSpPr/>
          <p:nvPr/>
        </p:nvSpPr>
        <p:spPr>
          <a:xfrm>
            <a:off x="5578873" y="2361867"/>
            <a:ext cx="1313414" cy="435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PlaceFood</a:t>
            </a:r>
            <a:r>
              <a:rPr lang="en-US" dirty="0"/>
              <a:t>()</a:t>
            </a:r>
          </a:p>
        </p:txBody>
      </p:sp>
      <p:cxnSp>
        <p:nvCxnSpPr>
          <p:cNvPr id="37" name="Straight Connector 36">
            <a:extLst>
              <a:ext uri="{FF2B5EF4-FFF2-40B4-BE49-F238E27FC236}">
                <a16:creationId xmlns:a16="http://schemas.microsoft.com/office/drawing/2014/main" id="{9BC0422F-11E7-45F5-A48E-90929182D235}"/>
              </a:ext>
            </a:extLst>
          </p:cNvPr>
          <p:cNvCxnSpPr>
            <a:stCxn id="35" idx="2"/>
          </p:cNvCxnSpPr>
          <p:nvPr/>
        </p:nvCxnSpPr>
        <p:spPr>
          <a:xfrm flipH="1">
            <a:off x="6217920" y="2797655"/>
            <a:ext cx="17660" cy="2483005"/>
          </a:xfrm>
          <a:prstGeom prst="line">
            <a:avLst/>
          </a:prstGeom>
          <a:ln w="12700">
            <a:prstDash val="lgDash"/>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DBBD2591-48E3-4E1A-9057-9D8B75A8873E}"/>
              </a:ext>
            </a:extLst>
          </p:cNvPr>
          <p:cNvCxnSpPr>
            <a:cxnSpLocks/>
            <a:endCxn id="27" idx="3"/>
          </p:cNvCxnSpPr>
          <p:nvPr/>
        </p:nvCxnSpPr>
        <p:spPr>
          <a:xfrm flipH="1">
            <a:off x="2510339" y="5280660"/>
            <a:ext cx="3707584" cy="3903"/>
          </a:xfrm>
          <a:prstGeom prst="straightConnector1">
            <a:avLst/>
          </a:prstGeom>
          <a:ln w="12700">
            <a:prstDash val="lgDash"/>
            <a:tailEnd type="triangle"/>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611B0808-7154-4806-A0D7-44241D10232D}"/>
              </a:ext>
            </a:extLst>
          </p:cNvPr>
          <p:cNvCxnSpPr>
            <a:cxnSpLocks/>
          </p:cNvCxnSpPr>
          <p:nvPr/>
        </p:nvCxnSpPr>
        <p:spPr>
          <a:xfrm flipH="1">
            <a:off x="1562098" y="2666053"/>
            <a:ext cx="2987043" cy="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F34B4AEE-4521-4A32-ACBF-3B32DD6AF453}"/>
              </a:ext>
            </a:extLst>
          </p:cNvPr>
          <p:cNvCxnSpPr>
            <a:cxnSpLocks/>
          </p:cNvCxnSpPr>
          <p:nvPr/>
        </p:nvCxnSpPr>
        <p:spPr>
          <a:xfrm>
            <a:off x="1562098" y="2666053"/>
            <a:ext cx="0" cy="1425886"/>
          </a:xfrm>
          <a:prstGeom prst="straightConnector1">
            <a:avLst/>
          </a:prstGeom>
          <a:ln>
            <a:tailEnd type="triangle" w="lg" len="med"/>
          </a:ln>
        </p:spPr>
        <p:style>
          <a:lnRef idx="1">
            <a:schemeClr val="dk1"/>
          </a:lnRef>
          <a:fillRef idx="0">
            <a:schemeClr val="dk1"/>
          </a:fillRef>
          <a:effectRef idx="0">
            <a:schemeClr val="dk1"/>
          </a:effectRef>
          <a:fontRef idx="minor">
            <a:schemeClr val="tx1"/>
          </a:fontRef>
        </p:style>
      </p:cxnSp>
      <p:sp>
        <p:nvSpPr>
          <p:cNvPr id="58" name="TextBox 57">
            <a:extLst>
              <a:ext uri="{FF2B5EF4-FFF2-40B4-BE49-F238E27FC236}">
                <a16:creationId xmlns:a16="http://schemas.microsoft.com/office/drawing/2014/main" id="{A18CE81C-6332-4CBE-8588-D404A1D5C2F9}"/>
              </a:ext>
            </a:extLst>
          </p:cNvPr>
          <p:cNvSpPr txBox="1"/>
          <p:nvPr/>
        </p:nvSpPr>
        <p:spPr>
          <a:xfrm>
            <a:off x="1535435" y="2695287"/>
            <a:ext cx="2825113" cy="461665"/>
          </a:xfrm>
          <a:prstGeom prst="rect">
            <a:avLst/>
          </a:prstGeom>
          <a:noFill/>
        </p:spPr>
        <p:txBody>
          <a:bodyPr wrap="square" rtlCol="0">
            <a:spAutoFit/>
          </a:bodyPr>
          <a:lstStyle/>
          <a:p>
            <a:r>
              <a:rPr lang="en-US" sz="1200" dirty="0">
                <a:solidFill>
                  <a:srgbClr val="002060"/>
                </a:solidFill>
              </a:rPr>
              <a:t>Grid width, Grid height, max time between meals, difficulty level of game</a:t>
            </a:r>
          </a:p>
        </p:txBody>
      </p:sp>
      <p:cxnSp>
        <p:nvCxnSpPr>
          <p:cNvPr id="64" name="Straight Connector 63">
            <a:extLst>
              <a:ext uri="{FF2B5EF4-FFF2-40B4-BE49-F238E27FC236}">
                <a16:creationId xmlns:a16="http://schemas.microsoft.com/office/drawing/2014/main" id="{654FDB99-707A-4BB9-836E-C06B3DF8ACCE}"/>
              </a:ext>
            </a:extLst>
          </p:cNvPr>
          <p:cNvCxnSpPr>
            <a:cxnSpLocks/>
          </p:cNvCxnSpPr>
          <p:nvPr/>
        </p:nvCxnSpPr>
        <p:spPr>
          <a:xfrm flipV="1">
            <a:off x="2183130" y="3387187"/>
            <a:ext cx="0" cy="704753"/>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18A8F431-C341-4047-9822-31CAD48DD26E}"/>
              </a:ext>
            </a:extLst>
          </p:cNvPr>
          <p:cNvCxnSpPr>
            <a:cxnSpLocks/>
          </p:cNvCxnSpPr>
          <p:nvPr/>
        </p:nvCxnSpPr>
        <p:spPr>
          <a:xfrm>
            <a:off x="2183130" y="3378996"/>
            <a:ext cx="2548890" cy="8191"/>
          </a:xfrm>
          <a:prstGeom prst="straightConnector1">
            <a:avLst/>
          </a:prstGeom>
          <a:ln>
            <a:tailEnd type="none"/>
          </a:ln>
        </p:spPr>
        <p:style>
          <a:lnRef idx="1">
            <a:schemeClr val="dk1"/>
          </a:lnRef>
          <a:fillRef idx="0">
            <a:schemeClr val="dk1"/>
          </a:fillRef>
          <a:effectRef idx="0">
            <a:schemeClr val="dk1"/>
          </a:effectRef>
          <a:fontRef idx="minor">
            <a:schemeClr val="tx1"/>
          </a:fontRef>
        </p:style>
      </p:cxnSp>
      <p:sp>
        <p:nvSpPr>
          <p:cNvPr id="68" name="TextBox 67">
            <a:extLst>
              <a:ext uri="{FF2B5EF4-FFF2-40B4-BE49-F238E27FC236}">
                <a16:creationId xmlns:a16="http://schemas.microsoft.com/office/drawing/2014/main" id="{C4566993-7F5C-401D-90D1-64C712C79296}"/>
              </a:ext>
            </a:extLst>
          </p:cNvPr>
          <p:cNvSpPr txBox="1"/>
          <p:nvPr/>
        </p:nvSpPr>
        <p:spPr>
          <a:xfrm>
            <a:off x="2213391" y="3387187"/>
            <a:ext cx="2152648" cy="461665"/>
          </a:xfrm>
          <a:prstGeom prst="rect">
            <a:avLst/>
          </a:prstGeom>
          <a:noFill/>
        </p:spPr>
        <p:txBody>
          <a:bodyPr wrap="square" rtlCol="0">
            <a:spAutoFit/>
          </a:bodyPr>
          <a:lstStyle/>
          <a:p>
            <a:r>
              <a:rPr lang="en-US" sz="1200" dirty="0">
                <a:solidFill>
                  <a:srgbClr val="002060"/>
                </a:solidFill>
              </a:rPr>
              <a:t>Alive status, Location of head, Size</a:t>
            </a:r>
          </a:p>
        </p:txBody>
      </p:sp>
      <p:cxnSp>
        <p:nvCxnSpPr>
          <p:cNvPr id="73" name="Straight Arrow Connector 72">
            <a:extLst>
              <a:ext uri="{FF2B5EF4-FFF2-40B4-BE49-F238E27FC236}">
                <a16:creationId xmlns:a16="http://schemas.microsoft.com/office/drawing/2014/main" id="{80B92CFB-0D58-49A3-95F8-DE969BA7BB49}"/>
              </a:ext>
            </a:extLst>
          </p:cNvPr>
          <p:cNvCxnSpPr/>
          <p:nvPr/>
        </p:nvCxnSpPr>
        <p:spPr>
          <a:xfrm flipV="1">
            <a:off x="4732020" y="3063240"/>
            <a:ext cx="0" cy="323947"/>
          </a:xfrm>
          <a:prstGeom prst="straightConnector1">
            <a:avLst/>
          </a:prstGeom>
          <a:ln>
            <a:tailEnd type="triangle" w="lg" len="med"/>
          </a:ln>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0A3078E5-0687-4647-A1F4-031C1486D446}"/>
              </a:ext>
            </a:extLst>
          </p:cNvPr>
          <p:cNvCxnSpPr>
            <a:cxnSpLocks/>
          </p:cNvCxnSpPr>
          <p:nvPr/>
        </p:nvCxnSpPr>
        <p:spPr>
          <a:xfrm>
            <a:off x="7555230" y="2579762"/>
            <a:ext cx="3239455" cy="8090"/>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9415AC1A-3AC6-40CD-9FFE-A85FCC9F691F}"/>
              </a:ext>
            </a:extLst>
          </p:cNvPr>
          <p:cNvCxnSpPr/>
          <p:nvPr/>
        </p:nvCxnSpPr>
        <p:spPr>
          <a:xfrm>
            <a:off x="10794685" y="2579761"/>
            <a:ext cx="0" cy="15121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1" name="TextBox 80">
            <a:extLst>
              <a:ext uri="{FF2B5EF4-FFF2-40B4-BE49-F238E27FC236}">
                <a16:creationId xmlns:a16="http://schemas.microsoft.com/office/drawing/2014/main" id="{2753CBD8-C4B5-4DBF-875C-11D0AC33441B}"/>
              </a:ext>
            </a:extLst>
          </p:cNvPr>
          <p:cNvSpPr txBox="1"/>
          <p:nvPr/>
        </p:nvSpPr>
        <p:spPr>
          <a:xfrm>
            <a:off x="7575748" y="2645599"/>
            <a:ext cx="3149399" cy="646331"/>
          </a:xfrm>
          <a:prstGeom prst="rect">
            <a:avLst/>
          </a:prstGeom>
          <a:noFill/>
        </p:spPr>
        <p:txBody>
          <a:bodyPr wrap="square" rtlCol="0">
            <a:spAutoFit/>
          </a:bodyPr>
          <a:lstStyle/>
          <a:p>
            <a:r>
              <a:rPr lang="en-US" sz="1200" dirty="0">
                <a:solidFill>
                  <a:srgbClr val="002060"/>
                </a:solidFill>
              </a:rPr>
              <a:t>Grid width, Grid height, Address of snake object, starting food location, difficulty level of game</a:t>
            </a:r>
          </a:p>
        </p:txBody>
      </p:sp>
      <p:cxnSp>
        <p:nvCxnSpPr>
          <p:cNvPr id="84" name="Straight Connector 83">
            <a:extLst>
              <a:ext uri="{FF2B5EF4-FFF2-40B4-BE49-F238E27FC236}">
                <a16:creationId xmlns:a16="http://schemas.microsoft.com/office/drawing/2014/main" id="{E0A7C871-6B12-4CD4-B9E6-580F0FCE6BDA}"/>
              </a:ext>
            </a:extLst>
          </p:cNvPr>
          <p:cNvCxnSpPr>
            <a:cxnSpLocks/>
            <a:stCxn id="5" idx="0"/>
          </p:cNvCxnSpPr>
          <p:nvPr/>
        </p:nvCxnSpPr>
        <p:spPr>
          <a:xfrm flipV="1">
            <a:off x="9454515" y="3636544"/>
            <a:ext cx="0" cy="455395"/>
          </a:xfrm>
          <a:prstGeom prst="line">
            <a:avLst/>
          </a:prstGeom>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1B59B0A5-A759-4181-AD70-36FA630E5C85}"/>
              </a:ext>
            </a:extLst>
          </p:cNvPr>
          <p:cNvCxnSpPr>
            <a:cxnSpLocks/>
          </p:cNvCxnSpPr>
          <p:nvPr/>
        </p:nvCxnSpPr>
        <p:spPr>
          <a:xfrm flipH="1">
            <a:off x="7280910" y="3636544"/>
            <a:ext cx="2173605" cy="1"/>
          </a:xfrm>
          <a:prstGeom prst="line">
            <a:avLst/>
          </a:prstGeom>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3248C0FF-EA7A-4A6B-8A3C-91E1908E9A94}"/>
              </a:ext>
            </a:extLst>
          </p:cNvPr>
          <p:cNvCxnSpPr>
            <a:cxnSpLocks/>
          </p:cNvCxnSpPr>
          <p:nvPr/>
        </p:nvCxnSpPr>
        <p:spPr>
          <a:xfrm flipV="1">
            <a:off x="7280910" y="3063241"/>
            <a:ext cx="0" cy="5733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3AEDB547-7D82-42D0-A6E4-714D93E36C6F}"/>
              </a:ext>
            </a:extLst>
          </p:cNvPr>
          <p:cNvSpPr txBox="1"/>
          <p:nvPr/>
        </p:nvSpPr>
        <p:spPr>
          <a:xfrm>
            <a:off x="7401697" y="3652774"/>
            <a:ext cx="1882497" cy="276999"/>
          </a:xfrm>
          <a:prstGeom prst="rect">
            <a:avLst/>
          </a:prstGeom>
          <a:noFill/>
        </p:spPr>
        <p:txBody>
          <a:bodyPr wrap="square" rtlCol="0">
            <a:spAutoFit/>
          </a:bodyPr>
          <a:lstStyle/>
          <a:p>
            <a:r>
              <a:rPr lang="en-US" sz="1200" dirty="0">
                <a:solidFill>
                  <a:srgbClr val="002060"/>
                </a:solidFill>
              </a:rPr>
              <a:t>Food location, Food speed</a:t>
            </a:r>
          </a:p>
        </p:txBody>
      </p:sp>
      <p:cxnSp>
        <p:nvCxnSpPr>
          <p:cNvPr id="102" name="Straight Arrow Connector 101">
            <a:extLst>
              <a:ext uri="{FF2B5EF4-FFF2-40B4-BE49-F238E27FC236}">
                <a16:creationId xmlns:a16="http://schemas.microsoft.com/office/drawing/2014/main" id="{B3983C6B-919C-4270-9A42-58F0E5805DC0}"/>
              </a:ext>
            </a:extLst>
          </p:cNvPr>
          <p:cNvCxnSpPr/>
          <p:nvPr/>
        </p:nvCxnSpPr>
        <p:spPr>
          <a:xfrm>
            <a:off x="4061460" y="6090285"/>
            <a:ext cx="38900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3" name="TextBox 102">
            <a:extLst>
              <a:ext uri="{FF2B5EF4-FFF2-40B4-BE49-F238E27FC236}">
                <a16:creationId xmlns:a16="http://schemas.microsoft.com/office/drawing/2014/main" id="{02C9BFB8-4977-4178-A932-E8C1375F3A82}"/>
              </a:ext>
            </a:extLst>
          </p:cNvPr>
          <p:cNvSpPr txBox="1"/>
          <p:nvPr/>
        </p:nvSpPr>
        <p:spPr>
          <a:xfrm>
            <a:off x="4168145" y="6134368"/>
            <a:ext cx="2524124" cy="276999"/>
          </a:xfrm>
          <a:prstGeom prst="rect">
            <a:avLst/>
          </a:prstGeom>
          <a:noFill/>
        </p:spPr>
        <p:txBody>
          <a:bodyPr wrap="square" rtlCol="0">
            <a:spAutoFit/>
          </a:bodyPr>
          <a:lstStyle/>
          <a:p>
            <a:r>
              <a:rPr lang="en-US" sz="1200" dirty="0">
                <a:solidFill>
                  <a:srgbClr val="002060"/>
                </a:solidFill>
              </a:rPr>
              <a:t>Speed, direction, location of head</a:t>
            </a:r>
          </a:p>
        </p:txBody>
      </p:sp>
      <p:sp>
        <p:nvSpPr>
          <p:cNvPr id="104" name="TextBox 103">
            <a:extLst>
              <a:ext uri="{FF2B5EF4-FFF2-40B4-BE49-F238E27FC236}">
                <a16:creationId xmlns:a16="http://schemas.microsoft.com/office/drawing/2014/main" id="{F60DF67C-C0D5-4FE4-B41C-1C240F3F7549}"/>
              </a:ext>
            </a:extLst>
          </p:cNvPr>
          <p:cNvSpPr txBox="1"/>
          <p:nvPr/>
        </p:nvSpPr>
        <p:spPr>
          <a:xfrm>
            <a:off x="8400678" y="1115036"/>
            <a:ext cx="1794510" cy="369332"/>
          </a:xfrm>
          <a:prstGeom prst="rect">
            <a:avLst/>
          </a:prstGeom>
          <a:noFill/>
        </p:spPr>
        <p:txBody>
          <a:bodyPr wrap="square" rtlCol="0">
            <a:spAutoFit/>
          </a:bodyPr>
          <a:lstStyle/>
          <a:p>
            <a:r>
              <a:rPr lang="en-US" u="sng" dirty="0"/>
              <a:t>Legend</a:t>
            </a:r>
            <a:r>
              <a:rPr lang="en-US" dirty="0"/>
              <a:t>:</a:t>
            </a:r>
          </a:p>
        </p:txBody>
      </p:sp>
      <p:cxnSp>
        <p:nvCxnSpPr>
          <p:cNvPr id="106" name="Straight Arrow Connector 105">
            <a:extLst>
              <a:ext uri="{FF2B5EF4-FFF2-40B4-BE49-F238E27FC236}">
                <a16:creationId xmlns:a16="http://schemas.microsoft.com/office/drawing/2014/main" id="{236335B3-E388-4112-B517-F8F7D6476146}"/>
              </a:ext>
            </a:extLst>
          </p:cNvPr>
          <p:cNvCxnSpPr/>
          <p:nvPr/>
        </p:nvCxnSpPr>
        <p:spPr>
          <a:xfrm>
            <a:off x="8829675" y="1604223"/>
            <a:ext cx="624840" cy="0"/>
          </a:xfrm>
          <a:prstGeom prst="straightConnector1">
            <a:avLst/>
          </a:prstGeom>
          <a:ln>
            <a:tailEnd type="triangle" w="lg" len="med"/>
          </a:ln>
        </p:spPr>
        <p:style>
          <a:lnRef idx="1">
            <a:schemeClr val="dk1"/>
          </a:lnRef>
          <a:fillRef idx="0">
            <a:schemeClr val="dk1"/>
          </a:fillRef>
          <a:effectRef idx="0">
            <a:schemeClr val="dk1"/>
          </a:effectRef>
          <a:fontRef idx="minor">
            <a:schemeClr val="tx1"/>
          </a:fontRef>
        </p:style>
      </p:cxnSp>
      <p:cxnSp>
        <p:nvCxnSpPr>
          <p:cNvPr id="107" name="Straight Arrow Connector 106">
            <a:extLst>
              <a:ext uri="{FF2B5EF4-FFF2-40B4-BE49-F238E27FC236}">
                <a16:creationId xmlns:a16="http://schemas.microsoft.com/office/drawing/2014/main" id="{BD9EF8DE-F66D-43B0-82E3-45ABE2A0551F}"/>
              </a:ext>
            </a:extLst>
          </p:cNvPr>
          <p:cNvCxnSpPr>
            <a:cxnSpLocks/>
          </p:cNvCxnSpPr>
          <p:nvPr/>
        </p:nvCxnSpPr>
        <p:spPr>
          <a:xfrm>
            <a:off x="8829675" y="1950752"/>
            <a:ext cx="624840" cy="0"/>
          </a:xfrm>
          <a:prstGeom prst="straightConnector1">
            <a:avLst/>
          </a:prstGeom>
          <a:ln w="12700">
            <a:prstDash val="lgDash"/>
            <a:tailEnd type="triangle"/>
          </a:ln>
        </p:spPr>
        <p:style>
          <a:lnRef idx="1">
            <a:schemeClr val="dk1"/>
          </a:lnRef>
          <a:fillRef idx="0">
            <a:schemeClr val="dk1"/>
          </a:fillRef>
          <a:effectRef idx="0">
            <a:schemeClr val="dk1"/>
          </a:effectRef>
          <a:fontRef idx="minor">
            <a:schemeClr val="tx1"/>
          </a:fontRef>
        </p:style>
      </p:cxnSp>
      <p:sp>
        <p:nvSpPr>
          <p:cNvPr id="117" name="TextBox 116">
            <a:extLst>
              <a:ext uri="{FF2B5EF4-FFF2-40B4-BE49-F238E27FC236}">
                <a16:creationId xmlns:a16="http://schemas.microsoft.com/office/drawing/2014/main" id="{24064A2E-2740-4C10-8A1A-94C147A7DCD3}"/>
              </a:ext>
            </a:extLst>
          </p:cNvPr>
          <p:cNvSpPr txBox="1"/>
          <p:nvPr/>
        </p:nvSpPr>
        <p:spPr>
          <a:xfrm>
            <a:off x="9532620" y="1438357"/>
            <a:ext cx="1070610" cy="307777"/>
          </a:xfrm>
          <a:prstGeom prst="rect">
            <a:avLst/>
          </a:prstGeom>
          <a:noFill/>
        </p:spPr>
        <p:txBody>
          <a:bodyPr wrap="square" rtlCol="0">
            <a:spAutoFit/>
          </a:bodyPr>
          <a:lstStyle/>
          <a:p>
            <a:r>
              <a:rPr lang="en-US" sz="1400" dirty="0"/>
              <a:t>Data Flow</a:t>
            </a:r>
          </a:p>
        </p:txBody>
      </p:sp>
      <p:sp>
        <p:nvSpPr>
          <p:cNvPr id="119" name="TextBox 118">
            <a:extLst>
              <a:ext uri="{FF2B5EF4-FFF2-40B4-BE49-F238E27FC236}">
                <a16:creationId xmlns:a16="http://schemas.microsoft.com/office/drawing/2014/main" id="{F553C437-B43E-4D97-A65F-F71B1B697E63}"/>
              </a:ext>
            </a:extLst>
          </p:cNvPr>
          <p:cNvSpPr txBox="1"/>
          <p:nvPr/>
        </p:nvSpPr>
        <p:spPr>
          <a:xfrm>
            <a:off x="9532620" y="1762933"/>
            <a:ext cx="1196340" cy="307777"/>
          </a:xfrm>
          <a:prstGeom prst="rect">
            <a:avLst/>
          </a:prstGeom>
          <a:noFill/>
        </p:spPr>
        <p:txBody>
          <a:bodyPr wrap="square" rtlCol="0">
            <a:spAutoFit/>
          </a:bodyPr>
          <a:lstStyle/>
          <a:p>
            <a:r>
              <a:rPr lang="en-US" sz="1400" dirty="0"/>
              <a:t>Control Flow</a:t>
            </a:r>
          </a:p>
        </p:txBody>
      </p:sp>
      <p:sp>
        <p:nvSpPr>
          <p:cNvPr id="120" name="TextBox 119">
            <a:extLst>
              <a:ext uri="{FF2B5EF4-FFF2-40B4-BE49-F238E27FC236}">
                <a16:creationId xmlns:a16="http://schemas.microsoft.com/office/drawing/2014/main" id="{79F2B248-CB0A-4172-BD3E-F36FD736E824}"/>
              </a:ext>
            </a:extLst>
          </p:cNvPr>
          <p:cNvSpPr txBox="1"/>
          <p:nvPr/>
        </p:nvSpPr>
        <p:spPr>
          <a:xfrm>
            <a:off x="8759196" y="2109271"/>
            <a:ext cx="2524124" cy="276999"/>
          </a:xfrm>
          <a:prstGeom prst="rect">
            <a:avLst/>
          </a:prstGeom>
          <a:noFill/>
        </p:spPr>
        <p:txBody>
          <a:bodyPr wrap="square" rtlCol="0">
            <a:spAutoFit/>
          </a:bodyPr>
          <a:lstStyle/>
          <a:p>
            <a:r>
              <a:rPr lang="en-US" sz="1200" dirty="0">
                <a:solidFill>
                  <a:srgbClr val="002060"/>
                </a:solidFill>
              </a:rPr>
              <a:t>&lt;data passed between two objects&gt;</a:t>
            </a:r>
          </a:p>
        </p:txBody>
      </p:sp>
      <p:cxnSp>
        <p:nvCxnSpPr>
          <p:cNvPr id="124" name="Straight Connector 123">
            <a:extLst>
              <a:ext uri="{FF2B5EF4-FFF2-40B4-BE49-F238E27FC236}">
                <a16:creationId xmlns:a16="http://schemas.microsoft.com/office/drawing/2014/main" id="{ADA6E943-150B-4A2B-A766-AA534BA16491}"/>
              </a:ext>
            </a:extLst>
          </p:cNvPr>
          <p:cNvCxnSpPr>
            <a:cxnSpLocks/>
          </p:cNvCxnSpPr>
          <p:nvPr/>
        </p:nvCxnSpPr>
        <p:spPr>
          <a:xfrm>
            <a:off x="6096000" y="2016671"/>
            <a:ext cx="491490" cy="6497"/>
          </a:xfrm>
          <a:prstGeom prst="line">
            <a:avLst/>
          </a:prstGeom>
          <a:ln w="12700">
            <a:prstDash val="lgDash"/>
          </a:ln>
        </p:spPr>
        <p:style>
          <a:lnRef idx="1">
            <a:schemeClr val="dk1"/>
          </a:lnRef>
          <a:fillRef idx="0">
            <a:schemeClr val="dk1"/>
          </a:fillRef>
          <a:effectRef idx="0">
            <a:schemeClr val="dk1"/>
          </a:effectRef>
          <a:fontRef idx="minor">
            <a:schemeClr val="tx1"/>
          </a:fontRef>
        </p:style>
      </p:cxnSp>
      <p:cxnSp>
        <p:nvCxnSpPr>
          <p:cNvPr id="126" name="Straight Arrow Connector 125">
            <a:extLst>
              <a:ext uri="{FF2B5EF4-FFF2-40B4-BE49-F238E27FC236}">
                <a16:creationId xmlns:a16="http://schemas.microsoft.com/office/drawing/2014/main" id="{9C73C869-5203-4CB4-B412-2EF855E946C4}"/>
              </a:ext>
            </a:extLst>
          </p:cNvPr>
          <p:cNvCxnSpPr>
            <a:cxnSpLocks/>
          </p:cNvCxnSpPr>
          <p:nvPr/>
        </p:nvCxnSpPr>
        <p:spPr>
          <a:xfrm>
            <a:off x="6587490" y="2016671"/>
            <a:ext cx="0" cy="355223"/>
          </a:xfrm>
          <a:prstGeom prst="straightConnector1">
            <a:avLst/>
          </a:prstGeom>
          <a:ln w="12700">
            <a:prstDash val="lgDash"/>
            <a:tailEnd type="triangle" w="lg"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88142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F06BE-9E49-43FA-8A2C-94D5E489B8F6}"/>
              </a:ext>
            </a:extLst>
          </p:cNvPr>
          <p:cNvSpPr>
            <a:spLocks noGrp="1"/>
          </p:cNvSpPr>
          <p:nvPr>
            <p:ph type="title"/>
          </p:nvPr>
        </p:nvSpPr>
        <p:spPr>
          <a:xfrm>
            <a:off x="838200" y="365125"/>
            <a:ext cx="10515600" cy="709295"/>
          </a:xfrm>
        </p:spPr>
        <p:txBody>
          <a:bodyPr>
            <a:noAutofit/>
          </a:bodyPr>
          <a:lstStyle/>
          <a:p>
            <a:r>
              <a:rPr lang="en-US" sz="4800" b="1" dirty="0"/>
              <a:t>Overview of Food class</a:t>
            </a:r>
          </a:p>
        </p:txBody>
      </p:sp>
      <p:sp>
        <p:nvSpPr>
          <p:cNvPr id="4" name="Rectangle 3">
            <a:extLst>
              <a:ext uri="{FF2B5EF4-FFF2-40B4-BE49-F238E27FC236}">
                <a16:creationId xmlns:a16="http://schemas.microsoft.com/office/drawing/2014/main" id="{5284DD67-D8E4-47C2-AC85-BDBEC44765A4}"/>
              </a:ext>
            </a:extLst>
          </p:cNvPr>
          <p:cNvSpPr/>
          <p:nvPr/>
        </p:nvSpPr>
        <p:spPr>
          <a:xfrm>
            <a:off x="1729742" y="1950623"/>
            <a:ext cx="9014457" cy="3912967"/>
          </a:xfrm>
          <a:prstGeom prst="rect">
            <a:avLst/>
          </a:prstGeom>
          <a:solidFill>
            <a:schemeClr val="tx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b="1" dirty="0">
                <a:solidFill>
                  <a:srgbClr val="002060"/>
                </a:solidFill>
              </a:rPr>
              <a:t>Food</a:t>
            </a:r>
          </a:p>
        </p:txBody>
      </p:sp>
      <p:sp>
        <p:nvSpPr>
          <p:cNvPr id="5" name="Rectangle 4">
            <a:extLst>
              <a:ext uri="{FF2B5EF4-FFF2-40B4-BE49-F238E27FC236}">
                <a16:creationId xmlns:a16="http://schemas.microsoft.com/office/drawing/2014/main" id="{CE3CCCA0-CD9B-40C9-9805-4E513084C079}"/>
              </a:ext>
            </a:extLst>
          </p:cNvPr>
          <p:cNvSpPr/>
          <p:nvPr/>
        </p:nvSpPr>
        <p:spPr>
          <a:xfrm>
            <a:off x="1978552" y="2450273"/>
            <a:ext cx="1301858" cy="36150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Food()</a:t>
            </a:r>
          </a:p>
        </p:txBody>
      </p:sp>
      <p:sp>
        <p:nvSpPr>
          <p:cNvPr id="6" name="Rectangle 5">
            <a:extLst>
              <a:ext uri="{FF2B5EF4-FFF2-40B4-BE49-F238E27FC236}">
                <a16:creationId xmlns:a16="http://schemas.microsoft.com/office/drawing/2014/main" id="{B10167D3-6186-4E8C-AD22-980865D81DFA}"/>
              </a:ext>
            </a:extLst>
          </p:cNvPr>
          <p:cNvSpPr/>
          <p:nvPr/>
        </p:nvSpPr>
        <p:spPr>
          <a:xfrm>
            <a:off x="2629480" y="5069869"/>
            <a:ext cx="2765479" cy="36150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RetainPreviousDirection</a:t>
            </a:r>
            <a:r>
              <a:rPr lang="en-US" dirty="0"/>
              <a:t>()</a:t>
            </a:r>
          </a:p>
        </p:txBody>
      </p:sp>
      <p:sp>
        <p:nvSpPr>
          <p:cNvPr id="7" name="Rectangle 6">
            <a:extLst>
              <a:ext uri="{FF2B5EF4-FFF2-40B4-BE49-F238E27FC236}">
                <a16:creationId xmlns:a16="http://schemas.microsoft.com/office/drawing/2014/main" id="{908F05B8-53AD-4D08-85EC-4E0C0A8724C2}"/>
              </a:ext>
            </a:extLst>
          </p:cNvPr>
          <p:cNvSpPr/>
          <p:nvPr/>
        </p:nvSpPr>
        <p:spPr>
          <a:xfrm>
            <a:off x="2629480" y="4370512"/>
            <a:ext cx="1553899" cy="36150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SetDirection</a:t>
            </a:r>
            <a:r>
              <a:rPr lang="en-US" dirty="0"/>
              <a:t>()</a:t>
            </a:r>
          </a:p>
        </p:txBody>
      </p:sp>
      <p:sp>
        <p:nvSpPr>
          <p:cNvPr id="8" name="Rectangle 7">
            <a:extLst>
              <a:ext uri="{FF2B5EF4-FFF2-40B4-BE49-F238E27FC236}">
                <a16:creationId xmlns:a16="http://schemas.microsoft.com/office/drawing/2014/main" id="{1BC485C0-D8D9-48E3-909A-3731E3205665}"/>
              </a:ext>
            </a:extLst>
          </p:cNvPr>
          <p:cNvSpPr/>
          <p:nvPr/>
        </p:nvSpPr>
        <p:spPr>
          <a:xfrm>
            <a:off x="2001993" y="3730433"/>
            <a:ext cx="1301858" cy="36150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Update()</a:t>
            </a:r>
          </a:p>
        </p:txBody>
      </p:sp>
      <p:sp>
        <p:nvSpPr>
          <p:cNvPr id="9" name="Rectangle 8">
            <a:extLst>
              <a:ext uri="{FF2B5EF4-FFF2-40B4-BE49-F238E27FC236}">
                <a16:creationId xmlns:a16="http://schemas.microsoft.com/office/drawing/2014/main" id="{F0FA73EE-C773-4674-859F-E2DF2B4CB126}"/>
              </a:ext>
            </a:extLst>
          </p:cNvPr>
          <p:cNvSpPr/>
          <p:nvPr/>
        </p:nvSpPr>
        <p:spPr>
          <a:xfrm>
            <a:off x="2001993" y="3090353"/>
            <a:ext cx="1301858" cy="36150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~Food()</a:t>
            </a:r>
          </a:p>
        </p:txBody>
      </p:sp>
      <p:cxnSp>
        <p:nvCxnSpPr>
          <p:cNvPr id="11" name="Connector: Elbow 10">
            <a:extLst>
              <a:ext uri="{FF2B5EF4-FFF2-40B4-BE49-F238E27FC236}">
                <a16:creationId xmlns:a16="http://schemas.microsoft.com/office/drawing/2014/main" id="{A81DCB61-0262-4C91-892C-39E4229A589C}"/>
              </a:ext>
            </a:extLst>
          </p:cNvPr>
          <p:cNvCxnSpPr>
            <a:cxnSpLocks/>
            <a:endCxn id="7" idx="1"/>
          </p:cNvCxnSpPr>
          <p:nvPr/>
        </p:nvCxnSpPr>
        <p:spPr>
          <a:xfrm rot="16200000" flipH="1">
            <a:off x="2222362" y="4144148"/>
            <a:ext cx="459326" cy="354910"/>
          </a:xfrm>
          <a:prstGeom prst="bentConnector2">
            <a:avLst/>
          </a:prstGeom>
          <a:ln w="12700">
            <a:prstDash val="lgDash"/>
            <a:tailEnd type="triangle"/>
          </a:ln>
        </p:spPr>
        <p:style>
          <a:lnRef idx="1">
            <a:schemeClr val="dk1"/>
          </a:lnRef>
          <a:fillRef idx="0">
            <a:schemeClr val="dk1"/>
          </a:fillRef>
          <a:effectRef idx="0">
            <a:schemeClr val="dk1"/>
          </a:effectRef>
          <a:fontRef idx="minor">
            <a:schemeClr val="tx1"/>
          </a:fontRef>
        </p:style>
      </p:cxnSp>
      <p:cxnSp>
        <p:nvCxnSpPr>
          <p:cNvPr id="14" name="Connector: Elbow 13">
            <a:extLst>
              <a:ext uri="{FF2B5EF4-FFF2-40B4-BE49-F238E27FC236}">
                <a16:creationId xmlns:a16="http://schemas.microsoft.com/office/drawing/2014/main" id="{659AD6E5-598D-4A6A-8B33-76E8ED0FF4A8}"/>
              </a:ext>
            </a:extLst>
          </p:cNvPr>
          <p:cNvCxnSpPr>
            <a:endCxn id="6" idx="1"/>
          </p:cNvCxnSpPr>
          <p:nvPr/>
        </p:nvCxnSpPr>
        <p:spPr>
          <a:xfrm rot="16200000" flipH="1">
            <a:off x="2102347" y="4723489"/>
            <a:ext cx="699357" cy="354910"/>
          </a:xfrm>
          <a:prstGeom prst="bentConnector2">
            <a:avLst/>
          </a:prstGeom>
          <a:ln w="12700">
            <a:prstDash val="lgDash"/>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61A65C6B-0C75-45E1-BF2F-BC91FA801D09}"/>
              </a:ext>
            </a:extLst>
          </p:cNvPr>
          <p:cNvSpPr txBox="1"/>
          <p:nvPr/>
        </p:nvSpPr>
        <p:spPr>
          <a:xfrm>
            <a:off x="6697980" y="2627114"/>
            <a:ext cx="2606040" cy="369332"/>
          </a:xfrm>
          <a:prstGeom prst="rect">
            <a:avLst/>
          </a:prstGeom>
          <a:noFill/>
        </p:spPr>
        <p:txBody>
          <a:bodyPr wrap="square" rtlCol="0">
            <a:spAutoFit/>
          </a:bodyPr>
          <a:lstStyle/>
          <a:p>
            <a:r>
              <a:rPr lang="en-US" u="sng" dirty="0"/>
              <a:t>Accessors and Mutators</a:t>
            </a:r>
          </a:p>
        </p:txBody>
      </p:sp>
      <p:sp>
        <p:nvSpPr>
          <p:cNvPr id="17" name="Rectangle 16">
            <a:extLst>
              <a:ext uri="{FF2B5EF4-FFF2-40B4-BE49-F238E27FC236}">
                <a16:creationId xmlns:a16="http://schemas.microsoft.com/office/drawing/2014/main" id="{0EB61834-16EB-477B-AE9E-915B200BA0A0}"/>
              </a:ext>
            </a:extLst>
          </p:cNvPr>
          <p:cNvSpPr/>
          <p:nvPr/>
        </p:nvSpPr>
        <p:spPr>
          <a:xfrm>
            <a:off x="6862972" y="3090353"/>
            <a:ext cx="2155298" cy="36150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getSpeed</a:t>
            </a:r>
            <a:r>
              <a:rPr lang="en-US" dirty="0"/>
              <a:t>()</a:t>
            </a:r>
          </a:p>
        </p:txBody>
      </p:sp>
      <p:sp>
        <p:nvSpPr>
          <p:cNvPr id="18" name="Rectangle 17">
            <a:extLst>
              <a:ext uri="{FF2B5EF4-FFF2-40B4-BE49-F238E27FC236}">
                <a16:creationId xmlns:a16="http://schemas.microsoft.com/office/drawing/2014/main" id="{EE040E83-8979-43FB-9814-1B32D413D3AB}"/>
              </a:ext>
            </a:extLst>
          </p:cNvPr>
          <p:cNvSpPr/>
          <p:nvPr/>
        </p:nvSpPr>
        <p:spPr>
          <a:xfrm>
            <a:off x="6862972" y="3730433"/>
            <a:ext cx="2155298" cy="36150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getLoation</a:t>
            </a:r>
            <a:r>
              <a:rPr lang="en-US" dirty="0"/>
              <a:t>()</a:t>
            </a:r>
          </a:p>
        </p:txBody>
      </p:sp>
      <p:sp>
        <p:nvSpPr>
          <p:cNvPr id="19" name="Rectangle 18">
            <a:extLst>
              <a:ext uri="{FF2B5EF4-FFF2-40B4-BE49-F238E27FC236}">
                <a16:creationId xmlns:a16="http://schemas.microsoft.com/office/drawing/2014/main" id="{295D66D2-B94F-4380-8917-85CFBAC94FF3}"/>
              </a:ext>
            </a:extLst>
          </p:cNvPr>
          <p:cNvSpPr/>
          <p:nvPr/>
        </p:nvSpPr>
        <p:spPr>
          <a:xfrm>
            <a:off x="6862972" y="4435504"/>
            <a:ext cx="2155298" cy="36150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setLocation</a:t>
            </a:r>
            <a:r>
              <a:rPr lang="en-US" dirty="0"/>
              <a:t>()</a:t>
            </a:r>
          </a:p>
        </p:txBody>
      </p:sp>
    </p:spTree>
    <p:extLst>
      <p:ext uri="{BB962C8B-B14F-4D97-AF65-F5344CB8AC3E}">
        <p14:creationId xmlns:p14="http://schemas.microsoft.com/office/powerpoint/2010/main" val="447230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9AB0A-CD98-4711-B857-2D89FDAA1BAF}"/>
              </a:ext>
            </a:extLst>
          </p:cNvPr>
          <p:cNvSpPr>
            <a:spLocks noGrp="1"/>
          </p:cNvSpPr>
          <p:nvPr>
            <p:ph type="title"/>
          </p:nvPr>
        </p:nvSpPr>
        <p:spPr/>
        <p:txBody>
          <a:bodyPr>
            <a:normAutofit/>
          </a:bodyPr>
          <a:lstStyle/>
          <a:p>
            <a:r>
              <a:rPr lang="en-US" sz="4800" b="1" dirty="0"/>
              <a:t>Summary of Changes to Existing Code</a:t>
            </a:r>
          </a:p>
        </p:txBody>
      </p:sp>
      <p:sp>
        <p:nvSpPr>
          <p:cNvPr id="3" name="Content Placeholder 2">
            <a:extLst>
              <a:ext uri="{FF2B5EF4-FFF2-40B4-BE49-F238E27FC236}">
                <a16:creationId xmlns:a16="http://schemas.microsoft.com/office/drawing/2014/main" id="{9332AFA6-CD75-42D7-ACBC-8DA4108C3467}"/>
              </a:ext>
            </a:extLst>
          </p:cNvPr>
          <p:cNvSpPr>
            <a:spLocks noGrp="1"/>
          </p:cNvSpPr>
          <p:nvPr>
            <p:ph idx="1"/>
          </p:nvPr>
        </p:nvSpPr>
        <p:spPr/>
        <p:txBody>
          <a:bodyPr>
            <a:normAutofit lnSpcReduction="10000"/>
          </a:bodyPr>
          <a:lstStyle/>
          <a:p>
            <a:r>
              <a:rPr lang="en-US" dirty="0"/>
              <a:t>main.cpp</a:t>
            </a:r>
          </a:p>
          <a:p>
            <a:pPr lvl="1"/>
            <a:r>
              <a:rPr lang="en-US" dirty="0"/>
              <a:t>ADDED: Call to static function Game::</a:t>
            </a:r>
            <a:r>
              <a:rPr lang="en-US" dirty="0" err="1"/>
              <a:t>GetUsersChoice</a:t>
            </a:r>
            <a:endParaRPr lang="en-US" dirty="0"/>
          </a:p>
          <a:p>
            <a:pPr lvl="1"/>
            <a:r>
              <a:rPr lang="en-US" dirty="0"/>
              <a:t>ADDED: One second delay between Game::</a:t>
            </a:r>
            <a:r>
              <a:rPr lang="en-US" dirty="0" err="1"/>
              <a:t>GetUsersChoice</a:t>
            </a:r>
            <a:r>
              <a:rPr lang="en-US" dirty="0"/>
              <a:t> and instantiation of Renderer class</a:t>
            </a:r>
          </a:p>
          <a:p>
            <a:r>
              <a:rPr lang="en-US" dirty="0"/>
              <a:t>controller.cpp:</a:t>
            </a:r>
          </a:p>
          <a:p>
            <a:pPr lvl="1"/>
            <a:r>
              <a:rPr lang="en-US" dirty="0"/>
              <a:t>CHANGED: Controller::</a:t>
            </a:r>
            <a:r>
              <a:rPr lang="en-US" dirty="0" err="1"/>
              <a:t>ChangeDirection</a:t>
            </a:r>
            <a:r>
              <a:rPr lang="en-US" dirty="0"/>
              <a:t> affected by moving public data of Snake to private</a:t>
            </a:r>
          </a:p>
          <a:p>
            <a:r>
              <a:rPr lang="en-US" dirty="0"/>
              <a:t>renderer.cpp:</a:t>
            </a:r>
          </a:p>
          <a:p>
            <a:pPr lvl="1"/>
            <a:r>
              <a:rPr lang="en-US" dirty="0"/>
              <a:t>CHANGED: Renderer::Render affected by changing Food from a data structure to a class</a:t>
            </a:r>
          </a:p>
          <a:p>
            <a:pPr lvl="1"/>
            <a:r>
              <a:rPr lang="en-US" dirty="0"/>
              <a:t>CHANGED: Renderer::Render affected by moving public data of Snake to private</a:t>
            </a:r>
          </a:p>
        </p:txBody>
      </p:sp>
    </p:spTree>
    <p:extLst>
      <p:ext uri="{BB962C8B-B14F-4D97-AF65-F5344CB8AC3E}">
        <p14:creationId xmlns:p14="http://schemas.microsoft.com/office/powerpoint/2010/main" val="1006386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9AB0A-CD98-4711-B857-2D89FDAA1BAF}"/>
              </a:ext>
            </a:extLst>
          </p:cNvPr>
          <p:cNvSpPr>
            <a:spLocks noGrp="1"/>
          </p:cNvSpPr>
          <p:nvPr>
            <p:ph type="title"/>
          </p:nvPr>
        </p:nvSpPr>
        <p:spPr/>
        <p:txBody>
          <a:bodyPr>
            <a:normAutofit/>
          </a:bodyPr>
          <a:lstStyle/>
          <a:p>
            <a:r>
              <a:rPr lang="en-US" sz="4000" b="1" dirty="0"/>
              <a:t>Summary of Changes to Existing Code (continued)</a:t>
            </a:r>
          </a:p>
        </p:txBody>
      </p:sp>
      <p:sp>
        <p:nvSpPr>
          <p:cNvPr id="3" name="Content Placeholder 2">
            <a:extLst>
              <a:ext uri="{FF2B5EF4-FFF2-40B4-BE49-F238E27FC236}">
                <a16:creationId xmlns:a16="http://schemas.microsoft.com/office/drawing/2014/main" id="{9332AFA6-CD75-42D7-ACBC-8DA4108C3467}"/>
              </a:ext>
            </a:extLst>
          </p:cNvPr>
          <p:cNvSpPr>
            <a:spLocks noGrp="1"/>
          </p:cNvSpPr>
          <p:nvPr>
            <p:ph idx="1"/>
          </p:nvPr>
        </p:nvSpPr>
        <p:spPr/>
        <p:txBody>
          <a:bodyPr>
            <a:normAutofit fontScale="85000" lnSpcReduction="20000"/>
          </a:bodyPr>
          <a:lstStyle/>
          <a:p>
            <a:r>
              <a:rPr lang="en-US" dirty="0"/>
              <a:t>ADDED: Welcome.txt</a:t>
            </a:r>
          </a:p>
          <a:p>
            <a:r>
              <a:rPr lang="en-US" dirty="0" err="1"/>
              <a:t>game.h</a:t>
            </a:r>
            <a:r>
              <a:rPr lang="en-US" dirty="0"/>
              <a:t>/</a:t>
            </a:r>
            <a:r>
              <a:rPr lang="en-US" dirty="0" err="1"/>
              <a:t>cpp</a:t>
            </a:r>
            <a:r>
              <a:rPr lang="en-US" dirty="0"/>
              <a:t>:</a:t>
            </a:r>
          </a:p>
          <a:p>
            <a:pPr lvl="1"/>
            <a:r>
              <a:rPr lang="en-US" dirty="0"/>
              <a:t>ADDED: </a:t>
            </a:r>
            <a:r>
              <a:rPr lang="en-US" dirty="0" err="1"/>
              <a:t>difficultyLevel</a:t>
            </a:r>
            <a:r>
              <a:rPr lang="en-US" dirty="0"/>
              <a:t> </a:t>
            </a:r>
            <a:r>
              <a:rPr lang="en-US" dirty="0" err="1"/>
              <a:t>enum</a:t>
            </a:r>
            <a:endParaRPr lang="en-US" dirty="0"/>
          </a:p>
          <a:p>
            <a:pPr lvl="1"/>
            <a:r>
              <a:rPr lang="en-US" dirty="0"/>
              <a:t>ADDED: static function </a:t>
            </a:r>
            <a:r>
              <a:rPr lang="en-US" dirty="0" err="1"/>
              <a:t>GetUsersChoice</a:t>
            </a:r>
            <a:r>
              <a:rPr lang="en-US" dirty="0"/>
              <a:t>() and associated static data, reads Welcome.txt</a:t>
            </a:r>
          </a:p>
          <a:p>
            <a:pPr lvl="1"/>
            <a:r>
              <a:rPr lang="en-US" dirty="0"/>
              <a:t>CHANGED: Constructor, </a:t>
            </a:r>
            <a:r>
              <a:rPr lang="en-US" dirty="0" err="1"/>
              <a:t>PlaceFood</a:t>
            </a:r>
            <a:r>
              <a:rPr lang="en-US" dirty="0"/>
              <a:t>(), and Update()</a:t>
            </a:r>
          </a:p>
          <a:p>
            <a:pPr lvl="2"/>
            <a:r>
              <a:rPr lang="en-US" dirty="0"/>
              <a:t>Affected by changing Food from a data structure to a class</a:t>
            </a:r>
          </a:p>
          <a:p>
            <a:pPr lvl="2"/>
            <a:r>
              <a:rPr lang="en-US" dirty="0"/>
              <a:t>Changes to implement the changes to the game’s features described in the “ReadMe” file and in Welcome.txt</a:t>
            </a:r>
          </a:p>
          <a:p>
            <a:r>
              <a:rPr lang="en-US" dirty="0"/>
              <a:t>snake.h/</a:t>
            </a:r>
            <a:r>
              <a:rPr lang="en-US" dirty="0" err="1"/>
              <a:t>cpp</a:t>
            </a:r>
            <a:r>
              <a:rPr lang="en-US" dirty="0"/>
              <a:t>:</a:t>
            </a:r>
          </a:p>
          <a:p>
            <a:pPr lvl="1"/>
            <a:r>
              <a:rPr lang="en-US" dirty="0"/>
              <a:t>ADDED: definition of Snake::Snake in snake.cpp</a:t>
            </a:r>
          </a:p>
          <a:p>
            <a:pPr lvl="1"/>
            <a:r>
              <a:rPr lang="en-US" dirty="0"/>
              <a:t>ADDED: logic to decrease snake’s size if the max time between meals exceeded</a:t>
            </a:r>
          </a:p>
          <a:p>
            <a:pPr lvl="1"/>
            <a:r>
              <a:rPr lang="en-US" dirty="0"/>
              <a:t>CHANGED: updating the speed of the snake based on the difficulty level of the game</a:t>
            </a:r>
          </a:p>
          <a:p>
            <a:pPr lvl="1"/>
            <a:r>
              <a:rPr lang="en-US" dirty="0"/>
              <a:t>CHANGED: logic to determine if the snake is alive or not based on its size</a:t>
            </a:r>
          </a:p>
          <a:p>
            <a:pPr lvl="1"/>
            <a:r>
              <a:rPr lang="en-US" dirty="0"/>
              <a:t>CHANGED: moved public data to private</a:t>
            </a:r>
          </a:p>
          <a:p>
            <a:endParaRPr lang="en-US" dirty="0"/>
          </a:p>
        </p:txBody>
      </p:sp>
    </p:spTree>
    <p:extLst>
      <p:ext uri="{BB962C8B-B14F-4D97-AF65-F5344CB8AC3E}">
        <p14:creationId xmlns:p14="http://schemas.microsoft.com/office/powerpoint/2010/main" val="3240918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488</Words>
  <Application>Microsoft Office PowerPoint</Application>
  <PresentationFormat>Widescreen</PresentationFormat>
  <Paragraphs>84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Snake Game Code Walkthrough</vt:lpstr>
      <vt:lpstr>Overview of Code Structure</vt:lpstr>
      <vt:lpstr>Overview of Control and Data Flow During “Update” Step</vt:lpstr>
      <vt:lpstr>Overview of Food class</vt:lpstr>
      <vt:lpstr>Summary of Changes to Existing Code</vt:lpstr>
      <vt:lpstr>Summary of Changes to Existing Code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Keith Hering</dc:creator>
  <cp:lastModifiedBy>Keith Hering</cp:lastModifiedBy>
  <cp:revision>22</cp:revision>
  <dcterms:created xsi:type="dcterms:W3CDTF">2021-12-25T04:43:12Z</dcterms:created>
  <dcterms:modified xsi:type="dcterms:W3CDTF">2021-12-26T06:01:11Z</dcterms:modified>
</cp:coreProperties>
</file>