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89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12192000" cy="6858000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851A-E423-4E4A-875A-EDC371AA3E5F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B4F-2604-45FC-8A12-E1E7E73A40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73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851A-E423-4E4A-875A-EDC371AA3E5F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B4F-2604-45FC-8A12-E1E7E73A40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479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851A-E423-4E4A-875A-EDC371AA3E5F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B4F-2604-45FC-8A12-E1E7E73A40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76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851A-E423-4E4A-875A-EDC371AA3E5F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B4F-2604-45FC-8A12-E1E7E73A40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40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851A-E423-4E4A-875A-EDC371AA3E5F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B4F-2604-45FC-8A12-E1E7E73A40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012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851A-E423-4E4A-875A-EDC371AA3E5F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B4F-2604-45FC-8A12-E1E7E73A40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927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851A-E423-4E4A-875A-EDC371AA3E5F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B4F-2604-45FC-8A12-E1E7E73A40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81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851A-E423-4E4A-875A-EDC371AA3E5F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B4F-2604-45FC-8A12-E1E7E73A40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60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851A-E423-4E4A-875A-EDC371AA3E5F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B4F-2604-45FC-8A12-E1E7E73A40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66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851A-E423-4E4A-875A-EDC371AA3E5F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B4F-2604-45FC-8A12-E1E7E73A40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13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851A-E423-4E4A-875A-EDC371AA3E5F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7FB4F-2604-45FC-8A12-E1E7E73A40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704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6851A-E423-4E4A-875A-EDC371AA3E5F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7FB4F-2604-45FC-8A12-E1E7E73A405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879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4873" y="282016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5870208" y="1843374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765552" y="1533375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3886350" y="3323003"/>
            <a:ext cx="586638" cy="55583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022907" y="712864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2883979" y="4281211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5909365" y="3309260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7824046" y="4401893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5713895" y="4794982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Oval 21"/>
          <p:cNvSpPr/>
          <p:nvPr/>
        </p:nvSpPr>
        <p:spPr>
          <a:xfrm>
            <a:off x="8079026" y="2462441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Oval 52"/>
          <p:cNvSpPr/>
          <p:nvPr/>
        </p:nvSpPr>
        <p:spPr>
          <a:xfrm>
            <a:off x="4062635" y="2074520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Oval 54"/>
          <p:cNvSpPr/>
          <p:nvPr/>
        </p:nvSpPr>
        <p:spPr>
          <a:xfrm>
            <a:off x="7824046" y="81945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" name="Straight Connector 2"/>
          <p:cNvCxnSpPr>
            <a:stCxn id="15" idx="7"/>
            <a:endCxn id="17" idx="3"/>
          </p:cNvCxnSpPr>
          <p:nvPr/>
        </p:nvCxnSpPr>
        <p:spPr>
          <a:xfrm flipV="1">
            <a:off x="3266277" y="1194331"/>
            <a:ext cx="842540" cy="42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0"/>
            <a:endCxn id="17" idx="4"/>
          </p:cNvCxnSpPr>
          <p:nvPr/>
        </p:nvCxnSpPr>
        <p:spPr>
          <a:xfrm flipH="1" flipV="1">
            <a:off x="4316225" y="1276937"/>
            <a:ext cx="39729" cy="797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7"/>
            <a:endCxn id="15" idx="3"/>
          </p:cNvCxnSpPr>
          <p:nvPr/>
        </p:nvCxnSpPr>
        <p:spPr>
          <a:xfrm flipV="1">
            <a:off x="2085599" y="2014840"/>
            <a:ext cx="765863" cy="887933"/>
          </a:xfrm>
          <a:prstGeom prst="lin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/>
          <p:cNvCxnSpPr>
            <a:stCxn id="4" idx="6"/>
            <a:endCxn id="16" idx="2"/>
          </p:cNvCxnSpPr>
          <p:nvPr/>
        </p:nvCxnSpPr>
        <p:spPr>
          <a:xfrm>
            <a:off x="2171511" y="3102205"/>
            <a:ext cx="1714838" cy="498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83277" y="1803947"/>
            <a:ext cx="710446" cy="541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6"/>
            <a:endCxn id="55" idx="2"/>
          </p:cNvCxnSpPr>
          <p:nvPr/>
        </p:nvCxnSpPr>
        <p:spPr>
          <a:xfrm>
            <a:off x="4609544" y="994901"/>
            <a:ext cx="3214503" cy="106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4" idx="1"/>
          </p:cNvCxnSpPr>
          <p:nvPr/>
        </p:nvCxnSpPr>
        <p:spPr>
          <a:xfrm>
            <a:off x="4523633" y="1194331"/>
            <a:ext cx="1432488" cy="73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6"/>
            <a:endCxn id="14" idx="2"/>
          </p:cNvCxnSpPr>
          <p:nvPr/>
        </p:nvCxnSpPr>
        <p:spPr>
          <a:xfrm flipV="1">
            <a:off x="4649272" y="2125410"/>
            <a:ext cx="1220936" cy="231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4" idx="6"/>
            <a:endCxn id="55" idx="3"/>
          </p:cNvCxnSpPr>
          <p:nvPr/>
        </p:nvCxnSpPr>
        <p:spPr>
          <a:xfrm flipV="1">
            <a:off x="6456847" y="1300924"/>
            <a:ext cx="1453111" cy="824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0"/>
            <a:endCxn id="55" idx="4"/>
          </p:cNvCxnSpPr>
          <p:nvPr/>
        </p:nvCxnSpPr>
        <p:spPr>
          <a:xfrm flipH="1" flipV="1">
            <a:off x="8117365" y="1383532"/>
            <a:ext cx="254980" cy="1078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2"/>
            <a:endCxn id="14" idx="5"/>
          </p:cNvCxnSpPr>
          <p:nvPr/>
        </p:nvCxnSpPr>
        <p:spPr>
          <a:xfrm flipH="1" flipV="1">
            <a:off x="6370935" y="2324839"/>
            <a:ext cx="1708091" cy="419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9" idx="0"/>
            <a:endCxn id="14" idx="4"/>
          </p:cNvCxnSpPr>
          <p:nvPr/>
        </p:nvCxnSpPr>
        <p:spPr>
          <a:xfrm flipH="1" flipV="1">
            <a:off x="6163528" y="2407447"/>
            <a:ext cx="39156" cy="901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6" idx="6"/>
            <a:endCxn id="19" idx="2"/>
          </p:cNvCxnSpPr>
          <p:nvPr/>
        </p:nvCxnSpPr>
        <p:spPr>
          <a:xfrm flipV="1">
            <a:off x="4472987" y="3591296"/>
            <a:ext cx="1436378" cy="9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6" idx="0"/>
            <a:endCxn id="53" idx="4"/>
          </p:cNvCxnSpPr>
          <p:nvPr/>
        </p:nvCxnSpPr>
        <p:spPr>
          <a:xfrm flipV="1">
            <a:off x="4179669" y="2638592"/>
            <a:ext cx="176286" cy="684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9" idx="6"/>
            <a:endCxn id="22" idx="3"/>
          </p:cNvCxnSpPr>
          <p:nvPr/>
        </p:nvCxnSpPr>
        <p:spPr>
          <a:xfrm flipV="1">
            <a:off x="6496003" y="2943908"/>
            <a:ext cx="1668935" cy="64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" idx="0"/>
            <a:endCxn id="22" idx="4"/>
          </p:cNvCxnSpPr>
          <p:nvPr/>
        </p:nvCxnSpPr>
        <p:spPr>
          <a:xfrm flipV="1">
            <a:off x="8117365" y="3026514"/>
            <a:ext cx="254980" cy="1375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1" idx="6"/>
            <a:endCxn id="20" idx="2"/>
          </p:cNvCxnSpPr>
          <p:nvPr/>
        </p:nvCxnSpPr>
        <p:spPr>
          <a:xfrm flipV="1">
            <a:off x="6300533" y="4683930"/>
            <a:ext cx="1523513" cy="393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8" idx="6"/>
            <a:endCxn id="21" idx="2"/>
          </p:cNvCxnSpPr>
          <p:nvPr/>
        </p:nvCxnSpPr>
        <p:spPr>
          <a:xfrm>
            <a:off x="3470618" y="4563247"/>
            <a:ext cx="2243278" cy="51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" idx="5"/>
            <a:endCxn id="18" idx="1"/>
          </p:cNvCxnSpPr>
          <p:nvPr/>
        </p:nvCxnSpPr>
        <p:spPr>
          <a:xfrm>
            <a:off x="2085599" y="3301633"/>
            <a:ext cx="884291" cy="1062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1" idx="0"/>
            <a:endCxn id="19" idx="4"/>
          </p:cNvCxnSpPr>
          <p:nvPr/>
        </p:nvCxnSpPr>
        <p:spPr>
          <a:xfrm flipV="1">
            <a:off x="6007214" y="3873330"/>
            <a:ext cx="195470" cy="92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flipH="1">
            <a:off x="3577648" y="1893658"/>
            <a:ext cx="21433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 flipH="1">
            <a:off x="4159080" y="2888308"/>
            <a:ext cx="2821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 flipH="1">
            <a:off x="4205058" y="1526285"/>
            <a:ext cx="236186" cy="2521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 flipH="1">
            <a:off x="6059763" y="2744478"/>
            <a:ext cx="2288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7" name="TextBox 136"/>
          <p:cNvSpPr txBox="1"/>
          <p:nvPr/>
        </p:nvSpPr>
        <p:spPr>
          <a:xfrm flipH="1">
            <a:off x="3570130" y="1263377"/>
            <a:ext cx="2688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 flipH="1">
            <a:off x="5062866" y="1388079"/>
            <a:ext cx="2571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9" name="TextBox 138"/>
          <p:cNvSpPr txBox="1"/>
          <p:nvPr/>
        </p:nvSpPr>
        <p:spPr>
          <a:xfrm flipH="1">
            <a:off x="2370542" y="229026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 flipH="1">
            <a:off x="7119607" y="2398949"/>
            <a:ext cx="2743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 flipH="1">
            <a:off x="4971178" y="3496110"/>
            <a:ext cx="27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2" name="TextBox 141"/>
          <p:cNvSpPr txBox="1"/>
          <p:nvPr/>
        </p:nvSpPr>
        <p:spPr>
          <a:xfrm flipH="1">
            <a:off x="2854785" y="3224767"/>
            <a:ext cx="2321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 flipH="1">
            <a:off x="2370542" y="370785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5" name="TextBox 144"/>
          <p:cNvSpPr txBox="1"/>
          <p:nvPr/>
        </p:nvSpPr>
        <p:spPr>
          <a:xfrm flipH="1">
            <a:off x="5907469" y="904100"/>
            <a:ext cx="34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46" name="TextBox 145"/>
          <p:cNvSpPr txBox="1"/>
          <p:nvPr/>
        </p:nvSpPr>
        <p:spPr>
          <a:xfrm flipH="1">
            <a:off x="4278660" y="4669605"/>
            <a:ext cx="37061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47" name="TextBox 146"/>
          <p:cNvSpPr txBox="1"/>
          <p:nvPr/>
        </p:nvSpPr>
        <p:spPr>
          <a:xfrm flipH="1">
            <a:off x="7062288" y="3213255"/>
            <a:ext cx="2136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8" name="TextBox 147"/>
          <p:cNvSpPr txBox="1"/>
          <p:nvPr/>
        </p:nvSpPr>
        <p:spPr>
          <a:xfrm flipH="1">
            <a:off x="8107600" y="3646025"/>
            <a:ext cx="264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6975094" y="4758052"/>
            <a:ext cx="2730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5990011" y="4211047"/>
            <a:ext cx="3316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 flipH="1">
            <a:off x="8107597" y="1778481"/>
            <a:ext cx="293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1" name="TextBox 160"/>
          <p:cNvSpPr txBox="1"/>
          <p:nvPr/>
        </p:nvSpPr>
        <p:spPr>
          <a:xfrm flipH="1">
            <a:off x="6943649" y="1597087"/>
            <a:ext cx="3590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" name="TextBox 55"/>
          <p:cNvSpPr txBox="1"/>
          <p:nvPr/>
        </p:nvSpPr>
        <p:spPr>
          <a:xfrm flipH="1">
            <a:off x="5091442" y="2131030"/>
            <a:ext cx="2757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Oval 66"/>
          <p:cNvSpPr/>
          <p:nvPr/>
        </p:nvSpPr>
        <p:spPr>
          <a:xfrm>
            <a:off x="1878192" y="541118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909958" y="541118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blipFill>
                <a:blip r:embed="rId2"/>
                <a:stretch>
                  <a:fillRect l="-2286" r="-2000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nor/>
                            </m:rPr>
                            <a:rPr lang="es-MX" dirty="0"/>
                            <m:t> </m:t>
                          </m:r>
                        </m:e>
                      </m:ba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blipFill>
                <a:blip r:embed="rId3"/>
                <a:stretch>
                  <a:fillRect l="-2235" b="-31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84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4873" y="282016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5870208" y="1843374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765552" y="1533375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3886350" y="3323003"/>
            <a:ext cx="586638" cy="55583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022907" y="712864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2883979" y="4281211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5909365" y="3309260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7824046" y="4401893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5713895" y="4794982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Oval 21"/>
          <p:cNvSpPr/>
          <p:nvPr/>
        </p:nvSpPr>
        <p:spPr>
          <a:xfrm>
            <a:off x="8079026" y="2462441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Oval 52"/>
          <p:cNvSpPr/>
          <p:nvPr/>
        </p:nvSpPr>
        <p:spPr>
          <a:xfrm>
            <a:off x="4062635" y="2074520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Oval 54"/>
          <p:cNvSpPr/>
          <p:nvPr/>
        </p:nvSpPr>
        <p:spPr>
          <a:xfrm>
            <a:off x="7824046" y="81945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" name="Straight Connector 2"/>
          <p:cNvCxnSpPr>
            <a:stCxn id="15" idx="7"/>
            <a:endCxn id="17" idx="3"/>
          </p:cNvCxnSpPr>
          <p:nvPr/>
        </p:nvCxnSpPr>
        <p:spPr>
          <a:xfrm flipV="1">
            <a:off x="3266277" y="1194331"/>
            <a:ext cx="842540" cy="42164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0"/>
            <a:endCxn id="17" idx="4"/>
          </p:cNvCxnSpPr>
          <p:nvPr/>
        </p:nvCxnSpPr>
        <p:spPr>
          <a:xfrm flipH="1" flipV="1">
            <a:off x="4316225" y="1276937"/>
            <a:ext cx="39729" cy="797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7"/>
            <a:endCxn id="15" idx="3"/>
          </p:cNvCxnSpPr>
          <p:nvPr/>
        </p:nvCxnSpPr>
        <p:spPr>
          <a:xfrm flipV="1">
            <a:off x="2085599" y="2014840"/>
            <a:ext cx="765863" cy="88793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6" idx="2"/>
          </p:cNvCxnSpPr>
          <p:nvPr/>
        </p:nvCxnSpPr>
        <p:spPr>
          <a:xfrm>
            <a:off x="2171511" y="3102205"/>
            <a:ext cx="1714838" cy="498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6"/>
          </p:cNvCxnSpPr>
          <p:nvPr/>
        </p:nvCxnSpPr>
        <p:spPr>
          <a:xfrm>
            <a:off x="3352190" y="1815412"/>
            <a:ext cx="741533" cy="52968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6"/>
            <a:endCxn id="55" idx="2"/>
          </p:cNvCxnSpPr>
          <p:nvPr/>
        </p:nvCxnSpPr>
        <p:spPr>
          <a:xfrm>
            <a:off x="4609544" y="994901"/>
            <a:ext cx="3214503" cy="106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4" idx="1"/>
          </p:cNvCxnSpPr>
          <p:nvPr/>
        </p:nvCxnSpPr>
        <p:spPr>
          <a:xfrm>
            <a:off x="4523633" y="1194331"/>
            <a:ext cx="1432488" cy="73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6"/>
            <a:endCxn id="14" idx="2"/>
          </p:cNvCxnSpPr>
          <p:nvPr/>
        </p:nvCxnSpPr>
        <p:spPr>
          <a:xfrm flipV="1">
            <a:off x="4649272" y="2125410"/>
            <a:ext cx="1220936" cy="231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4" idx="6"/>
            <a:endCxn id="55" idx="3"/>
          </p:cNvCxnSpPr>
          <p:nvPr/>
        </p:nvCxnSpPr>
        <p:spPr>
          <a:xfrm flipV="1">
            <a:off x="6456847" y="1300924"/>
            <a:ext cx="1453111" cy="824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0"/>
            <a:endCxn id="55" idx="4"/>
          </p:cNvCxnSpPr>
          <p:nvPr/>
        </p:nvCxnSpPr>
        <p:spPr>
          <a:xfrm flipH="1" flipV="1">
            <a:off x="8117365" y="1383532"/>
            <a:ext cx="254980" cy="1078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2"/>
            <a:endCxn id="14" idx="5"/>
          </p:cNvCxnSpPr>
          <p:nvPr/>
        </p:nvCxnSpPr>
        <p:spPr>
          <a:xfrm flipH="1" flipV="1">
            <a:off x="6370935" y="2324839"/>
            <a:ext cx="1708091" cy="419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9" idx="0"/>
            <a:endCxn id="14" idx="4"/>
          </p:cNvCxnSpPr>
          <p:nvPr/>
        </p:nvCxnSpPr>
        <p:spPr>
          <a:xfrm flipH="1" flipV="1">
            <a:off x="6163528" y="2407447"/>
            <a:ext cx="39156" cy="90181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6" idx="6"/>
            <a:endCxn id="19" idx="2"/>
          </p:cNvCxnSpPr>
          <p:nvPr/>
        </p:nvCxnSpPr>
        <p:spPr>
          <a:xfrm flipV="1">
            <a:off x="4472987" y="3591296"/>
            <a:ext cx="1436378" cy="962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6" idx="0"/>
            <a:endCxn id="53" idx="4"/>
          </p:cNvCxnSpPr>
          <p:nvPr/>
        </p:nvCxnSpPr>
        <p:spPr>
          <a:xfrm flipV="1">
            <a:off x="4179669" y="2638592"/>
            <a:ext cx="176286" cy="68441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9" idx="6"/>
            <a:endCxn id="22" idx="3"/>
          </p:cNvCxnSpPr>
          <p:nvPr/>
        </p:nvCxnSpPr>
        <p:spPr>
          <a:xfrm flipV="1">
            <a:off x="6496003" y="2943908"/>
            <a:ext cx="1668935" cy="64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" idx="0"/>
            <a:endCxn id="22" idx="4"/>
          </p:cNvCxnSpPr>
          <p:nvPr/>
        </p:nvCxnSpPr>
        <p:spPr>
          <a:xfrm flipV="1">
            <a:off x="8117365" y="3026514"/>
            <a:ext cx="254980" cy="1375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1" idx="6"/>
            <a:endCxn id="20" idx="2"/>
          </p:cNvCxnSpPr>
          <p:nvPr/>
        </p:nvCxnSpPr>
        <p:spPr>
          <a:xfrm flipV="1">
            <a:off x="6300533" y="4683930"/>
            <a:ext cx="1523513" cy="393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8" idx="6"/>
            <a:endCxn id="21" idx="2"/>
          </p:cNvCxnSpPr>
          <p:nvPr/>
        </p:nvCxnSpPr>
        <p:spPr>
          <a:xfrm>
            <a:off x="3470618" y="4563247"/>
            <a:ext cx="2243278" cy="51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" idx="5"/>
            <a:endCxn id="18" idx="1"/>
          </p:cNvCxnSpPr>
          <p:nvPr/>
        </p:nvCxnSpPr>
        <p:spPr>
          <a:xfrm>
            <a:off x="2085599" y="3301633"/>
            <a:ext cx="884291" cy="106218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1" idx="0"/>
            <a:endCxn id="19" idx="4"/>
          </p:cNvCxnSpPr>
          <p:nvPr/>
        </p:nvCxnSpPr>
        <p:spPr>
          <a:xfrm flipV="1">
            <a:off x="6007214" y="3873330"/>
            <a:ext cx="195470" cy="92165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flipH="1">
            <a:off x="3577648" y="1893658"/>
            <a:ext cx="21433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 flipH="1">
            <a:off x="4159080" y="2888308"/>
            <a:ext cx="2821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 flipH="1">
            <a:off x="4205058" y="1526285"/>
            <a:ext cx="236186" cy="2521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 flipH="1">
            <a:off x="6059763" y="2744478"/>
            <a:ext cx="2288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7" name="TextBox 136"/>
          <p:cNvSpPr txBox="1"/>
          <p:nvPr/>
        </p:nvSpPr>
        <p:spPr>
          <a:xfrm flipH="1">
            <a:off x="3570130" y="1263377"/>
            <a:ext cx="2688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 flipH="1">
            <a:off x="5062866" y="1388079"/>
            <a:ext cx="2571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9" name="TextBox 138"/>
          <p:cNvSpPr txBox="1"/>
          <p:nvPr/>
        </p:nvSpPr>
        <p:spPr>
          <a:xfrm flipH="1">
            <a:off x="2370542" y="229026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 flipH="1">
            <a:off x="7119607" y="2398949"/>
            <a:ext cx="2743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 flipH="1">
            <a:off x="4971178" y="3496110"/>
            <a:ext cx="27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2" name="TextBox 141"/>
          <p:cNvSpPr txBox="1"/>
          <p:nvPr/>
        </p:nvSpPr>
        <p:spPr>
          <a:xfrm flipH="1">
            <a:off x="2854785" y="3224767"/>
            <a:ext cx="2321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 flipH="1">
            <a:off x="2370542" y="370785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5" name="TextBox 144"/>
          <p:cNvSpPr txBox="1"/>
          <p:nvPr/>
        </p:nvSpPr>
        <p:spPr>
          <a:xfrm flipH="1">
            <a:off x="5907469" y="904100"/>
            <a:ext cx="34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46" name="TextBox 145"/>
          <p:cNvSpPr txBox="1"/>
          <p:nvPr/>
        </p:nvSpPr>
        <p:spPr>
          <a:xfrm flipH="1">
            <a:off x="4278660" y="4669605"/>
            <a:ext cx="37061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47" name="TextBox 146"/>
          <p:cNvSpPr txBox="1"/>
          <p:nvPr/>
        </p:nvSpPr>
        <p:spPr>
          <a:xfrm flipH="1">
            <a:off x="7062288" y="3213255"/>
            <a:ext cx="2136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8" name="TextBox 147"/>
          <p:cNvSpPr txBox="1"/>
          <p:nvPr/>
        </p:nvSpPr>
        <p:spPr>
          <a:xfrm flipH="1">
            <a:off x="8107600" y="3646025"/>
            <a:ext cx="264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6975094" y="4758052"/>
            <a:ext cx="2730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5990011" y="4211047"/>
            <a:ext cx="3316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 flipH="1">
            <a:off x="8107597" y="1778481"/>
            <a:ext cx="293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1" name="TextBox 160"/>
          <p:cNvSpPr txBox="1"/>
          <p:nvPr/>
        </p:nvSpPr>
        <p:spPr>
          <a:xfrm flipH="1">
            <a:off x="6943649" y="1597087"/>
            <a:ext cx="3590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" name="TextBox 55"/>
          <p:cNvSpPr txBox="1"/>
          <p:nvPr/>
        </p:nvSpPr>
        <p:spPr>
          <a:xfrm flipH="1">
            <a:off x="5091442" y="2131030"/>
            <a:ext cx="2757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Oval 66"/>
          <p:cNvSpPr/>
          <p:nvPr/>
        </p:nvSpPr>
        <p:spPr>
          <a:xfrm>
            <a:off x="1878192" y="541118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909958" y="541118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blipFill>
                <a:blip r:embed="rId2"/>
                <a:stretch>
                  <a:fillRect l="-2286" r="-2000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nor/>
                            </m:rPr>
                            <a:rPr lang="es-MX" dirty="0"/>
                            <m:t> </m:t>
                          </m:r>
                        </m:e>
                      </m:ba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blipFill>
                <a:blip r:embed="rId3"/>
                <a:stretch>
                  <a:fillRect l="-2235" b="-31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 flipV="1">
            <a:off x="4646467" y="6367156"/>
            <a:ext cx="877455" cy="105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81914" y="6182490"/>
            <a:ext cx="21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Aristas seleccionadas</a:t>
            </a:r>
          </a:p>
        </p:txBody>
      </p:sp>
    </p:spTree>
    <p:extLst>
      <p:ext uri="{BB962C8B-B14F-4D97-AF65-F5344CB8AC3E}">
        <p14:creationId xmlns:p14="http://schemas.microsoft.com/office/powerpoint/2010/main" val="2524297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4873" y="282016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5870208" y="1843374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765552" y="1533375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3886350" y="3323003"/>
            <a:ext cx="586638" cy="55583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022907" y="712864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2883979" y="4281211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5909365" y="3309260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7824046" y="4401893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5713895" y="4794982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Oval 21"/>
          <p:cNvSpPr/>
          <p:nvPr/>
        </p:nvSpPr>
        <p:spPr>
          <a:xfrm>
            <a:off x="8079026" y="2462441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Oval 52"/>
          <p:cNvSpPr/>
          <p:nvPr/>
        </p:nvSpPr>
        <p:spPr>
          <a:xfrm>
            <a:off x="4062635" y="2074520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Oval 54"/>
          <p:cNvSpPr/>
          <p:nvPr/>
        </p:nvSpPr>
        <p:spPr>
          <a:xfrm>
            <a:off x="7824046" y="81945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" name="Straight Connector 2"/>
          <p:cNvCxnSpPr>
            <a:stCxn id="15" idx="7"/>
            <a:endCxn id="17" idx="3"/>
          </p:cNvCxnSpPr>
          <p:nvPr/>
        </p:nvCxnSpPr>
        <p:spPr>
          <a:xfrm flipV="1">
            <a:off x="3266277" y="1194331"/>
            <a:ext cx="842540" cy="42164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0"/>
            <a:endCxn id="17" idx="4"/>
          </p:cNvCxnSpPr>
          <p:nvPr/>
        </p:nvCxnSpPr>
        <p:spPr>
          <a:xfrm flipH="1" flipV="1">
            <a:off x="4316225" y="1276937"/>
            <a:ext cx="39729" cy="797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7"/>
            <a:endCxn id="15" idx="3"/>
          </p:cNvCxnSpPr>
          <p:nvPr/>
        </p:nvCxnSpPr>
        <p:spPr>
          <a:xfrm flipV="1">
            <a:off x="2085599" y="2014840"/>
            <a:ext cx="765863" cy="88793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6" idx="2"/>
          </p:cNvCxnSpPr>
          <p:nvPr/>
        </p:nvCxnSpPr>
        <p:spPr>
          <a:xfrm>
            <a:off x="2171511" y="3102205"/>
            <a:ext cx="1714838" cy="498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6"/>
          </p:cNvCxnSpPr>
          <p:nvPr/>
        </p:nvCxnSpPr>
        <p:spPr>
          <a:xfrm>
            <a:off x="3352190" y="1815412"/>
            <a:ext cx="741533" cy="52968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6"/>
            <a:endCxn id="55" idx="2"/>
          </p:cNvCxnSpPr>
          <p:nvPr/>
        </p:nvCxnSpPr>
        <p:spPr>
          <a:xfrm>
            <a:off x="4609544" y="994901"/>
            <a:ext cx="3214503" cy="106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4" idx="1"/>
          </p:cNvCxnSpPr>
          <p:nvPr/>
        </p:nvCxnSpPr>
        <p:spPr>
          <a:xfrm>
            <a:off x="4523633" y="1194331"/>
            <a:ext cx="1432488" cy="73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6"/>
            <a:endCxn id="14" idx="2"/>
          </p:cNvCxnSpPr>
          <p:nvPr/>
        </p:nvCxnSpPr>
        <p:spPr>
          <a:xfrm flipV="1">
            <a:off x="4649272" y="2125410"/>
            <a:ext cx="1220936" cy="231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4" idx="6"/>
            <a:endCxn id="55" idx="3"/>
          </p:cNvCxnSpPr>
          <p:nvPr/>
        </p:nvCxnSpPr>
        <p:spPr>
          <a:xfrm flipV="1">
            <a:off x="6456847" y="1300924"/>
            <a:ext cx="1453111" cy="824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0"/>
            <a:endCxn id="55" idx="4"/>
          </p:cNvCxnSpPr>
          <p:nvPr/>
        </p:nvCxnSpPr>
        <p:spPr>
          <a:xfrm flipH="1" flipV="1">
            <a:off x="8117365" y="1383532"/>
            <a:ext cx="254980" cy="1078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2"/>
            <a:endCxn id="14" idx="5"/>
          </p:cNvCxnSpPr>
          <p:nvPr/>
        </p:nvCxnSpPr>
        <p:spPr>
          <a:xfrm flipH="1" flipV="1">
            <a:off x="6370935" y="2324839"/>
            <a:ext cx="1708091" cy="41963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9" idx="0"/>
            <a:endCxn id="14" idx="4"/>
          </p:cNvCxnSpPr>
          <p:nvPr/>
        </p:nvCxnSpPr>
        <p:spPr>
          <a:xfrm flipH="1" flipV="1">
            <a:off x="6163528" y="2407447"/>
            <a:ext cx="39156" cy="90181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6" idx="6"/>
            <a:endCxn id="19" idx="2"/>
          </p:cNvCxnSpPr>
          <p:nvPr/>
        </p:nvCxnSpPr>
        <p:spPr>
          <a:xfrm flipV="1">
            <a:off x="4472987" y="3591296"/>
            <a:ext cx="1436378" cy="962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6" idx="0"/>
            <a:endCxn id="53" idx="4"/>
          </p:cNvCxnSpPr>
          <p:nvPr/>
        </p:nvCxnSpPr>
        <p:spPr>
          <a:xfrm flipV="1">
            <a:off x="4179669" y="2638592"/>
            <a:ext cx="176286" cy="68441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9" idx="6"/>
            <a:endCxn id="22" idx="3"/>
          </p:cNvCxnSpPr>
          <p:nvPr/>
        </p:nvCxnSpPr>
        <p:spPr>
          <a:xfrm flipV="1">
            <a:off x="6496003" y="2943908"/>
            <a:ext cx="1668935" cy="64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" idx="0"/>
            <a:endCxn id="22" idx="4"/>
          </p:cNvCxnSpPr>
          <p:nvPr/>
        </p:nvCxnSpPr>
        <p:spPr>
          <a:xfrm flipV="1">
            <a:off x="8117365" y="3026514"/>
            <a:ext cx="254980" cy="1375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1" idx="6"/>
            <a:endCxn id="20" idx="2"/>
          </p:cNvCxnSpPr>
          <p:nvPr/>
        </p:nvCxnSpPr>
        <p:spPr>
          <a:xfrm flipV="1">
            <a:off x="6300533" y="4683930"/>
            <a:ext cx="1523513" cy="393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8" idx="6"/>
            <a:endCxn id="21" idx="2"/>
          </p:cNvCxnSpPr>
          <p:nvPr/>
        </p:nvCxnSpPr>
        <p:spPr>
          <a:xfrm>
            <a:off x="3470618" y="4563247"/>
            <a:ext cx="2243278" cy="51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" idx="5"/>
            <a:endCxn id="18" idx="1"/>
          </p:cNvCxnSpPr>
          <p:nvPr/>
        </p:nvCxnSpPr>
        <p:spPr>
          <a:xfrm>
            <a:off x="2085599" y="3301633"/>
            <a:ext cx="884291" cy="106218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1" idx="0"/>
            <a:endCxn id="19" idx="4"/>
          </p:cNvCxnSpPr>
          <p:nvPr/>
        </p:nvCxnSpPr>
        <p:spPr>
          <a:xfrm flipV="1">
            <a:off x="6007214" y="3873330"/>
            <a:ext cx="195470" cy="92165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flipH="1">
            <a:off x="3577648" y="1893658"/>
            <a:ext cx="21433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 flipH="1">
            <a:off x="4159080" y="2888308"/>
            <a:ext cx="2821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 flipH="1">
            <a:off x="4205058" y="1526285"/>
            <a:ext cx="236186" cy="2521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 flipH="1">
            <a:off x="6059763" y="2744478"/>
            <a:ext cx="2288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7" name="TextBox 136"/>
          <p:cNvSpPr txBox="1"/>
          <p:nvPr/>
        </p:nvSpPr>
        <p:spPr>
          <a:xfrm flipH="1">
            <a:off x="3570130" y="1263377"/>
            <a:ext cx="2688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 flipH="1">
            <a:off x="5062866" y="1388079"/>
            <a:ext cx="2571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9" name="TextBox 138"/>
          <p:cNvSpPr txBox="1"/>
          <p:nvPr/>
        </p:nvSpPr>
        <p:spPr>
          <a:xfrm flipH="1">
            <a:off x="2370542" y="229026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 flipH="1">
            <a:off x="7119607" y="2398949"/>
            <a:ext cx="2743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 flipH="1">
            <a:off x="4971178" y="3496110"/>
            <a:ext cx="27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2" name="TextBox 141"/>
          <p:cNvSpPr txBox="1"/>
          <p:nvPr/>
        </p:nvSpPr>
        <p:spPr>
          <a:xfrm flipH="1">
            <a:off x="2854785" y="3224767"/>
            <a:ext cx="2321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 flipH="1">
            <a:off x="2370542" y="370785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5" name="TextBox 144"/>
          <p:cNvSpPr txBox="1"/>
          <p:nvPr/>
        </p:nvSpPr>
        <p:spPr>
          <a:xfrm flipH="1">
            <a:off x="5907469" y="904100"/>
            <a:ext cx="34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46" name="TextBox 145"/>
          <p:cNvSpPr txBox="1"/>
          <p:nvPr/>
        </p:nvSpPr>
        <p:spPr>
          <a:xfrm flipH="1">
            <a:off x="4278660" y="4669605"/>
            <a:ext cx="37061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47" name="TextBox 146"/>
          <p:cNvSpPr txBox="1"/>
          <p:nvPr/>
        </p:nvSpPr>
        <p:spPr>
          <a:xfrm flipH="1">
            <a:off x="7062288" y="3213255"/>
            <a:ext cx="2136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8" name="TextBox 147"/>
          <p:cNvSpPr txBox="1"/>
          <p:nvPr/>
        </p:nvSpPr>
        <p:spPr>
          <a:xfrm flipH="1">
            <a:off x="8107600" y="3646025"/>
            <a:ext cx="264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6975094" y="4758052"/>
            <a:ext cx="2730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5990011" y="4211047"/>
            <a:ext cx="3316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 flipH="1">
            <a:off x="8107597" y="1778481"/>
            <a:ext cx="293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1" name="TextBox 160"/>
          <p:cNvSpPr txBox="1"/>
          <p:nvPr/>
        </p:nvSpPr>
        <p:spPr>
          <a:xfrm flipH="1">
            <a:off x="6943649" y="1597087"/>
            <a:ext cx="3590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" name="TextBox 55"/>
          <p:cNvSpPr txBox="1"/>
          <p:nvPr/>
        </p:nvSpPr>
        <p:spPr>
          <a:xfrm flipH="1">
            <a:off x="5091442" y="2131030"/>
            <a:ext cx="2757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Oval 66"/>
          <p:cNvSpPr/>
          <p:nvPr/>
        </p:nvSpPr>
        <p:spPr>
          <a:xfrm>
            <a:off x="1878192" y="541118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909958" y="541118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blipFill>
                <a:blip r:embed="rId2"/>
                <a:stretch>
                  <a:fillRect l="-2286" r="-2000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nor/>
                            </m:rPr>
                            <a:rPr lang="es-MX" dirty="0"/>
                            <m:t> </m:t>
                          </m:r>
                        </m:e>
                      </m:ba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blipFill>
                <a:blip r:embed="rId3"/>
                <a:stretch>
                  <a:fillRect l="-2235" b="-31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 flipV="1">
            <a:off x="4646467" y="6367156"/>
            <a:ext cx="877455" cy="105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81914" y="6182490"/>
            <a:ext cx="21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Aristas seleccionadas</a:t>
            </a:r>
          </a:p>
        </p:txBody>
      </p:sp>
    </p:spTree>
    <p:extLst>
      <p:ext uri="{BB962C8B-B14F-4D97-AF65-F5344CB8AC3E}">
        <p14:creationId xmlns:p14="http://schemas.microsoft.com/office/powerpoint/2010/main" val="117287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4873" y="282016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5870208" y="1843374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765552" y="1533375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3886350" y="3323003"/>
            <a:ext cx="586638" cy="55583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022907" y="712864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2883979" y="4281211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5909365" y="3309260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7824046" y="4401893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5713895" y="4794982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Oval 21"/>
          <p:cNvSpPr/>
          <p:nvPr/>
        </p:nvSpPr>
        <p:spPr>
          <a:xfrm>
            <a:off x="8079026" y="2462441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Oval 52"/>
          <p:cNvSpPr/>
          <p:nvPr/>
        </p:nvSpPr>
        <p:spPr>
          <a:xfrm>
            <a:off x="4062635" y="2074520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Oval 54"/>
          <p:cNvSpPr/>
          <p:nvPr/>
        </p:nvSpPr>
        <p:spPr>
          <a:xfrm>
            <a:off x="7824046" y="81945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" name="Straight Connector 2"/>
          <p:cNvCxnSpPr>
            <a:stCxn id="15" idx="7"/>
            <a:endCxn id="17" idx="3"/>
          </p:cNvCxnSpPr>
          <p:nvPr/>
        </p:nvCxnSpPr>
        <p:spPr>
          <a:xfrm flipV="1">
            <a:off x="3266277" y="1194331"/>
            <a:ext cx="842540" cy="42164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0"/>
            <a:endCxn id="17" idx="4"/>
          </p:cNvCxnSpPr>
          <p:nvPr/>
        </p:nvCxnSpPr>
        <p:spPr>
          <a:xfrm flipH="1" flipV="1">
            <a:off x="4316225" y="1276937"/>
            <a:ext cx="39729" cy="797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7"/>
            <a:endCxn id="15" idx="3"/>
          </p:cNvCxnSpPr>
          <p:nvPr/>
        </p:nvCxnSpPr>
        <p:spPr>
          <a:xfrm flipV="1">
            <a:off x="2085599" y="2014840"/>
            <a:ext cx="765863" cy="88793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6" idx="2"/>
          </p:cNvCxnSpPr>
          <p:nvPr/>
        </p:nvCxnSpPr>
        <p:spPr>
          <a:xfrm>
            <a:off x="2171511" y="3102205"/>
            <a:ext cx="1714838" cy="498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6"/>
          </p:cNvCxnSpPr>
          <p:nvPr/>
        </p:nvCxnSpPr>
        <p:spPr>
          <a:xfrm>
            <a:off x="3352190" y="1815412"/>
            <a:ext cx="741533" cy="52968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6"/>
            <a:endCxn id="55" idx="2"/>
          </p:cNvCxnSpPr>
          <p:nvPr/>
        </p:nvCxnSpPr>
        <p:spPr>
          <a:xfrm>
            <a:off x="4609544" y="994901"/>
            <a:ext cx="3214503" cy="106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4" idx="1"/>
          </p:cNvCxnSpPr>
          <p:nvPr/>
        </p:nvCxnSpPr>
        <p:spPr>
          <a:xfrm>
            <a:off x="4523633" y="1194331"/>
            <a:ext cx="1432488" cy="73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6"/>
            <a:endCxn id="14" idx="2"/>
          </p:cNvCxnSpPr>
          <p:nvPr/>
        </p:nvCxnSpPr>
        <p:spPr>
          <a:xfrm flipV="1">
            <a:off x="4649272" y="2125410"/>
            <a:ext cx="1220936" cy="231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4" idx="6"/>
            <a:endCxn id="55" idx="3"/>
          </p:cNvCxnSpPr>
          <p:nvPr/>
        </p:nvCxnSpPr>
        <p:spPr>
          <a:xfrm flipV="1">
            <a:off x="6456847" y="1300924"/>
            <a:ext cx="1453111" cy="824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0"/>
            <a:endCxn id="55" idx="4"/>
          </p:cNvCxnSpPr>
          <p:nvPr/>
        </p:nvCxnSpPr>
        <p:spPr>
          <a:xfrm flipH="1" flipV="1">
            <a:off x="8117365" y="1383532"/>
            <a:ext cx="254980" cy="1078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2"/>
            <a:endCxn id="14" idx="5"/>
          </p:cNvCxnSpPr>
          <p:nvPr/>
        </p:nvCxnSpPr>
        <p:spPr>
          <a:xfrm flipH="1" flipV="1">
            <a:off x="6370935" y="2324839"/>
            <a:ext cx="1708091" cy="41963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9" idx="0"/>
            <a:endCxn id="14" idx="4"/>
          </p:cNvCxnSpPr>
          <p:nvPr/>
        </p:nvCxnSpPr>
        <p:spPr>
          <a:xfrm flipH="1" flipV="1">
            <a:off x="6163528" y="2407447"/>
            <a:ext cx="39156" cy="90181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6" idx="6"/>
            <a:endCxn id="19" idx="2"/>
          </p:cNvCxnSpPr>
          <p:nvPr/>
        </p:nvCxnSpPr>
        <p:spPr>
          <a:xfrm flipV="1">
            <a:off x="4472987" y="3591296"/>
            <a:ext cx="1436378" cy="962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6" idx="0"/>
            <a:endCxn id="53" idx="4"/>
          </p:cNvCxnSpPr>
          <p:nvPr/>
        </p:nvCxnSpPr>
        <p:spPr>
          <a:xfrm flipV="1">
            <a:off x="4179669" y="2638592"/>
            <a:ext cx="176286" cy="68441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9" idx="6"/>
            <a:endCxn id="22" idx="3"/>
          </p:cNvCxnSpPr>
          <p:nvPr/>
        </p:nvCxnSpPr>
        <p:spPr>
          <a:xfrm flipV="1">
            <a:off x="6496003" y="2943908"/>
            <a:ext cx="1668935" cy="64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" idx="0"/>
            <a:endCxn id="22" idx="4"/>
          </p:cNvCxnSpPr>
          <p:nvPr/>
        </p:nvCxnSpPr>
        <p:spPr>
          <a:xfrm flipV="1">
            <a:off x="8117365" y="3026514"/>
            <a:ext cx="254980" cy="1375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1" idx="6"/>
            <a:endCxn id="20" idx="2"/>
          </p:cNvCxnSpPr>
          <p:nvPr/>
        </p:nvCxnSpPr>
        <p:spPr>
          <a:xfrm flipV="1">
            <a:off x="6300533" y="4683930"/>
            <a:ext cx="1523513" cy="39308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8" idx="6"/>
            <a:endCxn id="21" idx="2"/>
          </p:cNvCxnSpPr>
          <p:nvPr/>
        </p:nvCxnSpPr>
        <p:spPr>
          <a:xfrm>
            <a:off x="3470618" y="4563247"/>
            <a:ext cx="2243278" cy="51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" idx="5"/>
            <a:endCxn id="18" idx="1"/>
          </p:cNvCxnSpPr>
          <p:nvPr/>
        </p:nvCxnSpPr>
        <p:spPr>
          <a:xfrm>
            <a:off x="2085599" y="3301633"/>
            <a:ext cx="884291" cy="106218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1" idx="0"/>
            <a:endCxn id="19" idx="4"/>
          </p:cNvCxnSpPr>
          <p:nvPr/>
        </p:nvCxnSpPr>
        <p:spPr>
          <a:xfrm flipV="1">
            <a:off x="6007214" y="3873330"/>
            <a:ext cx="195470" cy="92165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flipH="1">
            <a:off x="3577648" y="1893658"/>
            <a:ext cx="21433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 flipH="1">
            <a:off x="4159080" y="2888308"/>
            <a:ext cx="2821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 flipH="1">
            <a:off x="4205058" y="1526285"/>
            <a:ext cx="236186" cy="2521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 flipH="1">
            <a:off x="6059763" y="2744478"/>
            <a:ext cx="2288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7" name="TextBox 136"/>
          <p:cNvSpPr txBox="1"/>
          <p:nvPr/>
        </p:nvSpPr>
        <p:spPr>
          <a:xfrm flipH="1">
            <a:off x="3570130" y="1263377"/>
            <a:ext cx="2688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 flipH="1">
            <a:off x="5062866" y="1388079"/>
            <a:ext cx="2571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9" name="TextBox 138"/>
          <p:cNvSpPr txBox="1"/>
          <p:nvPr/>
        </p:nvSpPr>
        <p:spPr>
          <a:xfrm flipH="1">
            <a:off x="2370542" y="229026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 flipH="1">
            <a:off x="7119607" y="2398949"/>
            <a:ext cx="2743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 flipH="1">
            <a:off x="4971178" y="3496110"/>
            <a:ext cx="27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2" name="TextBox 141"/>
          <p:cNvSpPr txBox="1"/>
          <p:nvPr/>
        </p:nvSpPr>
        <p:spPr>
          <a:xfrm flipH="1">
            <a:off x="2854785" y="3224767"/>
            <a:ext cx="2321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 flipH="1">
            <a:off x="2370542" y="370785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5" name="TextBox 144"/>
          <p:cNvSpPr txBox="1"/>
          <p:nvPr/>
        </p:nvSpPr>
        <p:spPr>
          <a:xfrm flipH="1">
            <a:off x="5907469" y="904100"/>
            <a:ext cx="34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46" name="TextBox 145"/>
          <p:cNvSpPr txBox="1"/>
          <p:nvPr/>
        </p:nvSpPr>
        <p:spPr>
          <a:xfrm flipH="1">
            <a:off x="4278660" y="4669605"/>
            <a:ext cx="37061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47" name="TextBox 146"/>
          <p:cNvSpPr txBox="1"/>
          <p:nvPr/>
        </p:nvSpPr>
        <p:spPr>
          <a:xfrm flipH="1">
            <a:off x="7062288" y="3213255"/>
            <a:ext cx="2136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8" name="TextBox 147"/>
          <p:cNvSpPr txBox="1"/>
          <p:nvPr/>
        </p:nvSpPr>
        <p:spPr>
          <a:xfrm flipH="1">
            <a:off x="8107600" y="3646025"/>
            <a:ext cx="264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6975094" y="4758052"/>
            <a:ext cx="2730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5990011" y="4211047"/>
            <a:ext cx="3316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 flipH="1">
            <a:off x="8107597" y="1778481"/>
            <a:ext cx="293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1" name="TextBox 160"/>
          <p:cNvSpPr txBox="1"/>
          <p:nvPr/>
        </p:nvSpPr>
        <p:spPr>
          <a:xfrm flipH="1">
            <a:off x="6943649" y="1597087"/>
            <a:ext cx="3590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" name="TextBox 55"/>
          <p:cNvSpPr txBox="1"/>
          <p:nvPr/>
        </p:nvSpPr>
        <p:spPr>
          <a:xfrm flipH="1">
            <a:off x="5091442" y="2131030"/>
            <a:ext cx="2757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Oval 66"/>
          <p:cNvSpPr/>
          <p:nvPr/>
        </p:nvSpPr>
        <p:spPr>
          <a:xfrm>
            <a:off x="1878192" y="541118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909958" y="541118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blipFill>
                <a:blip r:embed="rId2"/>
                <a:stretch>
                  <a:fillRect l="-2286" r="-2000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nor/>
                            </m:rPr>
                            <a:rPr lang="es-MX" dirty="0"/>
                            <m:t> </m:t>
                          </m:r>
                        </m:e>
                      </m:ba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blipFill>
                <a:blip r:embed="rId3"/>
                <a:stretch>
                  <a:fillRect l="-2235" b="-31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 flipV="1">
            <a:off x="4646467" y="6367156"/>
            <a:ext cx="877455" cy="105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81914" y="6182490"/>
            <a:ext cx="21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Aristas seleccionadas</a:t>
            </a:r>
          </a:p>
        </p:txBody>
      </p:sp>
    </p:spTree>
    <p:extLst>
      <p:ext uri="{BB962C8B-B14F-4D97-AF65-F5344CB8AC3E}">
        <p14:creationId xmlns:p14="http://schemas.microsoft.com/office/powerpoint/2010/main" val="64287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4873" y="282016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5870208" y="1843374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765552" y="1533375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3886350" y="3323003"/>
            <a:ext cx="586638" cy="55583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022907" y="712864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2883979" y="4281211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5909365" y="3309260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7824046" y="4401893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5713895" y="4794982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Oval 21"/>
          <p:cNvSpPr/>
          <p:nvPr/>
        </p:nvSpPr>
        <p:spPr>
          <a:xfrm>
            <a:off x="8079026" y="2462441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Oval 52"/>
          <p:cNvSpPr/>
          <p:nvPr/>
        </p:nvSpPr>
        <p:spPr>
          <a:xfrm>
            <a:off x="4062635" y="2074520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Oval 54"/>
          <p:cNvSpPr/>
          <p:nvPr/>
        </p:nvSpPr>
        <p:spPr>
          <a:xfrm>
            <a:off x="7824046" y="81945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" name="Straight Connector 2"/>
          <p:cNvCxnSpPr>
            <a:stCxn id="15" idx="7"/>
            <a:endCxn id="17" idx="3"/>
          </p:cNvCxnSpPr>
          <p:nvPr/>
        </p:nvCxnSpPr>
        <p:spPr>
          <a:xfrm flipV="1">
            <a:off x="3266277" y="1194331"/>
            <a:ext cx="842540" cy="42164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0"/>
            <a:endCxn id="17" idx="4"/>
          </p:cNvCxnSpPr>
          <p:nvPr/>
        </p:nvCxnSpPr>
        <p:spPr>
          <a:xfrm flipH="1" flipV="1">
            <a:off x="4316225" y="1276937"/>
            <a:ext cx="39729" cy="797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7"/>
            <a:endCxn id="15" idx="3"/>
          </p:cNvCxnSpPr>
          <p:nvPr/>
        </p:nvCxnSpPr>
        <p:spPr>
          <a:xfrm flipV="1">
            <a:off x="2085599" y="2014840"/>
            <a:ext cx="765863" cy="88793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6" idx="2"/>
          </p:cNvCxnSpPr>
          <p:nvPr/>
        </p:nvCxnSpPr>
        <p:spPr>
          <a:xfrm>
            <a:off x="2171511" y="3102205"/>
            <a:ext cx="1714838" cy="498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6"/>
          </p:cNvCxnSpPr>
          <p:nvPr/>
        </p:nvCxnSpPr>
        <p:spPr>
          <a:xfrm>
            <a:off x="3352190" y="1815412"/>
            <a:ext cx="741533" cy="52968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6"/>
            <a:endCxn id="55" idx="2"/>
          </p:cNvCxnSpPr>
          <p:nvPr/>
        </p:nvCxnSpPr>
        <p:spPr>
          <a:xfrm>
            <a:off x="4609544" y="994901"/>
            <a:ext cx="3214503" cy="106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4" idx="1"/>
          </p:cNvCxnSpPr>
          <p:nvPr/>
        </p:nvCxnSpPr>
        <p:spPr>
          <a:xfrm>
            <a:off x="4523633" y="1194331"/>
            <a:ext cx="1432488" cy="73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6"/>
            <a:endCxn id="14" idx="2"/>
          </p:cNvCxnSpPr>
          <p:nvPr/>
        </p:nvCxnSpPr>
        <p:spPr>
          <a:xfrm flipV="1">
            <a:off x="4649272" y="2125410"/>
            <a:ext cx="1220936" cy="231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4" idx="6"/>
            <a:endCxn id="55" idx="3"/>
          </p:cNvCxnSpPr>
          <p:nvPr/>
        </p:nvCxnSpPr>
        <p:spPr>
          <a:xfrm flipV="1">
            <a:off x="6456847" y="1300924"/>
            <a:ext cx="1453111" cy="824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0"/>
            <a:endCxn id="55" idx="4"/>
          </p:cNvCxnSpPr>
          <p:nvPr/>
        </p:nvCxnSpPr>
        <p:spPr>
          <a:xfrm flipH="1" flipV="1">
            <a:off x="8117365" y="1383532"/>
            <a:ext cx="254980" cy="107890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2"/>
            <a:endCxn id="14" idx="5"/>
          </p:cNvCxnSpPr>
          <p:nvPr/>
        </p:nvCxnSpPr>
        <p:spPr>
          <a:xfrm flipH="1" flipV="1">
            <a:off x="6370935" y="2324839"/>
            <a:ext cx="1708091" cy="41963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9" idx="0"/>
            <a:endCxn id="14" idx="4"/>
          </p:cNvCxnSpPr>
          <p:nvPr/>
        </p:nvCxnSpPr>
        <p:spPr>
          <a:xfrm flipH="1" flipV="1">
            <a:off x="6163528" y="2407447"/>
            <a:ext cx="39156" cy="90181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6" idx="6"/>
            <a:endCxn id="19" idx="2"/>
          </p:cNvCxnSpPr>
          <p:nvPr/>
        </p:nvCxnSpPr>
        <p:spPr>
          <a:xfrm flipV="1">
            <a:off x="4472987" y="3591296"/>
            <a:ext cx="1436378" cy="962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6" idx="0"/>
            <a:endCxn id="53" idx="4"/>
          </p:cNvCxnSpPr>
          <p:nvPr/>
        </p:nvCxnSpPr>
        <p:spPr>
          <a:xfrm flipV="1">
            <a:off x="4179669" y="2638592"/>
            <a:ext cx="176286" cy="68441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9" idx="6"/>
            <a:endCxn id="22" idx="3"/>
          </p:cNvCxnSpPr>
          <p:nvPr/>
        </p:nvCxnSpPr>
        <p:spPr>
          <a:xfrm flipV="1">
            <a:off x="6496003" y="2943908"/>
            <a:ext cx="1668935" cy="64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" idx="0"/>
            <a:endCxn id="22" idx="4"/>
          </p:cNvCxnSpPr>
          <p:nvPr/>
        </p:nvCxnSpPr>
        <p:spPr>
          <a:xfrm flipV="1">
            <a:off x="8117365" y="3026514"/>
            <a:ext cx="254980" cy="1375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1" idx="6"/>
            <a:endCxn id="20" idx="2"/>
          </p:cNvCxnSpPr>
          <p:nvPr/>
        </p:nvCxnSpPr>
        <p:spPr>
          <a:xfrm flipV="1">
            <a:off x="6300533" y="4683930"/>
            <a:ext cx="1523513" cy="39308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8" idx="6"/>
            <a:endCxn id="21" idx="2"/>
          </p:cNvCxnSpPr>
          <p:nvPr/>
        </p:nvCxnSpPr>
        <p:spPr>
          <a:xfrm>
            <a:off x="3470618" y="4563247"/>
            <a:ext cx="2243278" cy="51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" idx="5"/>
            <a:endCxn id="18" idx="1"/>
          </p:cNvCxnSpPr>
          <p:nvPr/>
        </p:nvCxnSpPr>
        <p:spPr>
          <a:xfrm>
            <a:off x="2085599" y="3301633"/>
            <a:ext cx="884291" cy="106218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1" idx="0"/>
            <a:endCxn id="19" idx="4"/>
          </p:cNvCxnSpPr>
          <p:nvPr/>
        </p:nvCxnSpPr>
        <p:spPr>
          <a:xfrm flipV="1">
            <a:off x="6007214" y="3873330"/>
            <a:ext cx="195470" cy="92165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flipH="1">
            <a:off x="3577648" y="1893658"/>
            <a:ext cx="21433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 flipH="1">
            <a:off x="4159080" y="2888308"/>
            <a:ext cx="2821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 flipH="1">
            <a:off x="4205058" y="1526285"/>
            <a:ext cx="236186" cy="2521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 flipH="1">
            <a:off x="6059763" y="2744478"/>
            <a:ext cx="2288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7" name="TextBox 136"/>
          <p:cNvSpPr txBox="1"/>
          <p:nvPr/>
        </p:nvSpPr>
        <p:spPr>
          <a:xfrm flipH="1">
            <a:off x="3570130" y="1263377"/>
            <a:ext cx="2688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 flipH="1">
            <a:off x="5062866" y="1388079"/>
            <a:ext cx="2571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9" name="TextBox 138"/>
          <p:cNvSpPr txBox="1"/>
          <p:nvPr/>
        </p:nvSpPr>
        <p:spPr>
          <a:xfrm flipH="1">
            <a:off x="2370542" y="229026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 flipH="1">
            <a:off x="7119607" y="2398949"/>
            <a:ext cx="2743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 flipH="1">
            <a:off x="4971178" y="3496110"/>
            <a:ext cx="27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2" name="TextBox 141"/>
          <p:cNvSpPr txBox="1"/>
          <p:nvPr/>
        </p:nvSpPr>
        <p:spPr>
          <a:xfrm flipH="1">
            <a:off x="2854785" y="3224767"/>
            <a:ext cx="2321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 flipH="1">
            <a:off x="2370542" y="370785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5" name="TextBox 144"/>
          <p:cNvSpPr txBox="1"/>
          <p:nvPr/>
        </p:nvSpPr>
        <p:spPr>
          <a:xfrm flipH="1">
            <a:off x="5907469" y="904100"/>
            <a:ext cx="34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46" name="TextBox 145"/>
          <p:cNvSpPr txBox="1"/>
          <p:nvPr/>
        </p:nvSpPr>
        <p:spPr>
          <a:xfrm flipH="1">
            <a:off x="4278660" y="4669605"/>
            <a:ext cx="37061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47" name="TextBox 146"/>
          <p:cNvSpPr txBox="1"/>
          <p:nvPr/>
        </p:nvSpPr>
        <p:spPr>
          <a:xfrm flipH="1">
            <a:off x="7062288" y="3213255"/>
            <a:ext cx="2136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8" name="TextBox 147"/>
          <p:cNvSpPr txBox="1"/>
          <p:nvPr/>
        </p:nvSpPr>
        <p:spPr>
          <a:xfrm flipH="1">
            <a:off x="8107600" y="3646025"/>
            <a:ext cx="264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6975094" y="4758052"/>
            <a:ext cx="2730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5990011" y="4211047"/>
            <a:ext cx="3316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 flipH="1">
            <a:off x="8107597" y="1778481"/>
            <a:ext cx="293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1" name="TextBox 160"/>
          <p:cNvSpPr txBox="1"/>
          <p:nvPr/>
        </p:nvSpPr>
        <p:spPr>
          <a:xfrm flipH="1">
            <a:off x="6943649" y="1597087"/>
            <a:ext cx="3590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" name="TextBox 55"/>
          <p:cNvSpPr txBox="1"/>
          <p:nvPr/>
        </p:nvSpPr>
        <p:spPr>
          <a:xfrm flipH="1">
            <a:off x="5091442" y="2131030"/>
            <a:ext cx="2757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Oval 66"/>
          <p:cNvSpPr/>
          <p:nvPr/>
        </p:nvSpPr>
        <p:spPr>
          <a:xfrm>
            <a:off x="1878192" y="541118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909958" y="541118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blipFill>
                <a:blip r:embed="rId2"/>
                <a:stretch>
                  <a:fillRect l="-2286" r="-2000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nor/>
                            </m:rPr>
                            <a:rPr lang="es-MX" dirty="0"/>
                            <m:t> </m:t>
                          </m:r>
                        </m:e>
                      </m:ba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blipFill>
                <a:blip r:embed="rId3"/>
                <a:stretch>
                  <a:fillRect l="-2235" b="-31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 flipV="1">
            <a:off x="4646467" y="6367156"/>
            <a:ext cx="877455" cy="105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81914" y="6182490"/>
            <a:ext cx="21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Aristas seleccionadas</a:t>
            </a:r>
          </a:p>
        </p:txBody>
      </p:sp>
    </p:spTree>
    <p:extLst>
      <p:ext uri="{BB962C8B-B14F-4D97-AF65-F5344CB8AC3E}">
        <p14:creationId xmlns:p14="http://schemas.microsoft.com/office/powerpoint/2010/main" val="106968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4873" y="282016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5870208" y="1843374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765552" y="1533375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3886350" y="3323003"/>
            <a:ext cx="586638" cy="55583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022907" y="712864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2883979" y="4281211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5909365" y="3309260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7824046" y="4401893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5713895" y="4794982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Oval 21"/>
          <p:cNvSpPr/>
          <p:nvPr/>
        </p:nvSpPr>
        <p:spPr>
          <a:xfrm>
            <a:off x="8079026" y="2462441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Oval 52"/>
          <p:cNvSpPr/>
          <p:nvPr/>
        </p:nvSpPr>
        <p:spPr>
          <a:xfrm>
            <a:off x="4062635" y="2074520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Oval 54"/>
          <p:cNvSpPr/>
          <p:nvPr/>
        </p:nvSpPr>
        <p:spPr>
          <a:xfrm>
            <a:off x="7824046" y="81945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" name="Straight Connector 2"/>
          <p:cNvCxnSpPr>
            <a:stCxn id="15" idx="7"/>
            <a:endCxn id="17" idx="3"/>
          </p:cNvCxnSpPr>
          <p:nvPr/>
        </p:nvCxnSpPr>
        <p:spPr>
          <a:xfrm flipV="1">
            <a:off x="3266277" y="1194331"/>
            <a:ext cx="842540" cy="42164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7"/>
            <a:endCxn id="15" idx="3"/>
          </p:cNvCxnSpPr>
          <p:nvPr/>
        </p:nvCxnSpPr>
        <p:spPr>
          <a:xfrm flipV="1">
            <a:off x="2085599" y="2014840"/>
            <a:ext cx="765863" cy="88793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6"/>
          </p:cNvCxnSpPr>
          <p:nvPr/>
        </p:nvCxnSpPr>
        <p:spPr>
          <a:xfrm>
            <a:off x="3352190" y="1815412"/>
            <a:ext cx="741533" cy="52968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0"/>
            <a:endCxn id="55" idx="4"/>
          </p:cNvCxnSpPr>
          <p:nvPr/>
        </p:nvCxnSpPr>
        <p:spPr>
          <a:xfrm flipH="1" flipV="1">
            <a:off x="8117365" y="1383532"/>
            <a:ext cx="254980" cy="107890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2"/>
            <a:endCxn id="14" idx="5"/>
          </p:cNvCxnSpPr>
          <p:nvPr/>
        </p:nvCxnSpPr>
        <p:spPr>
          <a:xfrm flipH="1" flipV="1">
            <a:off x="6370935" y="2324839"/>
            <a:ext cx="1708091" cy="41963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9" idx="0"/>
            <a:endCxn id="14" idx="4"/>
          </p:cNvCxnSpPr>
          <p:nvPr/>
        </p:nvCxnSpPr>
        <p:spPr>
          <a:xfrm flipH="1" flipV="1">
            <a:off x="6163528" y="2407447"/>
            <a:ext cx="39156" cy="90181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6" idx="6"/>
            <a:endCxn id="19" idx="2"/>
          </p:cNvCxnSpPr>
          <p:nvPr/>
        </p:nvCxnSpPr>
        <p:spPr>
          <a:xfrm flipV="1">
            <a:off x="4472987" y="3591296"/>
            <a:ext cx="1436378" cy="962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6" idx="0"/>
            <a:endCxn id="53" idx="4"/>
          </p:cNvCxnSpPr>
          <p:nvPr/>
        </p:nvCxnSpPr>
        <p:spPr>
          <a:xfrm flipV="1">
            <a:off x="4179669" y="2638592"/>
            <a:ext cx="176286" cy="68441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1" idx="6"/>
            <a:endCxn id="20" idx="2"/>
          </p:cNvCxnSpPr>
          <p:nvPr/>
        </p:nvCxnSpPr>
        <p:spPr>
          <a:xfrm flipV="1">
            <a:off x="6300533" y="4683930"/>
            <a:ext cx="1523513" cy="39308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" idx="5"/>
            <a:endCxn id="18" idx="1"/>
          </p:cNvCxnSpPr>
          <p:nvPr/>
        </p:nvCxnSpPr>
        <p:spPr>
          <a:xfrm>
            <a:off x="2085599" y="3301633"/>
            <a:ext cx="884291" cy="106218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1" idx="0"/>
            <a:endCxn id="19" idx="4"/>
          </p:cNvCxnSpPr>
          <p:nvPr/>
        </p:nvCxnSpPr>
        <p:spPr>
          <a:xfrm flipV="1">
            <a:off x="6007214" y="3873330"/>
            <a:ext cx="195470" cy="92165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flipH="1">
            <a:off x="3577648" y="1893658"/>
            <a:ext cx="21433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 flipH="1">
            <a:off x="4159080" y="2888308"/>
            <a:ext cx="2821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6" name="TextBox 135"/>
          <p:cNvSpPr txBox="1"/>
          <p:nvPr/>
        </p:nvSpPr>
        <p:spPr>
          <a:xfrm flipH="1">
            <a:off x="6059763" y="2744478"/>
            <a:ext cx="2288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7" name="TextBox 136"/>
          <p:cNvSpPr txBox="1"/>
          <p:nvPr/>
        </p:nvSpPr>
        <p:spPr>
          <a:xfrm flipH="1">
            <a:off x="3570130" y="1263377"/>
            <a:ext cx="2688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9" name="TextBox 138"/>
          <p:cNvSpPr txBox="1"/>
          <p:nvPr/>
        </p:nvSpPr>
        <p:spPr>
          <a:xfrm flipH="1">
            <a:off x="2370542" y="229026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 flipH="1">
            <a:off x="7119607" y="2398949"/>
            <a:ext cx="2743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 flipH="1">
            <a:off x="4971178" y="3496110"/>
            <a:ext cx="27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3" name="TextBox 142"/>
          <p:cNvSpPr txBox="1"/>
          <p:nvPr/>
        </p:nvSpPr>
        <p:spPr>
          <a:xfrm flipH="1">
            <a:off x="2370542" y="370785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6975094" y="4758052"/>
            <a:ext cx="2730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5990011" y="4211047"/>
            <a:ext cx="3316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 flipH="1">
            <a:off x="8107597" y="1778481"/>
            <a:ext cx="293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67" name="Oval 66"/>
          <p:cNvSpPr/>
          <p:nvPr/>
        </p:nvSpPr>
        <p:spPr>
          <a:xfrm>
            <a:off x="1878192" y="541118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909958" y="541118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blipFill>
                <a:blip r:embed="rId2"/>
                <a:stretch>
                  <a:fillRect l="-2286" r="-2000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nor/>
                            </m:rPr>
                            <a:rPr lang="es-MX" dirty="0"/>
                            <m:t> </m:t>
                          </m:r>
                        </m:e>
                      </m:ba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blipFill>
                <a:blip r:embed="rId3"/>
                <a:stretch>
                  <a:fillRect l="-2235" b="-31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 flipV="1">
            <a:off x="4646467" y="6367156"/>
            <a:ext cx="877455" cy="105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681914" y="6182490"/>
            <a:ext cx="21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Aristas seleccionadas</a:t>
            </a:r>
          </a:p>
        </p:txBody>
      </p:sp>
    </p:spTree>
    <p:extLst>
      <p:ext uri="{BB962C8B-B14F-4D97-AF65-F5344CB8AC3E}">
        <p14:creationId xmlns:p14="http://schemas.microsoft.com/office/powerpoint/2010/main" val="77202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4873" y="282016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5870208" y="1843374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765552" y="1533375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3886350" y="3323003"/>
            <a:ext cx="586638" cy="55583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022907" y="712864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2883979" y="4281211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5909365" y="3309260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7824046" y="4401893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5713895" y="4794982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Oval 21"/>
          <p:cNvSpPr/>
          <p:nvPr/>
        </p:nvSpPr>
        <p:spPr>
          <a:xfrm>
            <a:off x="8079026" y="2462441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Oval 52"/>
          <p:cNvSpPr/>
          <p:nvPr/>
        </p:nvSpPr>
        <p:spPr>
          <a:xfrm>
            <a:off x="4062635" y="2074520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Oval 54"/>
          <p:cNvSpPr/>
          <p:nvPr/>
        </p:nvSpPr>
        <p:spPr>
          <a:xfrm>
            <a:off x="7824046" y="81945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" name="Straight Connector 2"/>
          <p:cNvCxnSpPr>
            <a:stCxn id="15" idx="7"/>
            <a:endCxn id="17" idx="3"/>
          </p:cNvCxnSpPr>
          <p:nvPr/>
        </p:nvCxnSpPr>
        <p:spPr>
          <a:xfrm flipV="1">
            <a:off x="3266277" y="1194331"/>
            <a:ext cx="842540" cy="42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0"/>
            <a:endCxn id="17" idx="4"/>
          </p:cNvCxnSpPr>
          <p:nvPr/>
        </p:nvCxnSpPr>
        <p:spPr>
          <a:xfrm flipH="1" flipV="1">
            <a:off x="4316225" y="1276937"/>
            <a:ext cx="39729" cy="797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7"/>
            <a:endCxn id="15" idx="3"/>
          </p:cNvCxnSpPr>
          <p:nvPr/>
        </p:nvCxnSpPr>
        <p:spPr>
          <a:xfrm flipV="1">
            <a:off x="2085599" y="2014840"/>
            <a:ext cx="765863" cy="887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6" idx="2"/>
          </p:cNvCxnSpPr>
          <p:nvPr/>
        </p:nvCxnSpPr>
        <p:spPr>
          <a:xfrm>
            <a:off x="2171511" y="3102205"/>
            <a:ext cx="1714838" cy="498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83277" y="1803947"/>
            <a:ext cx="710446" cy="541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6"/>
            <a:endCxn id="55" idx="2"/>
          </p:cNvCxnSpPr>
          <p:nvPr/>
        </p:nvCxnSpPr>
        <p:spPr>
          <a:xfrm>
            <a:off x="4609544" y="994901"/>
            <a:ext cx="3214503" cy="106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4" idx="1"/>
          </p:cNvCxnSpPr>
          <p:nvPr/>
        </p:nvCxnSpPr>
        <p:spPr>
          <a:xfrm>
            <a:off x="4523633" y="1194331"/>
            <a:ext cx="1432488" cy="73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6"/>
            <a:endCxn id="14" idx="2"/>
          </p:cNvCxnSpPr>
          <p:nvPr/>
        </p:nvCxnSpPr>
        <p:spPr>
          <a:xfrm flipV="1">
            <a:off x="4649272" y="2125410"/>
            <a:ext cx="1220936" cy="231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4" idx="6"/>
            <a:endCxn id="55" idx="3"/>
          </p:cNvCxnSpPr>
          <p:nvPr/>
        </p:nvCxnSpPr>
        <p:spPr>
          <a:xfrm flipV="1">
            <a:off x="6456847" y="1300924"/>
            <a:ext cx="1453111" cy="824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0"/>
            <a:endCxn id="55" idx="4"/>
          </p:cNvCxnSpPr>
          <p:nvPr/>
        </p:nvCxnSpPr>
        <p:spPr>
          <a:xfrm flipH="1" flipV="1">
            <a:off x="8117365" y="1383532"/>
            <a:ext cx="254980" cy="1078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2"/>
            <a:endCxn id="14" idx="5"/>
          </p:cNvCxnSpPr>
          <p:nvPr/>
        </p:nvCxnSpPr>
        <p:spPr>
          <a:xfrm flipH="1" flipV="1">
            <a:off x="6370935" y="2324839"/>
            <a:ext cx="1708091" cy="419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9" idx="0"/>
            <a:endCxn id="14" idx="4"/>
          </p:cNvCxnSpPr>
          <p:nvPr/>
        </p:nvCxnSpPr>
        <p:spPr>
          <a:xfrm flipH="1" flipV="1">
            <a:off x="6163528" y="2407447"/>
            <a:ext cx="39156" cy="901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6" idx="6"/>
            <a:endCxn id="19" idx="2"/>
          </p:cNvCxnSpPr>
          <p:nvPr/>
        </p:nvCxnSpPr>
        <p:spPr>
          <a:xfrm flipV="1">
            <a:off x="4472987" y="3591296"/>
            <a:ext cx="1436378" cy="9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6" idx="0"/>
            <a:endCxn id="53" idx="4"/>
          </p:cNvCxnSpPr>
          <p:nvPr/>
        </p:nvCxnSpPr>
        <p:spPr>
          <a:xfrm flipV="1">
            <a:off x="4179669" y="2638592"/>
            <a:ext cx="176286" cy="684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9" idx="6"/>
            <a:endCxn id="22" idx="3"/>
          </p:cNvCxnSpPr>
          <p:nvPr/>
        </p:nvCxnSpPr>
        <p:spPr>
          <a:xfrm flipV="1">
            <a:off x="6496003" y="2943908"/>
            <a:ext cx="1668935" cy="64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" idx="0"/>
            <a:endCxn id="22" idx="4"/>
          </p:cNvCxnSpPr>
          <p:nvPr/>
        </p:nvCxnSpPr>
        <p:spPr>
          <a:xfrm flipV="1">
            <a:off x="8117365" y="3026514"/>
            <a:ext cx="254980" cy="1375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1" idx="6"/>
            <a:endCxn id="20" idx="2"/>
          </p:cNvCxnSpPr>
          <p:nvPr/>
        </p:nvCxnSpPr>
        <p:spPr>
          <a:xfrm flipV="1">
            <a:off x="6300533" y="4683930"/>
            <a:ext cx="1523513" cy="393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8" idx="6"/>
            <a:endCxn id="21" idx="2"/>
          </p:cNvCxnSpPr>
          <p:nvPr/>
        </p:nvCxnSpPr>
        <p:spPr>
          <a:xfrm>
            <a:off x="3470618" y="4563247"/>
            <a:ext cx="2243278" cy="51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" idx="5"/>
            <a:endCxn id="18" idx="1"/>
          </p:cNvCxnSpPr>
          <p:nvPr/>
        </p:nvCxnSpPr>
        <p:spPr>
          <a:xfrm>
            <a:off x="2085599" y="3301633"/>
            <a:ext cx="884291" cy="1062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1" idx="0"/>
            <a:endCxn id="19" idx="4"/>
          </p:cNvCxnSpPr>
          <p:nvPr/>
        </p:nvCxnSpPr>
        <p:spPr>
          <a:xfrm flipV="1">
            <a:off x="6007214" y="3873330"/>
            <a:ext cx="195470" cy="92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flipH="1">
            <a:off x="3577648" y="1893658"/>
            <a:ext cx="21433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 flipH="1">
            <a:off x="4159080" y="2888308"/>
            <a:ext cx="2821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 flipH="1">
            <a:off x="4205058" y="1526285"/>
            <a:ext cx="236186" cy="2521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 flipH="1">
            <a:off x="6059763" y="2744478"/>
            <a:ext cx="2288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7" name="TextBox 136"/>
          <p:cNvSpPr txBox="1"/>
          <p:nvPr/>
        </p:nvSpPr>
        <p:spPr>
          <a:xfrm flipH="1">
            <a:off x="3570130" y="1263377"/>
            <a:ext cx="2688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 flipH="1">
            <a:off x="5062866" y="1388079"/>
            <a:ext cx="2571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9" name="TextBox 138"/>
          <p:cNvSpPr txBox="1"/>
          <p:nvPr/>
        </p:nvSpPr>
        <p:spPr>
          <a:xfrm flipH="1">
            <a:off x="2370542" y="229026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 flipH="1">
            <a:off x="7119607" y="2398949"/>
            <a:ext cx="2743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 flipH="1">
            <a:off x="4971178" y="3496110"/>
            <a:ext cx="27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2" name="TextBox 141"/>
          <p:cNvSpPr txBox="1"/>
          <p:nvPr/>
        </p:nvSpPr>
        <p:spPr>
          <a:xfrm flipH="1">
            <a:off x="2854785" y="3224767"/>
            <a:ext cx="2321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 flipH="1">
            <a:off x="2370542" y="370785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5" name="TextBox 144"/>
          <p:cNvSpPr txBox="1"/>
          <p:nvPr/>
        </p:nvSpPr>
        <p:spPr>
          <a:xfrm flipH="1">
            <a:off x="5907469" y="904100"/>
            <a:ext cx="34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46" name="TextBox 145"/>
          <p:cNvSpPr txBox="1"/>
          <p:nvPr/>
        </p:nvSpPr>
        <p:spPr>
          <a:xfrm flipH="1">
            <a:off x="4278660" y="4669605"/>
            <a:ext cx="37061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47" name="TextBox 146"/>
          <p:cNvSpPr txBox="1"/>
          <p:nvPr/>
        </p:nvSpPr>
        <p:spPr>
          <a:xfrm flipH="1">
            <a:off x="7062288" y="3213255"/>
            <a:ext cx="2136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8" name="TextBox 147"/>
          <p:cNvSpPr txBox="1"/>
          <p:nvPr/>
        </p:nvSpPr>
        <p:spPr>
          <a:xfrm flipH="1">
            <a:off x="8107600" y="3646025"/>
            <a:ext cx="264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6975094" y="4758052"/>
            <a:ext cx="2730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5990011" y="4211047"/>
            <a:ext cx="3316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 flipH="1">
            <a:off x="8107597" y="1778481"/>
            <a:ext cx="293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1" name="TextBox 160"/>
          <p:cNvSpPr txBox="1"/>
          <p:nvPr/>
        </p:nvSpPr>
        <p:spPr>
          <a:xfrm flipH="1">
            <a:off x="6943649" y="1597087"/>
            <a:ext cx="3590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" name="TextBox 55"/>
          <p:cNvSpPr txBox="1"/>
          <p:nvPr/>
        </p:nvSpPr>
        <p:spPr>
          <a:xfrm flipH="1">
            <a:off x="5091442" y="2131030"/>
            <a:ext cx="2757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Oval 66"/>
          <p:cNvSpPr/>
          <p:nvPr/>
        </p:nvSpPr>
        <p:spPr>
          <a:xfrm>
            <a:off x="1878192" y="541118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909958" y="541118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blipFill>
                <a:blip r:embed="rId2"/>
                <a:stretch>
                  <a:fillRect l="-2286" r="-2000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nor/>
                            </m:rPr>
                            <a:rPr lang="es-MX" dirty="0"/>
                            <m:t> </m:t>
                          </m:r>
                        </m:e>
                      </m:ba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blipFill>
                <a:blip r:embed="rId3"/>
                <a:stretch>
                  <a:fillRect l="-2235" b="-31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63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4873" y="282016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5870208" y="1843374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765552" y="1533375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3886350" y="3323003"/>
            <a:ext cx="586638" cy="55583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022907" y="712864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2883979" y="4281211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5909365" y="3309260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7824046" y="4401893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5713895" y="4794982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Oval 21"/>
          <p:cNvSpPr/>
          <p:nvPr/>
        </p:nvSpPr>
        <p:spPr>
          <a:xfrm>
            <a:off x="8079026" y="2462441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Oval 52"/>
          <p:cNvSpPr/>
          <p:nvPr/>
        </p:nvSpPr>
        <p:spPr>
          <a:xfrm>
            <a:off x="4062635" y="2074520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Oval 54"/>
          <p:cNvSpPr/>
          <p:nvPr/>
        </p:nvSpPr>
        <p:spPr>
          <a:xfrm>
            <a:off x="7824046" y="81945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" name="Straight Connector 2"/>
          <p:cNvCxnSpPr>
            <a:stCxn id="15" idx="7"/>
            <a:endCxn id="17" idx="3"/>
          </p:cNvCxnSpPr>
          <p:nvPr/>
        </p:nvCxnSpPr>
        <p:spPr>
          <a:xfrm flipV="1">
            <a:off x="3266277" y="1194331"/>
            <a:ext cx="842540" cy="421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0"/>
            <a:endCxn id="17" idx="4"/>
          </p:cNvCxnSpPr>
          <p:nvPr/>
        </p:nvCxnSpPr>
        <p:spPr>
          <a:xfrm flipH="1" flipV="1">
            <a:off x="4316225" y="1276937"/>
            <a:ext cx="39729" cy="797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7"/>
            <a:endCxn id="15" idx="3"/>
          </p:cNvCxnSpPr>
          <p:nvPr/>
        </p:nvCxnSpPr>
        <p:spPr>
          <a:xfrm flipV="1">
            <a:off x="2085599" y="2014840"/>
            <a:ext cx="765863" cy="88793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6" idx="2"/>
          </p:cNvCxnSpPr>
          <p:nvPr/>
        </p:nvCxnSpPr>
        <p:spPr>
          <a:xfrm>
            <a:off x="2171511" y="3102205"/>
            <a:ext cx="1714838" cy="498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83277" y="1803947"/>
            <a:ext cx="710446" cy="541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6"/>
            <a:endCxn id="55" idx="2"/>
          </p:cNvCxnSpPr>
          <p:nvPr/>
        </p:nvCxnSpPr>
        <p:spPr>
          <a:xfrm>
            <a:off x="4609544" y="994901"/>
            <a:ext cx="3214503" cy="106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4" idx="1"/>
          </p:cNvCxnSpPr>
          <p:nvPr/>
        </p:nvCxnSpPr>
        <p:spPr>
          <a:xfrm>
            <a:off x="4523633" y="1194331"/>
            <a:ext cx="1432488" cy="73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6"/>
            <a:endCxn id="14" idx="2"/>
          </p:cNvCxnSpPr>
          <p:nvPr/>
        </p:nvCxnSpPr>
        <p:spPr>
          <a:xfrm flipV="1">
            <a:off x="4649272" y="2125410"/>
            <a:ext cx="1220936" cy="231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4" idx="6"/>
            <a:endCxn id="55" idx="3"/>
          </p:cNvCxnSpPr>
          <p:nvPr/>
        </p:nvCxnSpPr>
        <p:spPr>
          <a:xfrm flipV="1">
            <a:off x="6456847" y="1300924"/>
            <a:ext cx="1453111" cy="824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0"/>
            <a:endCxn id="55" idx="4"/>
          </p:cNvCxnSpPr>
          <p:nvPr/>
        </p:nvCxnSpPr>
        <p:spPr>
          <a:xfrm flipH="1" flipV="1">
            <a:off x="8117365" y="1383532"/>
            <a:ext cx="254980" cy="1078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2"/>
            <a:endCxn id="14" idx="5"/>
          </p:cNvCxnSpPr>
          <p:nvPr/>
        </p:nvCxnSpPr>
        <p:spPr>
          <a:xfrm flipH="1" flipV="1">
            <a:off x="6370935" y="2324839"/>
            <a:ext cx="1708091" cy="419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9" idx="0"/>
            <a:endCxn id="14" idx="4"/>
          </p:cNvCxnSpPr>
          <p:nvPr/>
        </p:nvCxnSpPr>
        <p:spPr>
          <a:xfrm flipH="1" flipV="1">
            <a:off x="6163528" y="2407447"/>
            <a:ext cx="39156" cy="901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6" idx="6"/>
            <a:endCxn id="19" idx="2"/>
          </p:cNvCxnSpPr>
          <p:nvPr/>
        </p:nvCxnSpPr>
        <p:spPr>
          <a:xfrm flipV="1">
            <a:off x="4472987" y="3591296"/>
            <a:ext cx="1436378" cy="9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6" idx="0"/>
            <a:endCxn id="53" idx="4"/>
          </p:cNvCxnSpPr>
          <p:nvPr/>
        </p:nvCxnSpPr>
        <p:spPr>
          <a:xfrm flipV="1">
            <a:off x="4179669" y="2638592"/>
            <a:ext cx="176286" cy="684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9" idx="6"/>
            <a:endCxn id="22" idx="3"/>
          </p:cNvCxnSpPr>
          <p:nvPr/>
        </p:nvCxnSpPr>
        <p:spPr>
          <a:xfrm flipV="1">
            <a:off x="6496003" y="2943908"/>
            <a:ext cx="1668935" cy="64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" idx="0"/>
            <a:endCxn id="22" idx="4"/>
          </p:cNvCxnSpPr>
          <p:nvPr/>
        </p:nvCxnSpPr>
        <p:spPr>
          <a:xfrm flipV="1">
            <a:off x="8117365" y="3026514"/>
            <a:ext cx="254980" cy="1375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1" idx="6"/>
            <a:endCxn id="20" idx="2"/>
          </p:cNvCxnSpPr>
          <p:nvPr/>
        </p:nvCxnSpPr>
        <p:spPr>
          <a:xfrm flipV="1">
            <a:off x="6300533" y="4683930"/>
            <a:ext cx="1523513" cy="393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8" idx="6"/>
            <a:endCxn id="21" idx="2"/>
          </p:cNvCxnSpPr>
          <p:nvPr/>
        </p:nvCxnSpPr>
        <p:spPr>
          <a:xfrm>
            <a:off x="3470618" y="4563247"/>
            <a:ext cx="2243278" cy="51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" idx="5"/>
            <a:endCxn id="18" idx="1"/>
          </p:cNvCxnSpPr>
          <p:nvPr/>
        </p:nvCxnSpPr>
        <p:spPr>
          <a:xfrm>
            <a:off x="2085599" y="3301633"/>
            <a:ext cx="884291" cy="1062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1" idx="0"/>
            <a:endCxn id="19" idx="4"/>
          </p:cNvCxnSpPr>
          <p:nvPr/>
        </p:nvCxnSpPr>
        <p:spPr>
          <a:xfrm flipV="1">
            <a:off x="6007214" y="3873330"/>
            <a:ext cx="195470" cy="92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flipH="1">
            <a:off x="3577648" y="1893658"/>
            <a:ext cx="21433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 flipH="1">
            <a:off x="4159080" y="2888308"/>
            <a:ext cx="2821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 flipH="1">
            <a:off x="4205058" y="1526285"/>
            <a:ext cx="236186" cy="2521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 flipH="1">
            <a:off x="6059763" y="2744478"/>
            <a:ext cx="2288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7" name="TextBox 136"/>
          <p:cNvSpPr txBox="1"/>
          <p:nvPr/>
        </p:nvSpPr>
        <p:spPr>
          <a:xfrm flipH="1">
            <a:off x="3570130" y="1263377"/>
            <a:ext cx="2688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 flipH="1">
            <a:off x="5062866" y="1388079"/>
            <a:ext cx="2571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9" name="TextBox 138"/>
          <p:cNvSpPr txBox="1"/>
          <p:nvPr/>
        </p:nvSpPr>
        <p:spPr>
          <a:xfrm flipH="1">
            <a:off x="2370542" y="229026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 flipH="1">
            <a:off x="7119607" y="2398949"/>
            <a:ext cx="2743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 flipH="1">
            <a:off x="4971178" y="3496110"/>
            <a:ext cx="27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2" name="TextBox 141"/>
          <p:cNvSpPr txBox="1"/>
          <p:nvPr/>
        </p:nvSpPr>
        <p:spPr>
          <a:xfrm flipH="1">
            <a:off x="2854785" y="3224767"/>
            <a:ext cx="2321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 flipH="1">
            <a:off x="2370542" y="370785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5" name="TextBox 144"/>
          <p:cNvSpPr txBox="1"/>
          <p:nvPr/>
        </p:nvSpPr>
        <p:spPr>
          <a:xfrm flipH="1">
            <a:off x="5907469" y="904100"/>
            <a:ext cx="34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46" name="TextBox 145"/>
          <p:cNvSpPr txBox="1"/>
          <p:nvPr/>
        </p:nvSpPr>
        <p:spPr>
          <a:xfrm flipH="1">
            <a:off x="4278660" y="4669605"/>
            <a:ext cx="37061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47" name="TextBox 146"/>
          <p:cNvSpPr txBox="1"/>
          <p:nvPr/>
        </p:nvSpPr>
        <p:spPr>
          <a:xfrm flipH="1">
            <a:off x="7062288" y="3213255"/>
            <a:ext cx="2136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8" name="TextBox 147"/>
          <p:cNvSpPr txBox="1"/>
          <p:nvPr/>
        </p:nvSpPr>
        <p:spPr>
          <a:xfrm flipH="1">
            <a:off x="8107600" y="3646025"/>
            <a:ext cx="264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6975094" y="4758052"/>
            <a:ext cx="2730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5990011" y="4211047"/>
            <a:ext cx="3316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 flipH="1">
            <a:off x="8107597" y="1778481"/>
            <a:ext cx="293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1" name="TextBox 160"/>
          <p:cNvSpPr txBox="1"/>
          <p:nvPr/>
        </p:nvSpPr>
        <p:spPr>
          <a:xfrm flipH="1">
            <a:off x="6943649" y="1597087"/>
            <a:ext cx="3590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" name="TextBox 55"/>
          <p:cNvSpPr txBox="1"/>
          <p:nvPr/>
        </p:nvSpPr>
        <p:spPr>
          <a:xfrm flipH="1">
            <a:off x="5091442" y="2131030"/>
            <a:ext cx="2757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Oval 66"/>
          <p:cNvSpPr/>
          <p:nvPr/>
        </p:nvSpPr>
        <p:spPr>
          <a:xfrm>
            <a:off x="1878192" y="541118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909958" y="541118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blipFill>
                <a:blip r:embed="rId2"/>
                <a:stretch>
                  <a:fillRect l="-2286" r="-2000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nor/>
                            </m:rPr>
                            <a:rPr lang="es-MX" dirty="0"/>
                            <m:t> </m:t>
                          </m:r>
                        </m:e>
                      </m:ba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blipFill>
                <a:blip r:embed="rId3"/>
                <a:stretch>
                  <a:fillRect l="-2235" b="-31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4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4873" y="282016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5870208" y="1843374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765552" y="1533375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3886350" y="3323003"/>
            <a:ext cx="586638" cy="55583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022907" y="712864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2883979" y="4281211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5909365" y="3309260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7824046" y="4401893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5713895" y="4794982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Oval 21"/>
          <p:cNvSpPr/>
          <p:nvPr/>
        </p:nvSpPr>
        <p:spPr>
          <a:xfrm>
            <a:off x="8079026" y="2462441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Oval 52"/>
          <p:cNvSpPr/>
          <p:nvPr/>
        </p:nvSpPr>
        <p:spPr>
          <a:xfrm>
            <a:off x="4062635" y="2074520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Oval 54"/>
          <p:cNvSpPr/>
          <p:nvPr/>
        </p:nvSpPr>
        <p:spPr>
          <a:xfrm>
            <a:off x="7824046" y="81945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" name="Straight Connector 2"/>
          <p:cNvCxnSpPr>
            <a:stCxn id="15" idx="7"/>
            <a:endCxn id="17" idx="3"/>
          </p:cNvCxnSpPr>
          <p:nvPr/>
        </p:nvCxnSpPr>
        <p:spPr>
          <a:xfrm flipV="1">
            <a:off x="3266277" y="1194331"/>
            <a:ext cx="842540" cy="42164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0"/>
            <a:endCxn id="17" idx="4"/>
          </p:cNvCxnSpPr>
          <p:nvPr/>
        </p:nvCxnSpPr>
        <p:spPr>
          <a:xfrm flipH="1" flipV="1">
            <a:off x="4316225" y="1276937"/>
            <a:ext cx="39729" cy="797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7"/>
            <a:endCxn id="15" idx="3"/>
          </p:cNvCxnSpPr>
          <p:nvPr/>
        </p:nvCxnSpPr>
        <p:spPr>
          <a:xfrm flipV="1">
            <a:off x="2085599" y="2014840"/>
            <a:ext cx="765863" cy="88793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6" idx="2"/>
          </p:cNvCxnSpPr>
          <p:nvPr/>
        </p:nvCxnSpPr>
        <p:spPr>
          <a:xfrm>
            <a:off x="2171511" y="3102205"/>
            <a:ext cx="1714838" cy="498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83277" y="1803947"/>
            <a:ext cx="710446" cy="541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6"/>
            <a:endCxn id="55" idx="2"/>
          </p:cNvCxnSpPr>
          <p:nvPr/>
        </p:nvCxnSpPr>
        <p:spPr>
          <a:xfrm>
            <a:off x="4609544" y="994901"/>
            <a:ext cx="3214503" cy="106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4" idx="1"/>
          </p:cNvCxnSpPr>
          <p:nvPr/>
        </p:nvCxnSpPr>
        <p:spPr>
          <a:xfrm>
            <a:off x="4523633" y="1194331"/>
            <a:ext cx="1432488" cy="73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6"/>
            <a:endCxn id="14" idx="2"/>
          </p:cNvCxnSpPr>
          <p:nvPr/>
        </p:nvCxnSpPr>
        <p:spPr>
          <a:xfrm flipV="1">
            <a:off x="4649272" y="2125410"/>
            <a:ext cx="1220936" cy="231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4" idx="6"/>
            <a:endCxn id="55" idx="3"/>
          </p:cNvCxnSpPr>
          <p:nvPr/>
        </p:nvCxnSpPr>
        <p:spPr>
          <a:xfrm flipV="1">
            <a:off x="6456847" y="1300924"/>
            <a:ext cx="1453111" cy="824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0"/>
            <a:endCxn id="55" idx="4"/>
          </p:cNvCxnSpPr>
          <p:nvPr/>
        </p:nvCxnSpPr>
        <p:spPr>
          <a:xfrm flipH="1" flipV="1">
            <a:off x="8117365" y="1383532"/>
            <a:ext cx="254980" cy="1078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2"/>
            <a:endCxn id="14" idx="5"/>
          </p:cNvCxnSpPr>
          <p:nvPr/>
        </p:nvCxnSpPr>
        <p:spPr>
          <a:xfrm flipH="1" flipV="1">
            <a:off x="6370935" y="2324839"/>
            <a:ext cx="1708091" cy="419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9" idx="0"/>
            <a:endCxn id="14" idx="4"/>
          </p:cNvCxnSpPr>
          <p:nvPr/>
        </p:nvCxnSpPr>
        <p:spPr>
          <a:xfrm flipH="1" flipV="1">
            <a:off x="6163528" y="2407447"/>
            <a:ext cx="39156" cy="901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6" idx="6"/>
            <a:endCxn id="19" idx="2"/>
          </p:cNvCxnSpPr>
          <p:nvPr/>
        </p:nvCxnSpPr>
        <p:spPr>
          <a:xfrm flipV="1">
            <a:off x="4472987" y="3591296"/>
            <a:ext cx="1436378" cy="9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6" idx="0"/>
            <a:endCxn id="53" idx="4"/>
          </p:cNvCxnSpPr>
          <p:nvPr/>
        </p:nvCxnSpPr>
        <p:spPr>
          <a:xfrm flipV="1">
            <a:off x="4179669" y="2638592"/>
            <a:ext cx="176286" cy="684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9" idx="6"/>
            <a:endCxn id="22" idx="3"/>
          </p:cNvCxnSpPr>
          <p:nvPr/>
        </p:nvCxnSpPr>
        <p:spPr>
          <a:xfrm flipV="1">
            <a:off x="6496003" y="2943908"/>
            <a:ext cx="1668935" cy="64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" idx="0"/>
            <a:endCxn id="22" idx="4"/>
          </p:cNvCxnSpPr>
          <p:nvPr/>
        </p:nvCxnSpPr>
        <p:spPr>
          <a:xfrm flipV="1">
            <a:off x="8117365" y="3026514"/>
            <a:ext cx="254980" cy="1375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1" idx="6"/>
            <a:endCxn id="20" idx="2"/>
          </p:cNvCxnSpPr>
          <p:nvPr/>
        </p:nvCxnSpPr>
        <p:spPr>
          <a:xfrm flipV="1">
            <a:off x="6300533" y="4683930"/>
            <a:ext cx="1523513" cy="393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8" idx="6"/>
            <a:endCxn id="21" idx="2"/>
          </p:cNvCxnSpPr>
          <p:nvPr/>
        </p:nvCxnSpPr>
        <p:spPr>
          <a:xfrm>
            <a:off x="3470618" y="4563247"/>
            <a:ext cx="2243278" cy="51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" idx="5"/>
            <a:endCxn id="18" idx="1"/>
          </p:cNvCxnSpPr>
          <p:nvPr/>
        </p:nvCxnSpPr>
        <p:spPr>
          <a:xfrm>
            <a:off x="2085599" y="3301633"/>
            <a:ext cx="884291" cy="1062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1" idx="0"/>
            <a:endCxn id="19" idx="4"/>
          </p:cNvCxnSpPr>
          <p:nvPr/>
        </p:nvCxnSpPr>
        <p:spPr>
          <a:xfrm flipV="1">
            <a:off x="6007214" y="3873330"/>
            <a:ext cx="195470" cy="92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flipH="1">
            <a:off x="3577648" y="1893658"/>
            <a:ext cx="21433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 flipH="1">
            <a:off x="4159080" y="2888308"/>
            <a:ext cx="2821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 flipH="1">
            <a:off x="4205058" y="1526285"/>
            <a:ext cx="236186" cy="2521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 flipH="1">
            <a:off x="6059763" y="2744478"/>
            <a:ext cx="2288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7" name="TextBox 136"/>
          <p:cNvSpPr txBox="1"/>
          <p:nvPr/>
        </p:nvSpPr>
        <p:spPr>
          <a:xfrm flipH="1">
            <a:off x="3570130" y="1263377"/>
            <a:ext cx="2688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 flipH="1">
            <a:off x="5062866" y="1388079"/>
            <a:ext cx="2571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9" name="TextBox 138"/>
          <p:cNvSpPr txBox="1"/>
          <p:nvPr/>
        </p:nvSpPr>
        <p:spPr>
          <a:xfrm flipH="1">
            <a:off x="2370542" y="229026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 flipH="1">
            <a:off x="7119607" y="2398949"/>
            <a:ext cx="2743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 flipH="1">
            <a:off x="4971178" y="3496110"/>
            <a:ext cx="27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2" name="TextBox 141"/>
          <p:cNvSpPr txBox="1"/>
          <p:nvPr/>
        </p:nvSpPr>
        <p:spPr>
          <a:xfrm flipH="1">
            <a:off x="2854785" y="3224767"/>
            <a:ext cx="2321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 flipH="1">
            <a:off x="2370542" y="370785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5" name="TextBox 144"/>
          <p:cNvSpPr txBox="1"/>
          <p:nvPr/>
        </p:nvSpPr>
        <p:spPr>
          <a:xfrm flipH="1">
            <a:off x="5907469" y="904100"/>
            <a:ext cx="34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46" name="TextBox 145"/>
          <p:cNvSpPr txBox="1"/>
          <p:nvPr/>
        </p:nvSpPr>
        <p:spPr>
          <a:xfrm flipH="1">
            <a:off x="4278660" y="4669605"/>
            <a:ext cx="37061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47" name="TextBox 146"/>
          <p:cNvSpPr txBox="1"/>
          <p:nvPr/>
        </p:nvSpPr>
        <p:spPr>
          <a:xfrm flipH="1">
            <a:off x="7062288" y="3213255"/>
            <a:ext cx="2136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8" name="TextBox 147"/>
          <p:cNvSpPr txBox="1"/>
          <p:nvPr/>
        </p:nvSpPr>
        <p:spPr>
          <a:xfrm flipH="1">
            <a:off x="8107600" y="3646025"/>
            <a:ext cx="264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6975094" y="4758052"/>
            <a:ext cx="2730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5990011" y="4211047"/>
            <a:ext cx="3316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 flipH="1">
            <a:off x="8107597" y="1778481"/>
            <a:ext cx="293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1" name="TextBox 160"/>
          <p:cNvSpPr txBox="1"/>
          <p:nvPr/>
        </p:nvSpPr>
        <p:spPr>
          <a:xfrm flipH="1">
            <a:off x="6943649" y="1597087"/>
            <a:ext cx="3590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" name="TextBox 55"/>
          <p:cNvSpPr txBox="1"/>
          <p:nvPr/>
        </p:nvSpPr>
        <p:spPr>
          <a:xfrm flipH="1">
            <a:off x="5091442" y="2131030"/>
            <a:ext cx="2757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Oval 66"/>
          <p:cNvSpPr/>
          <p:nvPr/>
        </p:nvSpPr>
        <p:spPr>
          <a:xfrm>
            <a:off x="1878192" y="541118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909958" y="541118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blipFill>
                <a:blip r:embed="rId2"/>
                <a:stretch>
                  <a:fillRect l="-2286" r="-2000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nor/>
                            </m:rPr>
                            <a:rPr lang="es-MX" dirty="0"/>
                            <m:t> </m:t>
                          </m:r>
                        </m:e>
                      </m:ba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blipFill>
                <a:blip r:embed="rId3"/>
                <a:stretch>
                  <a:fillRect l="-2235" b="-31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6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4873" y="282016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5870208" y="1843374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765552" y="1533375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3886350" y="3323003"/>
            <a:ext cx="586638" cy="55583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022907" y="712864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2883979" y="4281211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5909365" y="3309260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7824046" y="4401893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5713895" y="4794982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Oval 21"/>
          <p:cNvSpPr/>
          <p:nvPr/>
        </p:nvSpPr>
        <p:spPr>
          <a:xfrm>
            <a:off x="8079026" y="2462441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Oval 52"/>
          <p:cNvSpPr/>
          <p:nvPr/>
        </p:nvSpPr>
        <p:spPr>
          <a:xfrm>
            <a:off x="4062635" y="2074520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Oval 54"/>
          <p:cNvSpPr/>
          <p:nvPr/>
        </p:nvSpPr>
        <p:spPr>
          <a:xfrm>
            <a:off x="7824046" y="81945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" name="Straight Connector 2"/>
          <p:cNvCxnSpPr>
            <a:stCxn id="15" idx="7"/>
            <a:endCxn id="17" idx="3"/>
          </p:cNvCxnSpPr>
          <p:nvPr/>
        </p:nvCxnSpPr>
        <p:spPr>
          <a:xfrm flipV="1">
            <a:off x="3266277" y="1194331"/>
            <a:ext cx="842540" cy="42164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0"/>
            <a:endCxn id="17" idx="4"/>
          </p:cNvCxnSpPr>
          <p:nvPr/>
        </p:nvCxnSpPr>
        <p:spPr>
          <a:xfrm flipH="1" flipV="1">
            <a:off x="4316225" y="1276937"/>
            <a:ext cx="39729" cy="797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7"/>
            <a:endCxn id="15" idx="3"/>
          </p:cNvCxnSpPr>
          <p:nvPr/>
        </p:nvCxnSpPr>
        <p:spPr>
          <a:xfrm flipV="1">
            <a:off x="2085599" y="2014840"/>
            <a:ext cx="765863" cy="88793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6" idx="2"/>
          </p:cNvCxnSpPr>
          <p:nvPr/>
        </p:nvCxnSpPr>
        <p:spPr>
          <a:xfrm>
            <a:off x="2171511" y="3102205"/>
            <a:ext cx="1714838" cy="498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83277" y="1803947"/>
            <a:ext cx="710446" cy="54114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6"/>
            <a:endCxn id="55" idx="2"/>
          </p:cNvCxnSpPr>
          <p:nvPr/>
        </p:nvCxnSpPr>
        <p:spPr>
          <a:xfrm>
            <a:off x="4609544" y="994901"/>
            <a:ext cx="3214503" cy="106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4" idx="1"/>
          </p:cNvCxnSpPr>
          <p:nvPr/>
        </p:nvCxnSpPr>
        <p:spPr>
          <a:xfrm>
            <a:off x="4523633" y="1194331"/>
            <a:ext cx="1432488" cy="73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6"/>
            <a:endCxn id="14" idx="2"/>
          </p:cNvCxnSpPr>
          <p:nvPr/>
        </p:nvCxnSpPr>
        <p:spPr>
          <a:xfrm flipV="1">
            <a:off x="4649272" y="2125410"/>
            <a:ext cx="1220936" cy="231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4" idx="6"/>
            <a:endCxn id="55" idx="3"/>
          </p:cNvCxnSpPr>
          <p:nvPr/>
        </p:nvCxnSpPr>
        <p:spPr>
          <a:xfrm flipV="1">
            <a:off x="6456847" y="1300924"/>
            <a:ext cx="1453111" cy="824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0"/>
            <a:endCxn id="55" idx="4"/>
          </p:cNvCxnSpPr>
          <p:nvPr/>
        </p:nvCxnSpPr>
        <p:spPr>
          <a:xfrm flipH="1" flipV="1">
            <a:off x="8117365" y="1383532"/>
            <a:ext cx="254980" cy="1078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2"/>
            <a:endCxn id="14" idx="5"/>
          </p:cNvCxnSpPr>
          <p:nvPr/>
        </p:nvCxnSpPr>
        <p:spPr>
          <a:xfrm flipH="1" flipV="1">
            <a:off x="6370935" y="2324839"/>
            <a:ext cx="1708091" cy="419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9" idx="0"/>
            <a:endCxn id="14" idx="4"/>
          </p:cNvCxnSpPr>
          <p:nvPr/>
        </p:nvCxnSpPr>
        <p:spPr>
          <a:xfrm flipH="1" flipV="1">
            <a:off x="6163528" y="2407447"/>
            <a:ext cx="39156" cy="901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6" idx="6"/>
            <a:endCxn id="19" idx="2"/>
          </p:cNvCxnSpPr>
          <p:nvPr/>
        </p:nvCxnSpPr>
        <p:spPr>
          <a:xfrm flipV="1">
            <a:off x="4472987" y="3591296"/>
            <a:ext cx="1436378" cy="9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6" idx="0"/>
            <a:endCxn id="53" idx="4"/>
          </p:cNvCxnSpPr>
          <p:nvPr/>
        </p:nvCxnSpPr>
        <p:spPr>
          <a:xfrm flipV="1">
            <a:off x="4179669" y="2638592"/>
            <a:ext cx="176286" cy="684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9" idx="6"/>
            <a:endCxn id="22" idx="3"/>
          </p:cNvCxnSpPr>
          <p:nvPr/>
        </p:nvCxnSpPr>
        <p:spPr>
          <a:xfrm flipV="1">
            <a:off x="6496003" y="2943908"/>
            <a:ext cx="1668935" cy="64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" idx="0"/>
            <a:endCxn id="22" idx="4"/>
          </p:cNvCxnSpPr>
          <p:nvPr/>
        </p:nvCxnSpPr>
        <p:spPr>
          <a:xfrm flipV="1">
            <a:off x="8117365" y="3026514"/>
            <a:ext cx="254980" cy="1375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1" idx="6"/>
            <a:endCxn id="20" idx="2"/>
          </p:cNvCxnSpPr>
          <p:nvPr/>
        </p:nvCxnSpPr>
        <p:spPr>
          <a:xfrm flipV="1">
            <a:off x="6300533" y="4683930"/>
            <a:ext cx="1523513" cy="393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8" idx="6"/>
            <a:endCxn id="21" idx="2"/>
          </p:cNvCxnSpPr>
          <p:nvPr/>
        </p:nvCxnSpPr>
        <p:spPr>
          <a:xfrm>
            <a:off x="3470618" y="4563247"/>
            <a:ext cx="2243278" cy="51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" idx="5"/>
            <a:endCxn id="18" idx="1"/>
          </p:cNvCxnSpPr>
          <p:nvPr/>
        </p:nvCxnSpPr>
        <p:spPr>
          <a:xfrm>
            <a:off x="2085599" y="3301633"/>
            <a:ext cx="884291" cy="1062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1" idx="0"/>
            <a:endCxn id="19" idx="4"/>
          </p:cNvCxnSpPr>
          <p:nvPr/>
        </p:nvCxnSpPr>
        <p:spPr>
          <a:xfrm flipV="1">
            <a:off x="6007214" y="3873330"/>
            <a:ext cx="195470" cy="92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flipH="1">
            <a:off x="3577648" y="1893658"/>
            <a:ext cx="21433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 flipH="1">
            <a:off x="4159080" y="2888308"/>
            <a:ext cx="2821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 flipH="1">
            <a:off x="4205058" y="1526285"/>
            <a:ext cx="236186" cy="2521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 flipH="1">
            <a:off x="6059763" y="2744478"/>
            <a:ext cx="2288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7" name="TextBox 136"/>
          <p:cNvSpPr txBox="1"/>
          <p:nvPr/>
        </p:nvSpPr>
        <p:spPr>
          <a:xfrm flipH="1">
            <a:off x="3570130" y="1263377"/>
            <a:ext cx="2688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 flipH="1">
            <a:off x="5062866" y="1388079"/>
            <a:ext cx="2571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9" name="TextBox 138"/>
          <p:cNvSpPr txBox="1"/>
          <p:nvPr/>
        </p:nvSpPr>
        <p:spPr>
          <a:xfrm flipH="1">
            <a:off x="2370542" y="229026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 flipH="1">
            <a:off x="7119607" y="2398949"/>
            <a:ext cx="2743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 flipH="1">
            <a:off x="4971178" y="3496110"/>
            <a:ext cx="27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2" name="TextBox 141"/>
          <p:cNvSpPr txBox="1"/>
          <p:nvPr/>
        </p:nvSpPr>
        <p:spPr>
          <a:xfrm flipH="1">
            <a:off x="2854785" y="3224767"/>
            <a:ext cx="2321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 flipH="1">
            <a:off x="2370542" y="370785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5" name="TextBox 144"/>
          <p:cNvSpPr txBox="1"/>
          <p:nvPr/>
        </p:nvSpPr>
        <p:spPr>
          <a:xfrm flipH="1">
            <a:off x="5907469" y="904100"/>
            <a:ext cx="34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46" name="TextBox 145"/>
          <p:cNvSpPr txBox="1"/>
          <p:nvPr/>
        </p:nvSpPr>
        <p:spPr>
          <a:xfrm flipH="1">
            <a:off x="4278660" y="4669605"/>
            <a:ext cx="37061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47" name="TextBox 146"/>
          <p:cNvSpPr txBox="1"/>
          <p:nvPr/>
        </p:nvSpPr>
        <p:spPr>
          <a:xfrm flipH="1">
            <a:off x="7062288" y="3213255"/>
            <a:ext cx="2136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8" name="TextBox 147"/>
          <p:cNvSpPr txBox="1"/>
          <p:nvPr/>
        </p:nvSpPr>
        <p:spPr>
          <a:xfrm flipH="1">
            <a:off x="8107600" y="3646025"/>
            <a:ext cx="264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6975094" y="4758052"/>
            <a:ext cx="2730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5990011" y="4211047"/>
            <a:ext cx="3316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 flipH="1">
            <a:off x="8107597" y="1778481"/>
            <a:ext cx="293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1" name="TextBox 160"/>
          <p:cNvSpPr txBox="1"/>
          <p:nvPr/>
        </p:nvSpPr>
        <p:spPr>
          <a:xfrm flipH="1">
            <a:off x="6943649" y="1597087"/>
            <a:ext cx="3590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" name="TextBox 55"/>
          <p:cNvSpPr txBox="1"/>
          <p:nvPr/>
        </p:nvSpPr>
        <p:spPr>
          <a:xfrm flipH="1">
            <a:off x="5091442" y="2131030"/>
            <a:ext cx="2757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Oval 66"/>
          <p:cNvSpPr/>
          <p:nvPr/>
        </p:nvSpPr>
        <p:spPr>
          <a:xfrm>
            <a:off x="1878192" y="541118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909958" y="541118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blipFill>
                <a:blip r:embed="rId2"/>
                <a:stretch>
                  <a:fillRect l="-2286" r="-2000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nor/>
                            </m:rPr>
                            <a:rPr lang="es-MX" dirty="0"/>
                            <m:t> </m:t>
                          </m:r>
                        </m:e>
                      </m:ba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blipFill>
                <a:blip r:embed="rId3"/>
                <a:stretch>
                  <a:fillRect l="-2235" b="-31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 flipV="1">
            <a:off x="4646467" y="6367156"/>
            <a:ext cx="877455" cy="105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81914" y="6182490"/>
            <a:ext cx="21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Aristas seleccionadas</a:t>
            </a:r>
          </a:p>
        </p:txBody>
      </p:sp>
    </p:spTree>
    <p:extLst>
      <p:ext uri="{BB962C8B-B14F-4D97-AF65-F5344CB8AC3E}">
        <p14:creationId xmlns:p14="http://schemas.microsoft.com/office/powerpoint/2010/main" val="404277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4873" y="282016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5870208" y="1843374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765552" y="1533375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3886350" y="3323003"/>
            <a:ext cx="586638" cy="55583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022907" y="712864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2883979" y="4281211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5909365" y="3309260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7824046" y="4401893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5713895" y="4794982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Oval 21"/>
          <p:cNvSpPr/>
          <p:nvPr/>
        </p:nvSpPr>
        <p:spPr>
          <a:xfrm>
            <a:off x="8079026" y="2462441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Oval 52"/>
          <p:cNvSpPr/>
          <p:nvPr/>
        </p:nvSpPr>
        <p:spPr>
          <a:xfrm>
            <a:off x="4062635" y="2074520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Oval 54"/>
          <p:cNvSpPr/>
          <p:nvPr/>
        </p:nvSpPr>
        <p:spPr>
          <a:xfrm>
            <a:off x="7824046" y="81945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" name="Straight Connector 2"/>
          <p:cNvCxnSpPr>
            <a:stCxn id="15" idx="7"/>
            <a:endCxn id="17" idx="3"/>
          </p:cNvCxnSpPr>
          <p:nvPr/>
        </p:nvCxnSpPr>
        <p:spPr>
          <a:xfrm flipV="1">
            <a:off x="3266277" y="1194331"/>
            <a:ext cx="842540" cy="42164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0"/>
            <a:endCxn id="17" idx="4"/>
          </p:cNvCxnSpPr>
          <p:nvPr/>
        </p:nvCxnSpPr>
        <p:spPr>
          <a:xfrm flipH="1" flipV="1">
            <a:off x="4316225" y="1276937"/>
            <a:ext cx="39729" cy="797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7"/>
            <a:endCxn id="15" idx="3"/>
          </p:cNvCxnSpPr>
          <p:nvPr/>
        </p:nvCxnSpPr>
        <p:spPr>
          <a:xfrm flipV="1">
            <a:off x="2085599" y="2014840"/>
            <a:ext cx="765863" cy="88793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6" idx="2"/>
          </p:cNvCxnSpPr>
          <p:nvPr/>
        </p:nvCxnSpPr>
        <p:spPr>
          <a:xfrm>
            <a:off x="2171511" y="3102205"/>
            <a:ext cx="1714838" cy="498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6"/>
          </p:cNvCxnSpPr>
          <p:nvPr/>
        </p:nvCxnSpPr>
        <p:spPr>
          <a:xfrm>
            <a:off x="3352190" y="1815412"/>
            <a:ext cx="741533" cy="52968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6"/>
            <a:endCxn id="55" idx="2"/>
          </p:cNvCxnSpPr>
          <p:nvPr/>
        </p:nvCxnSpPr>
        <p:spPr>
          <a:xfrm>
            <a:off x="4609544" y="994901"/>
            <a:ext cx="3214503" cy="106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4" idx="1"/>
          </p:cNvCxnSpPr>
          <p:nvPr/>
        </p:nvCxnSpPr>
        <p:spPr>
          <a:xfrm>
            <a:off x="4523633" y="1194331"/>
            <a:ext cx="1432488" cy="73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6"/>
            <a:endCxn id="14" idx="2"/>
          </p:cNvCxnSpPr>
          <p:nvPr/>
        </p:nvCxnSpPr>
        <p:spPr>
          <a:xfrm flipV="1">
            <a:off x="4649272" y="2125410"/>
            <a:ext cx="1220936" cy="231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4" idx="6"/>
            <a:endCxn id="55" idx="3"/>
          </p:cNvCxnSpPr>
          <p:nvPr/>
        </p:nvCxnSpPr>
        <p:spPr>
          <a:xfrm flipV="1">
            <a:off x="6456847" y="1300924"/>
            <a:ext cx="1453111" cy="824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0"/>
            <a:endCxn id="55" idx="4"/>
          </p:cNvCxnSpPr>
          <p:nvPr/>
        </p:nvCxnSpPr>
        <p:spPr>
          <a:xfrm flipH="1" flipV="1">
            <a:off x="8117365" y="1383532"/>
            <a:ext cx="254980" cy="1078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2"/>
            <a:endCxn id="14" idx="5"/>
          </p:cNvCxnSpPr>
          <p:nvPr/>
        </p:nvCxnSpPr>
        <p:spPr>
          <a:xfrm flipH="1" flipV="1">
            <a:off x="6370935" y="2324839"/>
            <a:ext cx="1708091" cy="419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9" idx="0"/>
            <a:endCxn id="14" idx="4"/>
          </p:cNvCxnSpPr>
          <p:nvPr/>
        </p:nvCxnSpPr>
        <p:spPr>
          <a:xfrm flipH="1" flipV="1">
            <a:off x="6163528" y="2407447"/>
            <a:ext cx="39156" cy="901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6" idx="6"/>
            <a:endCxn id="19" idx="2"/>
          </p:cNvCxnSpPr>
          <p:nvPr/>
        </p:nvCxnSpPr>
        <p:spPr>
          <a:xfrm flipV="1">
            <a:off x="4472987" y="3591296"/>
            <a:ext cx="1436378" cy="9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6" idx="0"/>
            <a:endCxn id="53" idx="4"/>
          </p:cNvCxnSpPr>
          <p:nvPr/>
        </p:nvCxnSpPr>
        <p:spPr>
          <a:xfrm flipV="1">
            <a:off x="4179669" y="2638592"/>
            <a:ext cx="176286" cy="68441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9" idx="6"/>
            <a:endCxn id="22" idx="3"/>
          </p:cNvCxnSpPr>
          <p:nvPr/>
        </p:nvCxnSpPr>
        <p:spPr>
          <a:xfrm flipV="1">
            <a:off x="6496003" y="2943908"/>
            <a:ext cx="1668935" cy="64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" idx="0"/>
            <a:endCxn id="22" idx="4"/>
          </p:cNvCxnSpPr>
          <p:nvPr/>
        </p:nvCxnSpPr>
        <p:spPr>
          <a:xfrm flipV="1">
            <a:off x="8117365" y="3026514"/>
            <a:ext cx="254980" cy="1375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1" idx="6"/>
            <a:endCxn id="20" idx="2"/>
          </p:cNvCxnSpPr>
          <p:nvPr/>
        </p:nvCxnSpPr>
        <p:spPr>
          <a:xfrm flipV="1">
            <a:off x="6300533" y="4683930"/>
            <a:ext cx="1523513" cy="393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8" idx="6"/>
            <a:endCxn id="21" idx="2"/>
          </p:cNvCxnSpPr>
          <p:nvPr/>
        </p:nvCxnSpPr>
        <p:spPr>
          <a:xfrm>
            <a:off x="3470618" y="4563247"/>
            <a:ext cx="2243278" cy="51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" idx="5"/>
            <a:endCxn id="18" idx="1"/>
          </p:cNvCxnSpPr>
          <p:nvPr/>
        </p:nvCxnSpPr>
        <p:spPr>
          <a:xfrm>
            <a:off x="2085599" y="3301633"/>
            <a:ext cx="884291" cy="1062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1" idx="0"/>
            <a:endCxn id="19" idx="4"/>
          </p:cNvCxnSpPr>
          <p:nvPr/>
        </p:nvCxnSpPr>
        <p:spPr>
          <a:xfrm flipV="1">
            <a:off x="6007214" y="3873330"/>
            <a:ext cx="195470" cy="92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flipH="1">
            <a:off x="3577648" y="1893658"/>
            <a:ext cx="21433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 flipH="1">
            <a:off x="4159080" y="2888308"/>
            <a:ext cx="2821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 flipH="1">
            <a:off x="4205058" y="1526285"/>
            <a:ext cx="236186" cy="2521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 flipH="1">
            <a:off x="6059763" y="2744478"/>
            <a:ext cx="2288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7" name="TextBox 136"/>
          <p:cNvSpPr txBox="1"/>
          <p:nvPr/>
        </p:nvSpPr>
        <p:spPr>
          <a:xfrm flipH="1">
            <a:off x="3570130" y="1263377"/>
            <a:ext cx="2688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 flipH="1">
            <a:off x="5062866" y="1388079"/>
            <a:ext cx="2571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9" name="TextBox 138"/>
          <p:cNvSpPr txBox="1"/>
          <p:nvPr/>
        </p:nvSpPr>
        <p:spPr>
          <a:xfrm flipH="1">
            <a:off x="2370542" y="229026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 flipH="1">
            <a:off x="7119607" y="2398949"/>
            <a:ext cx="2743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 flipH="1">
            <a:off x="4971178" y="3496110"/>
            <a:ext cx="27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2" name="TextBox 141"/>
          <p:cNvSpPr txBox="1"/>
          <p:nvPr/>
        </p:nvSpPr>
        <p:spPr>
          <a:xfrm flipH="1">
            <a:off x="2854785" y="3224767"/>
            <a:ext cx="2321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 flipH="1">
            <a:off x="2370542" y="370785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5" name="TextBox 144"/>
          <p:cNvSpPr txBox="1"/>
          <p:nvPr/>
        </p:nvSpPr>
        <p:spPr>
          <a:xfrm flipH="1">
            <a:off x="5907469" y="904100"/>
            <a:ext cx="34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46" name="TextBox 145"/>
          <p:cNvSpPr txBox="1"/>
          <p:nvPr/>
        </p:nvSpPr>
        <p:spPr>
          <a:xfrm flipH="1">
            <a:off x="4278660" y="4669605"/>
            <a:ext cx="37061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47" name="TextBox 146"/>
          <p:cNvSpPr txBox="1"/>
          <p:nvPr/>
        </p:nvSpPr>
        <p:spPr>
          <a:xfrm flipH="1">
            <a:off x="7062288" y="3213255"/>
            <a:ext cx="2136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8" name="TextBox 147"/>
          <p:cNvSpPr txBox="1"/>
          <p:nvPr/>
        </p:nvSpPr>
        <p:spPr>
          <a:xfrm flipH="1">
            <a:off x="8107600" y="3646025"/>
            <a:ext cx="264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6975094" y="4758052"/>
            <a:ext cx="2730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5990011" y="4211047"/>
            <a:ext cx="3316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 flipH="1">
            <a:off x="8107597" y="1778481"/>
            <a:ext cx="293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1" name="TextBox 160"/>
          <p:cNvSpPr txBox="1"/>
          <p:nvPr/>
        </p:nvSpPr>
        <p:spPr>
          <a:xfrm flipH="1">
            <a:off x="6943649" y="1597087"/>
            <a:ext cx="3590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" name="TextBox 55"/>
          <p:cNvSpPr txBox="1"/>
          <p:nvPr/>
        </p:nvSpPr>
        <p:spPr>
          <a:xfrm flipH="1">
            <a:off x="5091442" y="2131030"/>
            <a:ext cx="2757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Oval 66"/>
          <p:cNvSpPr/>
          <p:nvPr/>
        </p:nvSpPr>
        <p:spPr>
          <a:xfrm>
            <a:off x="1878192" y="541118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909958" y="541118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blipFill>
                <a:blip r:embed="rId2"/>
                <a:stretch>
                  <a:fillRect l="-2286" r="-2000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nor/>
                            </m:rPr>
                            <a:rPr lang="es-MX" dirty="0"/>
                            <m:t> </m:t>
                          </m:r>
                        </m:e>
                      </m:ba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blipFill>
                <a:blip r:embed="rId3"/>
                <a:stretch>
                  <a:fillRect l="-2235" b="-31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 flipV="1">
            <a:off x="4646467" y="6367156"/>
            <a:ext cx="877455" cy="105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81914" y="6182490"/>
            <a:ext cx="21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Aristas seleccionadas</a:t>
            </a:r>
          </a:p>
        </p:txBody>
      </p:sp>
    </p:spTree>
    <p:extLst>
      <p:ext uri="{BB962C8B-B14F-4D97-AF65-F5344CB8AC3E}">
        <p14:creationId xmlns:p14="http://schemas.microsoft.com/office/powerpoint/2010/main" val="211073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4873" y="282016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5870208" y="1843374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765552" y="1533375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3886350" y="3323003"/>
            <a:ext cx="586638" cy="55583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022907" y="712864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2883979" y="4281211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5909365" y="3309260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7824046" y="4401893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5713895" y="4794982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Oval 21"/>
          <p:cNvSpPr/>
          <p:nvPr/>
        </p:nvSpPr>
        <p:spPr>
          <a:xfrm>
            <a:off x="8079026" y="2462441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Oval 52"/>
          <p:cNvSpPr/>
          <p:nvPr/>
        </p:nvSpPr>
        <p:spPr>
          <a:xfrm>
            <a:off x="4062635" y="2074520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Oval 54"/>
          <p:cNvSpPr/>
          <p:nvPr/>
        </p:nvSpPr>
        <p:spPr>
          <a:xfrm>
            <a:off x="7824046" y="81945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" name="Straight Connector 2"/>
          <p:cNvCxnSpPr>
            <a:stCxn id="15" idx="7"/>
            <a:endCxn id="17" idx="3"/>
          </p:cNvCxnSpPr>
          <p:nvPr/>
        </p:nvCxnSpPr>
        <p:spPr>
          <a:xfrm flipV="1">
            <a:off x="3266277" y="1194331"/>
            <a:ext cx="842540" cy="42164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0"/>
            <a:endCxn id="17" idx="4"/>
          </p:cNvCxnSpPr>
          <p:nvPr/>
        </p:nvCxnSpPr>
        <p:spPr>
          <a:xfrm flipH="1" flipV="1">
            <a:off x="4316225" y="1276937"/>
            <a:ext cx="39729" cy="797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7"/>
            <a:endCxn id="15" idx="3"/>
          </p:cNvCxnSpPr>
          <p:nvPr/>
        </p:nvCxnSpPr>
        <p:spPr>
          <a:xfrm flipV="1">
            <a:off x="2085599" y="2014840"/>
            <a:ext cx="765863" cy="88793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6" idx="2"/>
          </p:cNvCxnSpPr>
          <p:nvPr/>
        </p:nvCxnSpPr>
        <p:spPr>
          <a:xfrm>
            <a:off x="2171511" y="3102205"/>
            <a:ext cx="1714838" cy="498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6"/>
          </p:cNvCxnSpPr>
          <p:nvPr/>
        </p:nvCxnSpPr>
        <p:spPr>
          <a:xfrm>
            <a:off x="3352190" y="1815412"/>
            <a:ext cx="741533" cy="52968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6"/>
            <a:endCxn id="55" idx="2"/>
          </p:cNvCxnSpPr>
          <p:nvPr/>
        </p:nvCxnSpPr>
        <p:spPr>
          <a:xfrm>
            <a:off x="4609544" y="994901"/>
            <a:ext cx="3214503" cy="106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4" idx="1"/>
          </p:cNvCxnSpPr>
          <p:nvPr/>
        </p:nvCxnSpPr>
        <p:spPr>
          <a:xfrm>
            <a:off x="4523633" y="1194331"/>
            <a:ext cx="1432488" cy="73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6"/>
            <a:endCxn id="14" idx="2"/>
          </p:cNvCxnSpPr>
          <p:nvPr/>
        </p:nvCxnSpPr>
        <p:spPr>
          <a:xfrm flipV="1">
            <a:off x="4649272" y="2125410"/>
            <a:ext cx="1220936" cy="231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4" idx="6"/>
            <a:endCxn id="55" idx="3"/>
          </p:cNvCxnSpPr>
          <p:nvPr/>
        </p:nvCxnSpPr>
        <p:spPr>
          <a:xfrm flipV="1">
            <a:off x="6456847" y="1300924"/>
            <a:ext cx="1453111" cy="824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0"/>
            <a:endCxn id="55" idx="4"/>
          </p:cNvCxnSpPr>
          <p:nvPr/>
        </p:nvCxnSpPr>
        <p:spPr>
          <a:xfrm flipH="1" flipV="1">
            <a:off x="8117365" y="1383532"/>
            <a:ext cx="254980" cy="1078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2"/>
            <a:endCxn id="14" idx="5"/>
          </p:cNvCxnSpPr>
          <p:nvPr/>
        </p:nvCxnSpPr>
        <p:spPr>
          <a:xfrm flipH="1" flipV="1">
            <a:off x="6370935" y="2324839"/>
            <a:ext cx="1708091" cy="419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9" idx="0"/>
            <a:endCxn id="14" idx="4"/>
          </p:cNvCxnSpPr>
          <p:nvPr/>
        </p:nvCxnSpPr>
        <p:spPr>
          <a:xfrm flipH="1" flipV="1">
            <a:off x="6163528" y="2407447"/>
            <a:ext cx="39156" cy="901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6" idx="6"/>
            <a:endCxn id="19" idx="2"/>
          </p:cNvCxnSpPr>
          <p:nvPr/>
        </p:nvCxnSpPr>
        <p:spPr>
          <a:xfrm flipV="1">
            <a:off x="4472987" y="3591296"/>
            <a:ext cx="1436378" cy="962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6" idx="0"/>
            <a:endCxn id="53" idx="4"/>
          </p:cNvCxnSpPr>
          <p:nvPr/>
        </p:nvCxnSpPr>
        <p:spPr>
          <a:xfrm flipV="1">
            <a:off x="4179669" y="2638592"/>
            <a:ext cx="176286" cy="68441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9" idx="6"/>
            <a:endCxn id="22" idx="3"/>
          </p:cNvCxnSpPr>
          <p:nvPr/>
        </p:nvCxnSpPr>
        <p:spPr>
          <a:xfrm flipV="1">
            <a:off x="6496003" y="2943908"/>
            <a:ext cx="1668935" cy="64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" idx="0"/>
            <a:endCxn id="22" idx="4"/>
          </p:cNvCxnSpPr>
          <p:nvPr/>
        </p:nvCxnSpPr>
        <p:spPr>
          <a:xfrm flipV="1">
            <a:off x="8117365" y="3026514"/>
            <a:ext cx="254980" cy="1375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1" idx="6"/>
            <a:endCxn id="20" idx="2"/>
          </p:cNvCxnSpPr>
          <p:nvPr/>
        </p:nvCxnSpPr>
        <p:spPr>
          <a:xfrm flipV="1">
            <a:off x="6300533" y="4683930"/>
            <a:ext cx="1523513" cy="393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8" idx="6"/>
            <a:endCxn id="21" idx="2"/>
          </p:cNvCxnSpPr>
          <p:nvPr/>
        </p:nvCxnSpPr>
        <p:spPr>
          <a:xfrm>
            <a:off x="3470618" y="4563247"/>
            <a:ext cx="2243278" cy="51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" idx="5"/>
            <a:endCxn id="18" idx="1"/>
          </p:cNvCxnSpPr>
          <p:nvPr/>
        </p:nvCxnSpPr>
        <p:spPr>
          <a:xfrm>
            <a:off x="2085599" y="3301633"/>
            <a:ext cx="884291" cy="1062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1" idx="0"/>
            <a:endCxn id="19" idx="4"/>
          </p:cNvCxnSpPr>
          <p:nvPr/>
        </p:nvCxnSpPr>
        <p:spPr>
          <a:xfrm flipV="1">
            <a:off x="6007214" y="3873330"/>
            <a:ext cx="195470" cy="92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flipH="1">
            <a:off x="3577648" y="1893658"/>
            <a:ext cx="21433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 flipH="1">
            <a:off x="4159080" y="2888308"/>
            <a:ext cx="2821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 flipH="1">
            <a:off x="4205058" y="1526285"/>
            <a:ext cx="236186" cy="2521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 flipH="1">
            <a:off x="6059763" y="2744478"/>
            <a:ext cx="2288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7" name="TextBox 136"/>
          <p:cNvSpPr txBox="1"/>
          <p:nvPr/>
        </p:nvSpPr>
        <p:spPr>
          <a:xfrm flipH="1">
            <a:off x="3570130" y="1263377"/>
            <a:ext cx="2688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 flipH="1">
            <a:off x="5062866" y="1388079"/>
            <a:ext cx="2571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9" name="TextBox 138"/>
          <p:cNvSpPr txBox="1"/>
          <p:nvPr/>
        </p:nvSpPr>
        <p:spPr>
          <a:xfrm flipH="1">
            <a:off x="2370542" y="229026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 flipH="1">
            <a:off x="7119607" y="2398949"/>
            <a:ext cx="2743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 flipH="1">
            <a:off x="4971178" y="3496110"/>
            <a:ext cx="27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2" name="TextBox 141"/>
          <p:cNvSpPr txBox="1"/>
          <p:nvPr/>
        </p:nvSpPr>
        <p:spPr>
          <a:xfrm flipH="1">
            <a:off x="2854785" y="3224767"/>
            <a:ext cx="2321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 flipH="1">
            <a:off x="2370542" y="370785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5" name="TextBox 144"/>
          <p:cNvSpPr txBox="1"/>
          <p:nvPr/>
        </p:nvSpPr>
        <p:spPr>
          <a:xfrm flipH="1">
            <a:off x="5907469" y="904100"/>
            <a:ext cx="34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46" name="TextBox 145"/>
          <p:cNvSpPr txBox="1"/>
          <p:nvPr/>
        </p:nvSpPr>
        <p:spPr>
          <a:xfrm flipH="1">
            <a:off x="4278660" y="4669605"/>
            <a:ext cx="37061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47" name="TextBox 146"/>
          <p:cNvSpPr txBox="1"/>
          <p:nvPr/>
        </p:nvSpPr>
        <p:spPr>
          <a:xfrm flipH="1">
            <a:off x="7062288" y="3213255"/>
            <a:ext cx="2136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8" name="TextBox 147"/>
          <p:cNvSpPr txBox="1"/>
          <p:nvPr/>
        </p:nvSpPr>
        <p:spPr>
          <a:xfrm flipH="1">
            <a:off x="8107600" y="3646025"/>
            <a:ext cx="264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6975094" y="4758052"/>
            <a:ext cx="2730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5990011" y="4211047"/>
            <a:ext cx="3316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 flipH="1">
            <a:off x="8107597" y="1778481"/>
            <a:ext cx="293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1" name="TextBox 160"/>
          <p:cNvSpPr txBox="1"/>
          <p:nvPr/>
        </p:nvSpPr>
        <p:spPr>
          <a:xfrm flipH="1">
            <a:off x="6943649" y="1597087"/>
            <a:ext cx="3590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" name="TextBox 55"/>
          <p:cNvSpPr txBox="1"/>
          <p:nvPr/>
        </p:nvSpPr>
        <p:spPr>
          <a:xfrm flipH="1">
            <a:off x="5091442" y="2131030"/>
            <a:ext cx="2757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Oval 66"/>
          <p:cNvSpPr/>
          <p:nvPr/>
        </p:nvSpPr>
        <p:spPr>
          <a:xfrm>
            <a:off x="1878192" y="541118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909958" y="541118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blipFill>
                <a:blip r:embed="rId2"/>
                <a:stretch>
                  <a:fillRect l="-2286" r="-2000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nor/>
                            </m:rPr>
                            <a:rPr lang="es-MX" dirty="0"/>
                            <m:t> </m:t>
                          </m:r>
                        </m:e>
                      </m:ba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blipFill>
                <a:blip r:embed="rId3"/>
                <a:stretch>
                  <a:fillRect l="-2235" b="-31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 flipV="1">
            <a:off x="4646467" y="6367156"/>
            <a:ext cx="877455" cy="105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81914" y="6182490"/>
            <a:ext cx="21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Aristas seleccionadas</a:t>
            </a:r>
          </a:p>
        </p:txBody>
      </p:sp>
    </p:spTree>
    <p:extLst>
      <p:ext uri="{BB962C8B-B14F-4D97-AF65-F5344CB8AC3E}">
        <p14:creationId xmlns:p14="http://schemas.microsoft.com/office/powerpoint/2010/main" val="74091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4873" y="282016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5870208" y="1843374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765552" y="1533375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3886350" y="3323003"/>
            <a:ext cx="586638" cy="55583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022907" y="712864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2883979" y="4281211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5909365" y="3309260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7824046" y="4401893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5713895" y="4794982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Oval 21"/>
          <p:cNvSpPr/>
          <p:nvPr/>
        </p:nvSpPr>
        <p:spPr>
          <a:xfrm>
            <a:off x="8079026" y="2462441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Oval 52"/>
          <p:cNvSpPr/>
          <p:nvPr/>
        </p:nvSpPr>
        <p:spPr>
          <a:xfrm>
            <a:off x="4062635" y="2074520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Oval 54"/>
          <p:cNvSpPr/>
          <p:nvPr/>
        </p:nvSpPr>
        <p:spPr>
          <a:xfrm>
            <a:off x="7824046" y="81945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" name="Straight Connector 2"/>
          <p:cNvCxnSpPr>
            <a:stCxn id="15" idx="7"/>
            <a:endCxn id="17" idx="3"/>
          </p:cNvCxnSpPr>
          <p:nvPr/>
        </p:nvCxnSpPr>
        <p:spPr>
          <a:xfrm flipV="1">
            <a:off x="3266277" y="1194331"/>
            <a:ext cx="842540" cy="42164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0"/>
            <a:endCxn id="17" idx="4"/>
          </p:cNvCxnSpPr>
          <p:nvPr/>
        </p:nvCxnSpPr>
        <p:spPr>
          <a:xfrm flipH="1" flipV="1">
            <a:off x="4316225" y="1276937"/>
            <a:ext cx="39729" cy="797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7"/>
            <a:endCxn id="15" idx="3"/>
          </p:cNvCxnSpPr>
          <p:nvPr/>
        </p:nvCxnSpPr>
        <p:spPr>
          <a:xfrm flipV="1">
            <a:off x="2085599" y="2014840"/>
            <a:ext cx="765863" cy="88793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6" idx="2"/>
          </p:cNvCxnSpPr>
          <p:nvPr/>
        </p:nvCxnSpPr>
        <p:spPr>
          <a:xfrm>
            <a:off x="2171511" y="3102205"/>
            <a:ext cx="1714838" cy="498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6"/>
          </p:cNvCxnSpPr>
          <p:nvPr/>
        </p:nvCxnSpPr>
        <p:spPr>
          <a:xfrm>
            <a:off x="3352190" y="1815412"/>
            <a:ext cx="741533" cy="52968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6"/>
            <a:endCxn id="55" idx="2"/>
          </p:cNvCxnSpPr>
          <p:nvPr/>
        </p:nvCxnSpPr>
        <p:spPr>
          <a:xfrm>
            <a:off x="4609544" y="994901"/>
            <a:ext cx="3214503" cy="106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4" idx="1"/>
          </p:cNvCxnSpPr>
          <p:nvPr/>
        </p:nvCxnSpPr>
        <p:spPr>
          <a:xfrm>
            <a:off x="4523633" y="1194331"/>
            <a:ext cx="1432488" cy="73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6"/>
            <a:endCxn id="14" idx="2"/>
          </p:cNvCxnSpPr>
          <p:nvPr/>
        </p:nvCxnSpPr>
        <p:spPr>
          <a:xfrm flipV="1">
            <a:off x="4649272" y="2125410"/>
            <a:ext cx="1220936" cy="231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4" idx="6"/>
            <a:endCxn id="55" idx="3"/>
          </p:cNvCxnSpPr>
          <p:nvPr/>
        </p:nvCxnSpPr>
        <p:spPr>
          <a:xfrm flipV="1">
            <a:off x="6456847" y="1300924"/>
            <a:ext cx="1453111" cy="824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0"/>
            <a:endCxn id="55" idx="4"/>
          </p:cNvCxnSpPr>
          <p:nvPr/>
        </p:nvCxnSpPr>
        <p:spPr>
          <a:xfrm flipH="1" flipV="1">
            <a:off x="8117365" y="1383532"/>
            <a:ext cx="254980" cy="1078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2"/>
            <a:endCxn id="14" idx="5"/>
          </p:cNvCxnSpPr>
          <p:nvPr/>
        </p:nvCxnSpPr>
        <p:spPr>
          <a:xfrm flipH="1" flipV="1">
            <a:off x="6370935" y="2324839"/>
            <a:ext cx="1708091" cy="419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9" idx="0"/>
            <a:endCxn id="14" idx="4"/>
          </p:cNvCxnSpPr>
          <p:nvPr/>
        </p:nvCxnSpPr>
        <p:spPr>
          <a:xfrm flipH="1" flipV="1">
            <a:off x="6163528" y="2407447"/>
            <a:ext cx="39156" cy="90181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6" idx="6"/>
            <a:endCxn id="19" idx="2"/>
          </p:cNvCxnSpPr>
          <p:nvPr/>
        </p:nvCxnSpPr>
        <p:spPr>
          <a:xfrm flipV="1">
            <a:off x="4472987" y="3591296"/>
            <a:ext cx="1436378" cy="962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6" idx="0"/>
            <a:endCxn id="53" idx="4"/>
          </p:cNvCxnSpPr>
          <p:nvPr/>
        </p:nvCxnSpPr>
        <p:spPr>
          <a:xfrm flipV="1">
            <a:off x="4179669" y="2638592"/>
            <a:ext cx="176286" cy="68441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9" idx="6"/>
            <a:endCxn id="22" idx="3"/>
          </p:cNvCxnSpPr>
          <p:nvPr/>
        </p:nvCxnSpPr>
        <p:spPr>
          <a:xfrm flipV="1">
            <a:off x="6496003" y="2943908"/>
            <a:ext cx="1668935" cy="64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" idx="0"/>
            <a:endCxn id="22" idx="4"/>
          </p:cNvCxnSpPr>
          <p:nvPr/>
        </p:nvCxnSpPr>
        <p:spPr>
          <a:xfrm flipV="1">
            <a:off x="8117365" y="3026514"/>
            <a:ext cx="254980" cy="1375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1" idx="6"/>
            <a:endCxn id="20" idx="2"/>
          </p:cNvCxnSpPr>
          <p:nvPr/>
        </p:nvCxnSpPr>
        <p:spPr>
          <a:xfrm flipV="1">
            <a:off x="6300533" y="4683930"/>
            <a:ext cx="1523513" cy="393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8" idx="6"/>
            <a:endCxn id="21" idx="2"/>
          </p:cNvCxnSpPr>
          <p:nvPr/>
        </p:nvCxnSpPr>
        <p:spPr>
          <a:xfrm>
            <a:off x="3470618" y="4563247"/>
            <a:ext cx="2243278" cy="51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" idx="5"/>
            <a:endCxn id="18" idx="1"/>
          </p:cNvCxnSpPr>
          <p:nvPr/>
        </p:nvCxnSpPr>
        <p:spPr>
          <a:xfrm>
            <a:off x="2085599" y="3301633"/>
            <a:ext cx="884291" cy="1062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1" idx="0"/>
            <a:endCxn id="19" idx="4"/>
          </p:cNvCxnSpPr>
          <p:nvPr/>
        </p:nvCxnSpPr>
        <p:spPr>
          <a:xfrm flipV="1">
            <a:off x="6007214" y="3873330"/>
            <a:ext cx="195470" cy="92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flipH="1">
            <a:off x="3577648" y="1893658"/>
            <a:ext cx="21433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 flipH="1">
            <a:off x="4159080" y="2888308"/>
            <a:ext cx="2821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 flipH="1">
            <a:off x="4205058" y="1526285"/>
            <a:ext cx="236186" cy="2521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 flipH="1">
            <a:off x="6059763" y="2744478"/>
            <a:ext cx="2288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7" name="TextBox 136"/>
          <p:cNvSpPr txBox="1"/>
          <p:nvPr/>
        </p:nvSpPr>
        <p:spPr>
          <a:xfrm flipH="1">
            <a:off x="3570130" y="1263377"/>
            <a:ext cx="2688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 flipH="1">
            <a:off x="5062866" y="1388079"/>
            <a:ext cx="2571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9" name="TextBox 138"/>
          <p:cNvSpPr txBox="1"/>
          <p:nvPr/>
        </p:nvSpPr>
        <p:spPr>
          <a:xfrm flipH="1">
            <a:off x="2370542" y="229026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 flipH="1">
            <a:off x="7119607" y="2398949"/>
            <a:ext cx="2743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 flipH="1">
            <a:off x="4971178" y="3496110"/>
            <a:ext cx="27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2" name="TextBox 141"/>
          <p:cNvSpPr txBox="1"/>
          <p:nvPr/>
        </p:nvSpPr>
        <p:spPr>
          <a:xfrm flipH="1">
            <a:off x="2854785" y="3224767"/>
            <a:ext cx="2321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 flipH="1">
            <a:off x="2370542" y="370785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5" name="TextBox 144"/>
          <p:cNvSpPr txBox="1"/>
          <p:nvPr/>
        </p:nvSpPr>
        <p:spPr>
          <a:xfrm flipH="1">
            <a:off x="5907469" y="904100"/>
            <a:ext cx="34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46" name="TextBox 145"/>
          <p:cNvSpPr txBox="1"/>
          <p:nvPr/>
        </p:nvSpPr>
        <p:spPr>
          <a:xfrm flipH="1">
            <a:off x="4278660" y="4669605"/>
            <a:ext cx="37061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47" name="TextBox 146"/>
          <p:cNvSpPr txBox="1"/>
          <p:nvPr/>
        </p:nvSpPr>
        <p:spPr>
          <a:xfrm flipH="1">
            <a:off x="7062288" y="3213255"/>
            <a:ext cx="2136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8" name="TextBox 147"/>
          <p:cNvSpPr txBox="1"/>
          <p:nvPr/>
        </p:nvSpPr>
        <p:spPr>
          <a:xfrm flipH="1">
            <a:off x="8107600" y="3646025"/>
            <a:ext cx="264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6975094" y="4758052"/>
            <a:ext cx="2730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5990011" y="4211047"/>
            <a:ext cx="3316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 flipH="1">
            <a:off x="8107597" y="1778481"/>
            <a:ext cx="293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1" name="TextBox 160"/>
          <p:cNvSpPr txBox="1"/>
          <p:nvPr/>
        </p:nvSpPr>
        <p:spPr>
          <a:xfrm flipH="1">
            <a:off x="6943649" y="1597087"/>
            <a:ext cx="3590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" name="TextBox 55"/>
          <p:cNvSpPr txBox="1"/>
          <p:nvPr/>
        </p:nvSpPr>
        <p:spPr>
          <a:xfrm flipH="1">
            <a:off x="5091442" y="2131030"/>
            <a:ext cx="2757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Oval 66"/>
          <p:cNvSpPr/>
          <p:nvPr/>
        </p:nvSpPr>
        <p:spPr>
          <a:xfrm>
            <a:off x="1878192" y="541118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909958" y="541118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blipFill>
                <a:blip r:embed="rId2"/>
                <a:stretch>
                  <a:fillRect l="-2286" r="-2000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nor/>
                            </m:rPr>
                            <a:rPr lang="es-MX" dirty="0"/>
                            <m:t> </m:t>
                          </m:r>
                        </m:e>
                      </m:ba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blipFill>
                <a:blip r:embed="rId3"/>
                <a:stretch>
                  <a:fillRect l="-2235" b="-31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 flipV="1">
            <a:off x="4646467" y="6367156"/>
            <a:ext cx="877455" cy="105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81914" y="6182490"/>
            <a:ext cx="21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Aristas seleccionadas</a:t>
            </a:r>
          </a:p>
        </p:txBody>
      </p:sp>
    </p:spTree>
    <p:extLst>
      <p:ext uri="{BB962C8B-B14F-4D97-AF65-F5344CB8AC3E}">
        <p14:creationId xmlns:p14="http://schemas.microsoft.com/office/powerpoint/2010/main" val="381555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4873" y="282016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5870208" y="1843374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2765552" y="1533375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/>
          <p:cNvSpPr/>
          <p:nvPr/>
        </p:nvSpPr>
        <p:spPr>
          <a:xfrm>
            <a:off x="3886350" y="3323003"/>
            <a:ext cx="586638" cy="55583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4022907" y="712864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2883979" y="4281211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Oval 18"/>
          <p:cNvSpPr/>
          <p:nvPr/>
        </p:nvSpPr>
        <p:spPr>
          <a:xfrm>
            <a:off x="5909365" y="3309260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Oval 19"/>
          <p:cNvSpPr/>
          <p:nvPr/>
        </p:nvSpPr>
        <p:spPr>
          <a:xfrm>
            <a:off x="7824046" y="4401893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Oval 20"/>
          <p:cNvSpPr/>
          <p:nvPr/>
        </p:nvSpPr>
        <p:spPr>
          <a:xfrm>
            <a:off x="5713895" y="4794982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2" name="Oval 21"/>
          <p:cNvSpPr/>
          <p:nvPr/>
        </p:nvSpPr>
        <p:spPr>
          <a:xfrm>
            <a:off x="8079026" y="2462441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3" name="Oval 52"/>
          <p:cNvSpPr/>
          <p:nvPr/>
        </p:nvSpPr>
        <p:spPr>
          <a:xfrm>
            <a:off x="4062635" y="2074520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Oval 54"/>
          <p:cNvSpPr/>
          <p:nvPr/>
        </p:nvSpPr>
        <p:spPr>
          <a:xfrm>
            <a:off x="7824046" y="81945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3" name="Straight Connector 2"/>
          <p:cNvCxnSpPr>
            <a:stCxn id="15" idx="7"/>
            <a:endCxn id="17" idx="3"/>
          </p:cNvCxnSpPr>
          <p:nvPr/>
        </p:nvCxnSpPr>
        <p:spPr>
          <a:xfrm flipV="1">
            <a:off x="3266277" y="1194331"/>
            <a:ext cx="842540" cy="42164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0"/>
            <a:endCxn id="17" idx="4"/>
          </p:cNvCxnSpPr>
          <p:nvPr/>
        </p:nvCxnSpPr>
        <p:spPr>
          <a:xfrm flipH="1" flipV="1">
            <a:off x="4316225" y="1276937"/>
            <a:ext cx="39729" cy="797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7"/>
            <a:endCxn id="15" idx="3"/>
          </p:cNvCxnSpPr>
          <p:nvPr/>
        </p:nvCxnSpPr>
        <p:spPr>
          <a:xfrm flipV="1">
            <a:off x="2085599" y="2014840"/>
            <a:ext cx="765863" cy="88793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" idx="6"/>
            <a:endCxn id="16" idx="2"/>
          </p:cNvCxnSpPr>
          <p:nvPr/>
        </p:nvCxnSpPr>
        <p:spPr>
          <a:xfrm>
            <a:off x="2171511" y="3102205"/>
            <a:ext cx="1714838" cy="498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6"/>
          </p:cNvCxnSpPr>
          <p:nvPr/>
        </p:nvCxnSpPr>
        <p:spPr>
          <a:xfrm>
            <a:off x="3352190" y="1815412"/>
            <a:ext cx="741533" cy="52968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7" idx="6"/>
            <a:endCxn id="55" idx="2"/>
          </p:cNvCxnSpPr>
          <p:nvPr/>
        </p:nvCxnSpPr>
        <p:spPr>
          <a:xfrm>
            <a:off x="4609544" y="994901"/>
            <a:ext cx="3214503" cy="106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4" idx="1"/>
          </p:cNvCxnSpPr>
          <p:nvPr/>
        </p:nvCxnSpPr>
        <p:spPr>
          <a:xfrm>
            <a:off x="4523633" y="1194331"/>
            <a:ext cx="1432488" cy="7316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53" idx="6"/>
            <a:endCxn id="14" idx="2"/>
          </p:cNvCxnSpPr>
          <p:nvPr/>
        </p:nvCxnSpPr>
        <p:spPr>
          <a:xfrm flipV="1">
            <a:off x="4649272" y="2125410"/>
            <a:ext cx="1220936" cy="2311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4" idx="6"/>
            <a:endCxn id="55" idx="3"/>
          </p:cNvCxnSpPr>
          <p:nvPr/>
        </p:nvCxnSpPr>
        <p:spPr>
          <a:xfrm flipV="1">
            <a:off x="6456847" y="1300924"/>
            <a:ext cx="1453111" cy="824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22" idx="0"/>
            <a:endCxn id="55" idx="4"/>
          </p:cNvCxnSpPr>
          <p:nvPr/>
        </p:nvCxnSpPr>
        <p:spPr>
          <a:xfrm flipH="1" flipV="1">
            <a:off x="8117365" y="1383532"/>
            <a:ext cx="254980" cy="1078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2" idx="2"/>
            <a:endCxn id="14" idx="5"/>
          </p:cNvCxnSpPr>
          <p:nvPr/>
        </p:nvCxnSpPr>
        <p:spPr>
          <a:xfrm flipH="1" flipV="1">
            <a:off x="6370935" y="2324839"/>
            <a:ext cx="1708091" cy="419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9" idx="0"/>
            <a:endCxn id="14" idx="4"/>
          </p:cNvCxnSpPr>
          <p:nvPr/>
        </p:nvCxnSpPr>
        <p:spPr>
          <a:xfrm flipH="1" flipV="1">
            <a:off x="6163528" y="2407447"/>
            <a:ext cx="39156" cy="90181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6" idx="6"/>
            <a:endCxn id="19" idx="2"/>
          </p:cNvCxnSpPr>
          <p:nvPr/>
        </p:nvCxnSpPr>
        <p:spPr>
          <a:xfrm flipV="1">
            <a:off x="4472987" y="3591296"/>
            <a:ext cx="1436378" cy="962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6" idx="0"/>
            <a:endCxn id="53" idx="4"/>
          </p:cNvCxnSpPr>
          <p:nvPr/>
        </p:nvCxnSpPr>
        <p:spPr>
          <a:xfrm flipV="1">
            <a:off x="4179669" y="2638592"/>
            <a:ext cx="176286" cy="68441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9" idx="6"/>
            <a:endCxn id="22" idx="3"/>
          </p:cNvCxnSpPr>
          <p:nvPr/>
        </p:nvCxnSpPr>
        <p:spPr>
          <a:xfrm flipV="1">
            <a:off x="6496003" y="2943908"/>
            <a:ext cx="1668935" cy="64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20" idx="0"/>
            <a:endCxn id="22" idx="4"/>
          </p:cNvCxnSpPr>
          <p:nvPr/>
        </p:nvCxnSpPr>
        <p:spPr>
          <a:xfrm flipV="1">
            <a:off x="8117365" y="3026514"/>
            <a:ext cx="254980" cy="1375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1" idx="6"/>
            <a:endCxn id="20" idx="2"/>
          </p:cNvCxnSpPr>
          <p:nvPr/>
        </p:nvCxnSpPr>
        <p:spPr>
          <a:xfrm flipV="1">
            <a:off x="6300533" y="4683930"/>
            <a:ext cx="1523513" cy="393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8" idx="6"/>
            <a:endCxn id="21" idx="2"/>
          </p:cNvCxnSpPr>
          <p:nvPr/>
        </p:nvCxnSpPr>
        <p:spPr>
          <a:xfrm>
            <a:off x="3470618" y="4563247"/>
            <a:ext cx="2243278" cy="513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" idx="5"/>
            <a:endCxn id="18" idx="1"/>
          </p:cNvCxnSpPr>
          <p:nvPr/>
        </p:nvCxnSpPr>
        <p:spPr>
          <a:xfrm>
            <a:off x="2085599" y="3301633"/>
            <a:ext cx="884291" cy="1062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1" idx="0"/>
            <a:endCxn id="19" idx="4"/>
          </p:cNvCxnSpPr>
          <p:nvPr/>
        </p:nvCxnSpPr>
        <p:spPr>
          <a:xfrm flipV="1">
            <a:off x="6007214" y="3873330"/>
            <a:ext cx="195470" cy="92165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 flipH="1">
            <a:off x="3577648" y="1893658"/>
            <a:ext cx="21433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4" name="TextBox 133"/>
          <p:cNvSpPr txBox="1"/>
          <p:nvPr/>
        </p:nvSpPr>
        <p:spPr>
          <a:xfrm flipH="1">
            <a:off x="4159080" y="2888308"/>
            <a:ext cx="28216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 flipH="1">
            <a:off x="4205058" y="1526285"/>
            <a:ext cx="236186" cy="2521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6" name="TextBox 135"/>
          <p:cNvSpPr txBox="1"/>
          <p:nvPr/>
        </p:nvSpPr>
        <p:spPr>
          <a:xfrm flipH="1">
            <a:off x="6059763" y="2744478"/>
            <a:ext cx="2288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7" name="TextBox 136"/>
          <p:cNvSpPr txBox="1"/>
          <p:nvPr/>
        </p:nvSpPr>
        <p:spPr>
          <a:xfrm flipH="1">
            <a:off x="3570130" y="1263377"/>
            <a:ext cx="26886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 flipH="1">
            <a:off x="5062866" y="1388079"/>
            <a:ext cx="25712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9" name="TextBox 138"/>
          <p:cNvSpPr txBox="1"/>
          <p:nvPr/>
        </p:nvSpPr>
        <p:spPr>
          <a:xfrm flipH="1">
            <a:off x="2370542" y="229026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0" name="TextBox 139"/>
          <p:cNvSpPr txBox="1"/>
          <p:nvPr/>
        </p:nvSpPr>
        <p:spPr>
          <a:xfrm flipH="1">
            <a:off x="7119607" y="2398949"/>
            <a:ext cx="2743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41" name="TextBox 140"/>
          <p:cNvSpPr txBox="1"/>
          <p:nvPr/>
        </p:nvSpPr>
        <p:spPr>
          <a:xfrm flipH="1">
            <a:off x="4971178" y="3496110"/>
            <a:ext cx="27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2" name="TextBox 141"/>
          <p:cNvSpPr txBox="1"/>
          <p:nvPr/>
        </p:nvSpPr>
        <p:spPr>
          <a:xfrm flipH="1">
            <a:off x="2854785" y="3224767"/>
            <a:ext cx="23213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3" name="TextBox 142"/>
          <p:cNvSpPr txBox="1"/>
          <p:nvPr/>
        </p:nvSpPr>
        <p:spPr>
          <a:xfrm flipH="1">
            <a:off x="2370542" y="3707859"/>
            <a:ext cx="2297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45" name="TextBox 144"/>
          <p:cNvSpPr txBox="1"/>
          <p:nvPr/>
        </p:nvSpPr>
        <p:spPr>
          <a:xfrm flipH="1">
            <a:off x="5907469" y="904100"/>
            <a:ext cx="3419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46" name="TextBox 145"/>
          <p:cNvSpPr txBox="1"/>
          <p:nvPr/>
        </p:nvSpPr>
        <p:spPr>
          <a:xfrm flipH="1">
            <a:off x="4278660" y="4669605"/>
            <a:ext cx="37061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47" name="TextBox 146"/>
          <p:cNvSpPr txBox="1"/>
          <p:nvPr/>
        </p:nvSpPr>
        <p:spPr>
          <a:xfrm flipH="1">
            <a:off x="7062288" y="3213255"/>
            <a:ext cx="2136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48" name="TextBox 147"/>
          <p:cNvSpPr txBox="1"/>
          <p:nvPr/>
        </p:nvSpPr>
        <p:spPr>
          <a:xfrm flipH="1">
            <a:off x="8107600" y="3646025"/>
            <a:ext cx="2647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50" name="TextBox 149"/>
          <p:cNvSpPr txBox="1"/>
          <p:nvPr/>
        </p:nvSpPr>
        <p:spPr>
          <a:xfrm flipH="1">
            <a:off x="6975094" y="4758052"/>
            <a:ext cx="2730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51" name="TextBox 150"/>
          <p:cNvSpPr txBox="1"/>
          <p:nvPr/>
        </p:nvSpPr>
        <p:spPr>
          <a:xfrm flipH="1">
            <a:off x="5990011" y="4211047"/>
            <a:ext cx="3316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0" name="TextBox 159"/>
          <p:cNvSpPr txBox="1"/>
          <p:nvPr/>
        </p:nvSpPr>
        <p:spPr>
          <a:xfrm flipH="1">
            <a:off x="8107597" y="1778481"/>
            <a:ext cx="2933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61" name="TextBox 160"/>
          <p:cNvSpPr txBox="1"/>
          <p:nvPr/>
        </p:nvSpPr>
        <p:spPr>
          <a:xfrm flipH="1">
            <a:off x="6943649" y="1597087"/>
            <a:ext cx="35904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6" name="TextBox 55"/>
          <p:cNvSpPr txBox="1"/>
          <p:nvPr/>
        </p:nvSpPr>
        <p:spPr>
          <a:xfrm flipH="1">
            <a:off x="5091442" y="2131030"/>
            <a:ext cx="2757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7" name="Oval 66"/>
          <p:cNvSpPr/>
          <p:nvPr/>
        </p:nvSpPr>
        <p:spPr>
          <a:xfrm>
            <a:off x="1878192" y="5411188"/>
            <a:ext cx="586638" cy="56407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909958" y="5411188"/>
            <a:ext cx="586638" cy="5640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07" y="5534086"/>
                <a:ext cx="2133276" cy="276999"/>
              </a:xfrm>
              <a:prstGeom prst="rect">
                <a:avLst/>
              </a:prstGeom>
              <a:blipFill>
                <a:blip r:embed="rId2"/>
                <a:stretch>
                  <a:fillRect l="-2286" r="-2000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Nodos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del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conjunto</m:t>
                      </m:r>
                      <m:r>
                        <m:rPr>
                          <m:nor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m:rPr>
                              <m:nor/>
                            </m:rPr>
                            <a:rPr lang="es-MX" dirty="0"/>
                            <m:t> </m:t>
                          </m:r>
                        </m:e>
                      </m:ba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62" y="5547667"/>
                <a:ext cx="2181687" cy="309637"/>
              </a:xfrm>
              <a:prstGeom prst="rect">
                <a:avLst/>
              </a:prstGeom>
              <a:blipFill>
                <a:blip r:embed="rId3"/>
                <a:stretch>
                  <a:fillRect l="-2235" b="-313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 flipV="1">
            <a:off x="4646467" y="6367156"/>
            <a:ext cx="877455" cy="105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81914" y="6182490"/>
            <a:ext cx="216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Aristas seleccionadas</a:t>
            </a:r>
          </a:p>
        </p:txBody>
      </p:sp>
    </p:spTree>
    <p:extLst>
      <p:ext uri="{BB962C8B-B14F-4D97-AF65-F5344CB8AC3E}">
        <p14:creationId xmlns:p14="http://schemas.microsoft.com/office/powerpoint/2010/main" val="117043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52D08F044B2F469910495C2EF1F5DA" ma:contentTypeVersion="12" ma:contentTypeDescription="Create a new document." ma:contentTypeScope="" ma:versionID="17fe0f94a9f7681e6a1d03f6a2c11231">
  <xsd:schema xmlns:xsd="http://www.w3.org/2001/XMLSchema" xmlns:xs="http://www.w3.org/2001/XMLSchema" xmlns:p="http://schemas.microsoft.com/office/2006/metadata/properties" xmlns:ns3="de344e6f-1043-45cb-8570-873befc72a91" xmlns:ns4="e766c4c9-b14e-419a-bac8-e4315f885daa" targetNamespace="http://schemas.microsoft.com/office/2006/metadata/properties" ma:root="true" ma:fieldsID="6c84a7ea81aa9659af177683f22b60bd" ns3:_="" ns4:_="">
    <xsd:import namespace="de344e6f-1043-45cb-8570-873befc72a91"/>
    <xsd:import namespace="e766c4c9-b14e-419a-bac8-e4315f885da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344e6f-1043-45cb-8570-873befc72a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6c4c9-b14e-419a-bac8-e4315f885d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31BDE8-3A5B-4F3D-92CD-B3E19E369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344e6f-1043-45cb-8570-873befc72a91"/>
    <ds:schemaRef ds:uri="e766c4c9-b14e-419a-bac8-e4315f885d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31737-DC5A-4BF5-9183-7E41BA69F1CE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e766c4c9-b14e-419a-bac8-e4315f885daa"/>
    <ds:schemaRef ds:uri="de344e6f-1043-45cb-8570-873befc72a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7786783-7118-4A2E-8967-F3C07CE0CC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571</Words>
  <Application>Microsoft Office PowerPoint</Application>
  <PresentationFormat>Widescreen</PresentationFormat>
  <Paragraphs>477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Antonio Diaz Garcia</dc:creator>
  <cp:lastModifiedBy>Juan Antonio Diaz Garcia</cp:lastModifiedBy>
  <cp:revision>56</cp:revision>
  <cp:lastPrinted>2020-08-06T21:10:24Z</cp:lastPrinted>
  <dcterms:created xsi:type="dcterms:W3CDTF">2020-03-25T15:40:55Z</dcterms:created>
  <dcterms:modified xsi:type="dcterms:W3CDTF">2025-02-25T23:22:04Z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0x010100AC52D08F044B2F469910495C2EF1F5DA</vt:lpwstr>
  </property>
</Properties>
</file>