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Identificación de Calidad de Tiendas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Gil Sotomayor, Santiago Torres, Heriberto Espino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Exploratorio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Relación entre llegada, llamado y salida</a:t>
            </a:r>
          </a:p>
          <a:p>
            <a:pPr/>
            <a:r>
              <a:t>Retail tiene mayor dispersión horaria</a:t>
            </a:r>
          </a:p>
          <a:p>
            <a:pPr/>
            <a:r>
              <a:t>Banco presenta duraciones más altas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Duración y Espera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Banco con mayor tiempo de espera</a:t>
            </a:r>
          </a:p>
          <a:p>
            <a:pPr/>
            <a:r>
              <a:t>Afiliación más eficiente</a:t>
            </a:r>
          </a:p>
          <a:p>
            <a:pPr/>
            <a:r>
              <a:t>Sin relación clara entre hora y desempeño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por Estado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Procesos coherentes entre estados</a:t>
            </a:r>
          </a:p>
          <a:p>
            <a:pPr/>
            <a:r>
              <a:t>Zacatecas y Chiapas con mayor espera</a:t>
            </a:r>
          </a:p>
          <a:p>
            <a:pPr/>
            <a:r>
              <a:t>Veracruz con alta duración del servicio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Clientes Ausentes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Ausentes llegan en horarios normales</a:t>
            </a:r>
          </a:p>
          <a:p>
            <a:pPr/>
            <a:r>
              <a:t>Algunos se retiran tras esperar</a:t>
            </a:r>
          </a:p>
          <a:p>
            <a:pPr/>
            <a:r>
              <a:t>Mejorar percepción inicial del servicio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Comparativa por Segmento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Afiliación con mayor sensibilidad a espera</a:t>
            </a:r>
          </a:p>
          <a:p>
            <a:pPr/>
            <a:r>
              <a:t>Banco vulnerable al abandono</a:t>
            </a:r>
          </a:p>
          <a:p>
            <a:pPr/>
            <a:r>
              <a:t>Retail más estable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Diferencias entre Tiendas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Veracruz, Zacatecas, Chiapas: crítica</a:t>
            </a:r>
          </a:p>
          <a:p>
            <a:pPr/>
            <a:r>
              <a:t>Yucatán y Oaxaca: buen servicio</a:t>
            </a:r>
          </a:p>
          <a:p>
            <a:pPr/>
            <a:r>
              <a:t>Auditoría a tiendas con mayores colas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Tienda AL y Modelado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Errores de registro posibles</a:t>
            </a:r>
          </a:p>
          <a:p>
            <a:pPr/>
            <a:r>
              <a:t>Distribución Beta para llegada</a:t>
            </a:r>
          </a:p>
          <a:p>
            <a:pPr/>
            <a:r>
              <a:t>Más personal en horas pico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Relación Personas vs Espera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 hay relación clara</a:t>
            </a:r>
          </a:p>
          <a:p>
            <a:pPr/>
            <a:r>
              <a:t>Tienda C es más eficiente</a:t>
            </a:r>
          </a:p>
          <a:p>
            <a:pPr/>
            <a:r>
              <a:t>Agrupamiento por desempeño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