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2" r:id="rId5"/>
    <p:sldId id="256" r:id="rId6"/>
    <p:sldId id="270" r:id="rId7"/>
    <p:sldId id="264" r:id="rId8"/>
    <p:sldId id="265" r:id="rId9"/>
    <p:sldId id="266" r:id="rId10"/>
    <p:sldId id="271" r:id="rId11"/>
    <p:sldId id="284" r:id="rId12"/>
    <p:sldId id="258" r:id="rId13"/>
    <p:sldId id="267" r:id="rId14"/>
    <p:sldId id="287" r:id="rId15"/>
    <p:sldId id="285" r:id="rId16"/>
    <p:sldId id="260" r:id="rId17"/>
    <p:sldId id="288" r:id="rId18"/>
    <p:sldId id="291" r:id="rId19"/>
    <p:sldId id="273" r:id="rId20"/>
    <p:sldId id="290" r:id="rId21"/>
    <p:sldId id="274" r:id="rId22"/>
    <p:sldId id="289" r:id="rId23"/>
    <p:sldId id="286" r:id="rId24"/>
    <p:sldId id="278" r:id="rId25"/>
    <p:sldId id="276" r:id="rId26"/>
    <p:sldId id="279" r:id="rId27"/>
    <p:sldId id="280" r:id="rId28"/>
    <p:sldId id="281" r:id="rId29"/>
    <p:sldId id="283" r:id="rId30"/>
    <p:sldId id="282" r:id="rId31"/>
    <p:sldId id="292" r:id="rId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B85"/>
    <a:srgbClr val="00A600"/>
    <a:srgbClr val="DADBE7"/>
    <a:srgbClr val="C1C3BF"/>
    <a:srgbClr val="7B7B7B"/>
    <a:srgbClr val="FF7B8C"/>
    <a:srgbClr val="FDB9C2"/>
    <a:srgbClr val="FF0102"/>
    <a:srgbClr val="FBB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2ACEE-2777-4DF6-AE0F-E2BBA92943C1}" v="28" dt="2025-01-23T03:32:58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>
        <p:scale>
          <a:sx n="66" d="100"/>
          <a:sy n="66" d="100"/>
        </p:scale>
        <p:origin x="18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C192D-9C75-488A-A4E7-E935B5D4B06A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23A25-1A27-40F2-98F4-D61ED274931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23A25-1A27-40F2-98F4-D61ED274931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4492-2D68-939D-3360-E0D1C621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0A5CF3-F76D-A069-CB7A-23B6D6F5A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C86738-D770-A9A2-48A9-141E99B7C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789B-9522-D3BD-45BF-DD2D32CB8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23A25-1A27-40F2-98F4-D61ED274931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94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8277-BB47-AD5F-F437-1BBEFAE60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B77CE-4290-DFA7-05A9-5ABA86ECE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D9D7-C4AD-C552-662F-8ECD8AD9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8D34-AE69-428A-755D-00D55042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DEC4-9550-0EB0-418B-52FDC228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3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F34-A233-F2FE-EC90-9E567D3B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DE78-160D-A0AB-533A-FA540A32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1DD4-B148-8D1D-72EA-9541C5A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C268-AB01-94B1-0723-FDADDF7C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AC27-10E4-02F7-CF13-31F9AA07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9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3BA2D-86A8-75E6-8A55-4C9A93D55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0D40F-8E57-AEC4-BE36-5E5BF112C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A567-6EE1-6785-EE30-686B52F4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ACEC-4F6B-0D06-EF5C-D4AEB32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DD5C-74CC-85A1-6852-F17ECD6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7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407F-3444-FCD8-6F14-B9C8EBCA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F305-242C-8DD7-0569-DA43E3A3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D019-D5D8-E6ED-5A94-AC9A8F5E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2551-9742-A83B-19AD-7959271B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DAC6-961A-2CCC-A2EA-2BC4BBFE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0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4C9A-A3DF-2409-F174-D101694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C01E0-A407-FE33-63B8-31F5D899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7E40-3252-7501-2BE9-F12A4AD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D633-446B-4FC2-4322-D021AFA1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8E5A-79C3-6405-83A4-C1C1C219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3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EC39-D904-9D48-AFA9-391FBA36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A40F-7656-3A66-E52F-945BE727C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0F4AC-1C3B-810F-F963-CCC7A3FF3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F426C-E208-252C-2B6E-7540182E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1DA4D-FAF9-ACB5-AD9D-EEEF16DC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DCB1-121A-69CA-2219-3CEA78C9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0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E99B-4B53-F328-8AF7-7C0D4178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4B63-7937-596D-1873-42C2C393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5D194-3BFB-AC75-13E2-179D3AA67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99582-D61C-A94F-AE1B-18FDD9133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193FE-61A5-3D8F-5347-93D6B6A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A9187-8758-134E-E713-13125CDC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18FD5-2C8D-E203-AECC-BFAB8DE0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1F940-53B2-97AD-27AD-ED531E1B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51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F2EF-C9BD-164C-C6C3-07D6FF24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2B9E-B085-9A25-F4E0-55F2B60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FBB9-C516-9E3A-0A16-4712C188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D5692-388D-5F9B-EB7A-BB574B6D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0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1AFD-5948-3111-044F-625C9651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F94BC-4622-5CDF-8AEA-C716AD89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2CFB-E155-2899-2242-2C732409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72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07AC-11A9-6B40-1974-82C4FAF4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32EA-0F5F-1F58-D353-10B20FE4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65E1-8585-E62B-9C47-537BF617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6D72-8A1F-D1E8-F629-26A7415C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8364-BB44-22A4-6DF2-087ABA33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BE4F7-76D7-678D-9A5A-7BD0507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2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9F4-D7A2-40E7-D617-61263034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E7A50-7AE2-D11D-9687-C7EF7B39D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3F670-2177-A7BE-8917-8D0010EE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DD193-A8E2-5300-9D7E-2FD40FD2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A9420-1920-5F36-D53B-7B35B614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21410-BB80-C856-233F-82E7BBF2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5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B57E4-B003-BD52-4321-DEEDA217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4CA4-4688-9673-C779-B2E25AF2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89EF-6C35-CB5F-86E2-F3BD361A3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5E7DC-2490-4284-9654-83CE8E75537E}" type="datetimeFigureOut">
              <a:rPr lang="es-MX" smtClean="0"/>
              <a:t>22/01/2025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5C23-14B6-7587-E699-E4EAD3479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2259-F4C6-C414-6F9E-89FB1F7B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48771-B4AB-4C29-8A08-4A712754031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1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ceptualedge.com/example16.p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95B386-AA22-B482-CED5-88C1390D17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5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9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Perceptual Edge - </a:t>
            </a:r>
            <a:r>
              <a:rPr lang="es-MX" sz="96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</a:t>
            </a:r>
            <a:r>
              <a:rPr lang="es-MX" sz="9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96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es-MX" sz="9600" b="1" dirty="0"/>
          </a:p>
        </p:txBody>
      </p:sp>
    </p:spTree>
    <p:extLst>
      <p:ext uri="{BB962C8B-B14F-4D97-AF65-F5344CB8AC3E}">
        <p14:creationId xmlns:p14="http://schemas.microsoft.com/office/powerpoint/2010/main" val="325117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EB87-CD57-083B-93AC-E0828C25C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254A5C0C-B69B-5776-C7AF-C45980FE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8" y="98113"/>
            <a:ext cx="10622167" cy="67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76F7A-0851-DEDB-FB66-27865921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8461" y="-250892"/>
            <a:ext cx="10820400" cy="5823871"/>
          </a:xfrm>
        </p:spPr>
        <p:txBody>
          <a:bodyPr/>
          <a:lstStyle/>
          <a:p>
            <a:r>
              <a:rPr lang="es-MX" b="1" dirty="0"/>
              <a:t>Gráfico 2</a:t>
            </a:r>
          </a:p>
        </p:txBody>
      </p:sp>
      <p:pic>
        <p:nvPicPr>
          <p:cNvPr id="3" name="Picture 2" descr="Poor Design Example">
            <a:extLst>
              <a:ext uri="{FF2B5EF4-FFF2-40B4-BE49-F238E27FC236}">
                <a16:creationId xmlns:a16="http://schemas.microsoft.com/office/drawing/2014/main" id="{1B98174C-BB2F-F433-8AF0-1E926DB9D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3"/>
          <a:stretch/>
        </p:blipFill>
        <p:spPr bwMode="auto">
          <a:xfrm>
            <a:off x="-6458434" y="-663166"/>
            <a:ext cx="6951805" cy="874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1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431C-D543-F4FD-8934-0E9C5B0B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oor Design Example">
            <a:extLst>
              <a:ext uri="{FF2B5EF4-FFF2-40B4-BE49-F238E27FC236}">
                <a16:creationId xmlns:a16="http://schemas.microsoft.com/office/drawing/2014/main" id="{8C25C930-969C-FDD8-4707-304FD499B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3"/>
          <a:stretch/>
        </p:blipFill>
        <p:spPr bwMode="auto">
          <a:xfrm>
            <a:off x="814531" y="774789"/>
            <a:ext cx="4156074" cy="522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3710D274-0831-1E0D-2256-486CC34A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59" y="1429195"/>
            <a:ext cx="6262244" cy="399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2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993E9-E760-7161-A392-5C135DF0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73E4-27F2-C2D2-5101-8CFA1DCF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>
            <a:normAutofit/>
          </a:bodyPr>
          <a:lstStyle/>
          <a:p>
            <a:pPr algn="ctr"/>
            <a:r>
              <a:rPr lang="es-MX" sz="9600" b="1" dirty="0"/>
              <a:t>Ubicación</a:t>
            </a:r>
          </a:p>
        </p:txBody>
      </p:sp>
    </p:spTree>
    <p:extLst>
      <p:ext uri="{BB962C8B-B14F-4D97-AF65-F5344CB8AC3E}">
        <p14:creationId xmlns:p14="http://schemas.microsoft.com/office/powerpoint/2010/main" val="30166848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181F-8224-688A-CAC1-0F1EEB3E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Gráfico 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CD2522-E2B1-3155-F33F-63BFB09F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75"/>
            <a:ext cx="1143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31429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D0F20-6A93-DBF3-B297-383F95CA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329B-A700-81DB-C79A-95811C37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Gráfico 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9C052D-BF78-719F-60A9-F79E5A66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75"/>
            <a:ext cx="1143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6A43FA-CDD9-2A87-29AB-17C8F27F5469}"/>
              </a:ext>
            </a:extLst>
          </p:cNvPr>
          <p:cNvCxnSpPr>
            <a:cxnSpLocks/>
          </p:cNvCxnSpPr>
          <p:nvPr/>
        </p:nvCxnSpPr>
        <p:spPr>
          <a:xfrm>
            <a:off x="2062480" y="5415280"/>
            <a:ext cx="1981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esign Example Solution">
            <a:extLst>
              <a:ext uri="{FF2B5EF4-FFF2-40B4-BE49-F238E27FC236}">
                <a16:creationId xmlns:a16="http://schemas.microsoft.com/office/drawing/2014/main" id="{9CADC188-991B-95A8-BC2D-DB708A4C7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43" r="-1426" b="48312"/>
          <a:stretch/>
        </p:blipFill>
        <p:spPr bwMode="auto">
          <a:xfrm>
            <a:off x="952500" y="-3066995"/>
            <a:ext cx="8812829" cy="28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29069-9FF9-FF55-49A0-7A0AC6ED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E436-8690-F06A-E124-77556AD5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Gráfico 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49C589-500C-B64E-0B5C-B83210EC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75"/>
            <a:ext cx="1143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342C18-2243-D475-C2CD-F064381498F7}"/>
              </a:ext>
            </a:extLst>
          </p:cNvPr>
          <p:cNvCxnSpPr/>
          <p:nvPr/>
        </p:nvCxnSpPr>
        <p:spPr>
          <a:xfrm>
            <a:off x="2062480" y="5415280"/>
            <a:ext cx="840232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esign Example Solution">
            <a:extLst>
              <a:ext uri="{FF2B5EF4-FFF2-40B4-BE49-F238E27FC236}">
                <a16:creationId xmlns:a16="http://schemas.microsoft.com/office/drawing/2014/main" id="{A32E8035-4BD0-94BD-15E7-DC70E2A8E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43" r="-1426" b="48312"/>
          <a:stretch/>
        </p:blipFill>
        <p:spPr bwMode="auto">
          <a:xfrm>
            <a:off x="952500" y="-3066995"/>
            <a:ext cx="8812829" cy="28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8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1F8B7-A5FB-0E3F-3633-19CC08E6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0EF1-19FE-FF60-9DDD-06F6922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Gráfico 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9791A-38E7-A2FB-52E1-F41269440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75"/>
            <a:ext cx="1143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F0930C-A94F-9BA8-F8BA-977ABDBD39F9}"/>
              </a:ext>
            </a:extLst>
          </p:cNvPr>
          <p:cNvSpPr/>
          <p:nvPr/>
        </p:nvSpPr>
        <p:spPr>
          <a:xfrm>
            <a:off x="556846" y="3273672"/>
            <a:ext cx="11031415" cy="128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2" descr="Design Example Solution">
            <a:extLst>
              <a:ext uri="{FF2B5EF4-FFF2-40B4-BE49-F238E27FC236}">
                <a16:creationId xmlns:a16="http://schemas.microsoft.com/office/drawing/2014/main" id="{13125860-3127-C8F4-B0A8-0E95DE285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43" r="-1426" b="48312"/>
          <a:stretch/>
        </p:blipFill>
        <p:spPr bwMode="auto">
          <a:xfrm>
            <a:off x="838200" y="-3232849"/>
            <a:ext cx="8812829" cy="28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97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021F-4B9E-4598-B6C1-873A5923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60B32E2D-8A93-7831-EDA3-4F90E5B55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43" r="-1426" b="48312"/>
          <a:stretch/>
        </p:blipFill>
        <p:spPr bwMode="auto">
          <a:xfrm>
            <a:off x="927100" y="370471"/>
            <a:ext cx="8812829" cy="28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AED07D-72E1-3D96-D173-73E8B7B7D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192" r="29831"/>
          <a:stretch/>
        </p:blipFill>
        <p:spPr bwMode="auto">
          <a:xfrm>
            <a:off x="1041399" y="3447926"/>
            <a:ext cx="9028800" cy="32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32C24D-886B-2184-CC63-EBC3936B418B}"/>
              </a:ext>
            </a:extLst>
          </p:cNvPr>
          <p:cNvSpPr/>
          <p:nvPr/>
        </p:nvSpPr>
        <p:spPr>
          <a:xfrm>
            <a:off x="927099" y="4705350"/>
            <a:ext cx="9503833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786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8676-56D0-5F38-844F-1255E5C49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FAB42E31-A74E-3197-5150-A3E35E993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43" r="-1426" b="48312"/>
          <a:stretch/>
        </p:blipFill>
        <p:spPr bwMode="auto">
          <a:xfrm>
            <a:off x="927100" y="370471"/>
            <a:ext cx="8812829" cy="28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7F0C5AA-E4DF-1F30-2E21-84F48FB90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192" r="29831"/>
          <a:stretch/>
        </p:blipFill>
        <p:spPr bwMode="auto">
          <a:xfrm>
            <a:off x="1041399" y="3447926"/>
            <a:ext cx="9028800" cy="32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003277-645B-581E-323F-B0F60108FBE7}"/>
              </a:ext>
            </a:extLst>
          </p:cNvPr>
          <p:cNvSpPr/>
          <p:nvPr/>
        </p:nvSpPr>
        <p:spPr>
          <a:xfrm>
            <a:off x="927100" y="3762536"/>
            <a:ext cx="1945166" cy="1692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87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01C5E-E2A9-64E3-1675-96C90DC4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14A7DC24-EBBD-4A50-2CF4-1F5E17A11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543" r="-1426" b="48312"/>
          <a:stretch/>
        </p:blipFill>
        <p:spPr bwMode="auto">
          <a:xfrm>
            <a:off x="927100" y="370471"/>
            <a:ext cx="8812829" cy="28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058630D-99AE-57EC-74C6-1AED5BBA4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192" r="29831"/>
          <a:stretch/>
        </p:blipFill>
        <p:spPr bwMode="auto">
          <a:xfrm>
            <a:off x="1041399" y="3447926"/>
            <a:ext cx="9028800" cy="32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6614B8-28AF-A7AE-E981-2202068C1C38}"/>
              </a:ext>
            </a:extLst>
          </p:cNvPr>
          <p:cNvSpPr/>
          <p:nvPr/>
        </p:nvSpPr>
        <p:spPr>
          <a:xfrm>
            <a:off x="2871403" y="5534526"/>
            <a:ext cx="1945166" cy="1126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238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50D6-B226-2EED-A924-003D4C2E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122363"/>
            <a:ext cx="9347200" cy="2387600"/>
          </a:xfrm>
        </p:spPr>
        <p:txBody>
          <a:bodyPr/>
          <a:lstStyle/>
          <a:p>
            <a:pPr algn="l"/>
            <a:r>
              <a:rPr lang="es-MX" b="1" dirty="0"/>
              <a:t>Gráfico 1</a:t>
            </a:r>
          </a:p>
        </p:txBody>
      </p:sp>
      <p:pic>
        <p:nvPicPr>
          <p:cNvPr id="1026" name="Picture 2" descr="Poor Design Example">
            <a:extLst>
              <a:ext uri="{FF2B5EF4-FFF2-40B4-BE49-F238E27FC236}">
                <a16:creationId xmlns:a16="http://schemas.microsoft.com/office/drawing/2014/main" id="{19FCE862-0FAE-6352-5781-67B4E43F2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6915"/>
            <a:ext cx="2584450" cy="68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0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B94A6-73D6-92DC-DE50-BD38288E1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44A4-69D3-B766-CEDA-033C06F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>
            <a:normAutofit/>
          </a:bodyPr>
          <a:lstStyle/>
          <a:p>
            <a:pPr algn="ctr"/>
            <a:r>
              <a:rPr lang="es-MX" sz="9600" b="1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0761233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60831-CE9F-76CC-38D0-A9233990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2CAA2A-6E6F-A4B8-A21F-DC97A61A7F2F}"/>
              </a:ext>
            </a:extLst>
          </p:cNvPr>
          <p:cNvSpPr/>
          <p:nvPr/>
        </p:nvSpPr>
        <p:spPr>
          <a:xfrm>
            <a:off x="0" y="2863850"/>
            <a:ext cx="6096000" cy="1083784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84281-CEF9-415C-0641-65F50B3EF1AD}"/>
              </a:ext>
            </a:extLst>
          </p:cNvPr>
          <p:cNvSpPr/>
          <p:nvPr/>
        </p:nvSpPr>
        <p:spPr>
          <a:xfrm>
            <a:off x="0" y="-95250"/>
            <a:ext cx="6096000" cy="1082801"/>
          </a:xfrm>
          <a:prstGeom prst="rect">
            <a:avLst/>
          </a:prstGeom>
          <a:solidFill>
            <a:srgbClr val="FF0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8B7D4-5E58-E64C-8ADC-23DF261D2EB8}"/>
              </a:ext>
            </a:extLst>
          </p:cNvPr>
          <p:cNvSpPr/>
          <p:nvPr/>
        </p:nvSpPr>
        <p:spPr>
          <a:xfrm>
            <a:off x="0" y="981743"/>
            <a:ext cx="6096000" cy="987552"/>
          </a:xfrm>
          <a:prstGeom prst="rect">
            <a:avLst/>
          </a:prstGeom>
          <a:solidFill>
            <a:srgbClr val="FF7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73357-41DE-540D-B6CA-FD115A1B06BA}"/>
              </a:ext>
            </a:extLst>
          </p:cNvPr>
          <p:cNvSpPr/>
          <p:nvPr/>
        </p:nvSpPr>
        <p:spPr>
          <a:xfrm>
            <a:off x="0" y="1969483"/>
            <a:ext cx="6096000" cy="987552"/>
          </a:xfrm>
          <a:prstGeom prst="rect">
            <a:avLst/>
          </a:prstGeom>
          <a:solidFill>
            <a:srgbClr val="FDB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88627-ABF7-4FB8-EE3A-79697A1FAE3D}"/>
              </a:ext>
            </a:extLst>
          </p:cNvPr>
          <p:cNvSpPr/>
          <p:nvPr/>
        </p:nvSpPr>
        <p:spPr>
          <a:xfrm>
            <a:off x="0" y="3944331"/>
            <a:ext cx="6096000" cy="987552"/>
          </a:xfrm>
          <a:prstGeom prst="rect">
            <a:avLst/>
          </a:prstGeom>
          <a:solidFill>
            <a:srgbClr val="C1C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E26DB1-C0C0-FCD6-388E-36B86132FBE1}"/>
              </a:ext>
            </a:extLst>
          </p:cNvPr>
          <p:cNvSpPr/>
          <p:nvPr/>
        </p:nvSpPr>
        <p:spPr>
          <a:xfrm>
            <a:off x="0" y="4928580"/>
            <a:ext cx="6096000" cy="987552"/>
          </a:xfrm>
          <a:prstGeom prst="rect">
            <a:avLst/>
          </a:prstGeom>
          <a:solidFill>
            <a:srgbClr val="DA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81DA5C-B601-DB6F-9D61-21A86963F2CC}"/>
              </a:ext>
            </a:extLst>
          </p:cNvPr>
          <p:cNvSpPr/>
          <p:nvPr/>
        </p:nvSpPr>
        <p:spPr>
          <a:xfrm>
            <a:off x="0" y="5897082"/>
            <a:ext cx="6096000" cy="987552"/>
          </a:xfrm>
          <a:prstGeom prst="rect">
            <a:avLst/>
          </a:prstGeom>
          <a:solidFill>
            <a:srgbClr val="00A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05C07-361E-F0D7-8EC2-AB2B442F2072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FBB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1F1F7F-081F-42F6-7702-BE159DC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>
            <a:normAutofit/>
          </a:bodyPr>
          <a:lstStyle/>
          <a:p>
            <a:pPr algn="ctr"/>
            <a:r>
              <a:rPr lang="es-MX" sz="9600" b="1" dirty="0">
                <a:solidFill>
                  <a:schemeClr val="bg1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80142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587A3-9C04-E626-06F9-666B3170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B1964A-4899-26D3-D22D-1549F309EFDB}"/>
              </a:ext>
            </a:extLst>
          </p:cNvPr>
          <p:cNvSpPr/>
          <p:nvPr/>
        </p:nvSpPr>
        <p:spPr>
          <a:xfrm>
            <a:off x="0" y="2863850"/>
            <a:ext cx="6096000" cy="1083784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766DD-E2DA-4CB7-D21A-0EAD4DC01EAB}"/>
              </a:ext>
            </a:extLst>
          </p:cNvPr>
          <p:cNvSpPr/>
          <p:nvPr/>
        </p:nvSpPr>
        <p:spPr>
          <a:xfrm>
            <a:off x="0" y="-95250"/>
            <a:ext cx="6096000" cy="1082801"/>
          </a:xfrm>
          <a:prstGeom prst="rect">
            <a:avLst/>
          </a:prstGeom>
          <a:solidFill>
            <a:srgbClr val="FF0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Más riesgoso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D6713-2FD2-F6F9-1B08-C832365D1316}"/>
              </a:ext>
            </a:extLst>
          </p:cNvPr>
          <p:cNvSpPr/>
          <p:nvPr/>
        </p:nvSpPr>
        <p:spPr>
          <a:xfrm>
            <a:off x="0" y="981743"/>
            <a:ext cx="6096000" cy="987552"/>
          </a:xfrm>
          <a:prstGeom prst="rect">
            <a:avLst/>
          </a:prstGeom>
          <a:solidFill>
            <a:srgbClr val="FF7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4FA69-E7E5-92CC-FC96-A46BC68DF24D}"/>
              </a:ext>
            </a:extLst>
          </p:cNvPr>
          <p:cNvSpPr/>
          <p:nvPr/>
        </p:nvSpPr>
        <p:spPr>
          <a:xfrm>
            <a:off x="0" y="1969483"/>
            <a:ext cx="6096000" cy="987552"/>
          </a:xfrm>
          <a:prstGeom prst="rect">
            <a:avLst/>
          </a:prstGeom>
          <a:solidFill>
            <a:srgbClr val="FDB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EEE95-C5BF-6A71-0B8A-9D8904127200}"/>
              </a:ext>
            </a:extLst>
          </p:cNvPr>
          <p:cNvSpPr/>
          <p:nvPr/>
        </p:nvSpPr>
        <p:spPr>
          <a:xfrm>
            <a:off x="0" y="3944331"/>
            <a:ext cx="6096000" cy="987552"/>
          </a:xfrm>
          <a:prstGeom prst="rect">
            <a:avLst/>
          </a:prstGeom>
          <a:solidFill>
            <a:srgbClr val="C1C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1A2E5-B8EA-9754-CA42-25941615258E}"/>
              </a:ext>
            </a:extLst>
          </p:cNvPr>
          <p:cNvSpPr/>
          <p:nvPr/>
        </p:nvSpPr>
        <p:spPr>
          <a:xfrm>
            <a:off x="0" y="4928580"/>
            <a:ext cx="6096000" cy="987552"/>
          </a:xfrm>
          <a:prstGeom prst="rect">
            <a:avLst/>
          </a:prstGeom>
          <a:solidFill>
            <a:srgbClr val="DA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9B79F-E705-BEA7-8810-78C508991374}"/>
              </a:ext>
            </a:extLst>
          </p:cNvPr>
          <p:cNvSpPr/>
          <p:nvPr/>
        </p:nvSpPr>
        <p:spPr>
          <a:xfrm>
            <a:off x="0" y="5897082"/>
            <a:ext cx="6096000" cy="987552"/>
          </a:xfrm>
          <a:prstGeom prst="rect">
            <a:avLst/>
          </a:prstGeom>
          <a:solidFill>
            <a:srgbClr val="00A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Menos riesgoso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7316B5-A084-7B17-03FF-E496AFA76BAD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FBB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94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77DF9-C1EA-A5B8-FA21-156388484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E14110-1A62-F733-D663-B46F9D59A5BD}"/>
              </a:ext>
            </a:extLst>
          </p:cNvPr>
          <p:cNvSpPr/>
          <p:nvPr/>
        </p:nvSpPr>
        <p:spPr>
          <a:xfrm>
            <a:off x="0" y="2863850"/>
            <a:ext cx="6096000" cy="1083784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41329-A7A5-C9C8-B1D6-0F24D5D3AA33}"/>
              </a:ext>
            </a:extLst>
          </p:cNvPr>
          <p:cNvSpPr/>
          <p:nvPr/>
        </p:nvSpPr>
        <p:spPr>
          <a:xfrm>
            <a:off x="0" y="-95250"/>
            <a:ext cx="6096000" cy="1082801"/>
          </a:xfrm>
          <a:prstGeom prst="rect">
            <a:avLst/>
          </a:prstGeom>
          <a:solidFill>
            <a:srgbClr val="FF0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¿Malo?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6591D-314C-E764-7B2F-20E1CA92AE4F}"/>
              </a:ext>
            </a:extLst>
          </p:cNvPr>
          <p:cNvSpPr/>
          <p:nvPr/>
        </p:nvSpPr>
        <p:spPr>
          <a:xfrm>
            <a:off x="0" y="981743"/>
            <a:ext cx="6096000" cy="987552"/>
          </a:xfrm>
          <a:prstGeom prst="rect">
            <a:avLst/>
          </a:prstGeom>
          <a:solidFill>
            <a:srgbClr val="FF7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8CEB6-D3D5-F986-399F-EAFBD5DACD67}"/>
              </a:ext>
            </a:extLst>
          </p:cNvPr>
          <p:cNvSpPr/>
          <p:nvPr/>
        </p:nvSpPr>
        <p:spPr>
          <a:xfrm>
            <a:off x="0" y="1969483"/>
            <a:ext cx="6096000" cy="987552"/>
          </a:xfrm>
          <a:prstGeom prst="rect">
            <a:avLst/>
          </a:prstGeom>
          <a:solidFill>
            <a:srgbClr val="FDB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FF4E6-54C2-1070-1C17-3CF9EEBD9E82}"/>
              </a:ext>
            </a:extLst>
          </p:cNvPr>
          <p:cNvSpPr/>
          <p:nvPr/>
        </p:nvSpPr>
        <p:spPr>
          <a:xfrm>
            <a:off x="0" y="3944331"/>
            <a:ext cx="6096000" cy="987552"/>
          </a:xfrm>
          <a:prstGeom prst="rect">
            <a:avLst/>
          </a:prstGeom>
          <a:solidFill>
            <a:srgbClr val="C1C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8B425B-C200-C6C1-E2CC-B5A42A6928F5}"/>
              </a:ext>
            </a:extLst>
          </p:cNvPr>
          <p:cNvSpPr/>
          <p:nvPr/>
        </p:nvSpPr>
        <p:spPr>
          <a:xfrm>
            <a:off x="0" y="4928580"/>
            <a:ext cx="6096000" cy="987552"/>
          </a:xfrm>
          <a:prstGeom prst="rect">
            <a:avLst/>
          </a:prstGeom>
          <a:solidFill>
            <a:srgbClr val="DA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2004F9-2191-568E-7C9B-AFCD8BC44DD9}"/>
              </a:ext>
            </a:extLst>
          </p:cNvPr>
          <p:cNvSpPr/>
          <p:nvPr/>
        </p:nvSpPr>
        <p:spPr>
          <a:xfrm>
            <a:off x="0" y="5897082"/>
            <a:ext cx="6096000" cy="987552"/>
          </a:xfrm>
          <a:prstGeom prst="rect">
            <a:avLst/>
          </a:prstGeom>
          <a:solidFill>
            <a:srgbClr val="00A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¿Bueno?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DA892-7FCE-99C4-89FC-C0D074D2BD36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FBB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33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66A0-A450-1633-CC3F-710BDD830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0A47DE-2300-D1E8-5004-6AEEEA656A87}"/>
              </a:ext>
            </a:extLst>
          </p:cNvPr>
          <p:cNvSpPr/>
          <p:nvPr/>
        </p:nvSpPr>
        <p:spPr>
          <a:xfrm>
            <a:off x="0" y="2863850"/>
            <a:ext cx="6096000" cy="1083784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62D9B-7576-4D4A-0071-57224623786C}"/>
              </a:ext>
            </a:extLst>
          </p:cNvPr>
          <p:cNvSpPr/>
          <p:nvPr/>
        </p:nvSpPr>
        <p:spPr>
          <a:xfrm>
            <a:off x="0" y="-95250"/>
            <a:ext cx="6096000" cy="1082801"/>
          </a:xfrm>
          <a:prstGeom prst="rect">
            <a:avLst/>
          </a:prstGeom>
          <a:solidFill>
            <a:srgbClr val="FF0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¿Menos retorno?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71D5D-3460-315D-4F0B-C8FEC11851EF}"/>
              </a:ext>
            </a:extLst>
          </p:cNvPr>
          <p:cNvSpPr/>
          <p:nvPr/>
        </p:nvSpPr>
        <p:spPr>
          <a:xfrm>
            <a:off x="0" y="981743"/>
            <a:ext cx="6096000" cy="987552"/>
          </a:xfrm>
          <a:prstGeom prst="rect">
            <a:avLst/>
          </a:prstGeom>
          <a:solidFill>
            <a:srgbClr val="FF7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30AB5-EE0C-1C4D-E249-6CE4D77B65C6}"/>
              </a:ext>
            </a:extLst>
          </p:cNvPr>
          <p:cNvSpPr/>
          <p:nvPr/>
        </p:nvSpPr>
        <p:spPr>
          <a:xfrm>
            <a:off x="0" y="1969483"/>
            <a:ext cx="6096000" cy="987552"/>
          </a:xfrm>
          <a:prstGeom prst="rect">
            <a:avLst/>
          </a:prstGeom>
          <a:solidFill>
            <a:srgbClr val="FDB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23EFC9-0FE6-76A7-7A9E-7A8EF179AAE7}"/>
              </a:ext>
            </a:extLst>
          </p:cNvPr>
          <p:cNvSpPr/>
          <p:nvPr/>
        </p:nvSpPr>
        <p:spPr>
          <a:xfrm>
            <a:off x="0" y="3944331"/>
            <a:ext cx="6096000" cy="987552"/>
          </a:xfrm>
          <a:prstGeom prst="rect">
            <a:avLst/>
          </a:prstGeom>
          <a:solidFill>
            <a:srgbClr val="C1C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AF2A33-2796-3630-B8CE-6BBB0B3A41BC}"/>
              </a:ext>
            </a:extLst>
          </p:cNvPr>
          <p:cNvSpPr/>
          <p:nvPr/>
        </p:nvSpPr>
        <p:spPr>
          <a:xfrm>
            <a:off x="0" y="4928580"/>
            <a:ext cx="6096000" cy="987552"/>
          </a:xfrm>
          <a:prstGeom prst="rect">
            <a:avLst/>
          </a:prstGeom>
          <a:solidFill>
            <a:srgbClr val="DA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F4B6FB-34B9-632F-0781-4D0A4CE02000}"/>
              </a:ext>
            </a:extLst>
          </p:cNvPr>
          <p:cNvSpPr/>
          <p:nvPr/>
        </p:nvSpPr>
        <p:spPr>
          <a:xfrm>
            <a:off x="0" y="5897082"/>
            <a:ext cx="6096000" cy="987552"/>
          </a:xfrm>
          <a:prstGeom prst="rect">
            <a:avLst/>
          </a:prstGeom>
          <a:solidFill>
            <a:srgbClr val="00A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¿Más retorno?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BB490-ECDD-09AE-BA3A-891A4BE7D279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FBB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08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F5E7-0269-72A8-3F8E-4EFD3B0ED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59D00E-D722-D8CF-24F3-D3D569201C14}"/>
              </a:ext>
            </a:extLst>
          </p:cNvPr>
          <p:cNvSpPr/>
          <p:nvPr/>
        </p:nvSpPr>
        <p:spPr>
          <a:xfrm>
            <a:off x="0" y="2863850"/>
            <a:ext cx="6096000" cy="1083784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2D22A-9550-D65E-C0C9-3F3B55B02709}"/>
              </a:ext>
            </a:extLst>
          </p:cNvPr>
          <p:cNvSpPr/>
          <p:nvPr/>
        </p:nvSpPr>
        <p:spPr>
          <a:xfrm>
            <a:off x="0" y="-95250"/>
            <a:ext cx="6096000" cy="1082801"/>
          </a:xfrm>
          <a:prstGeom prst="rect">
            <a:avLst/>
          </a:prstGeom>
          <a:solidFill>
            <a:srgbClr val="FF0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¿Perdidas?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BFEAF-2112-5340-3B54-ED8BD21D9BD3}"/>
              </a:ext>
            </a:extLst>
          </p:cNvPr>
          <p:cNvSpPr/>
          <p:nvPr/>
        </p:nvSpPr>
        <p:spPr>
          <a:xfrm>
            <a:off x="0" y="981743"/>
            <a:ext cx="6096000" cy="987552"/>
          </a:xfrm>
          <a:prstGeom prst="rect">
            <a:avLst/>
          </a:prstGeom>
          <a:solidFill>
            <a:srgbClr val="FF7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0B93D3-941B-05E7-F0CA-A215FD3C8967}"/>
              </a:ext>
            </a:extLst>
          </p:cNvPr>
          <p:cNvSpPr/>
          <p:nvPr/>
        </p:nvSpPr>
        <p:spPr>
          <a:xfrm>
            <a:off x="0" y="1969483"/>
            <a:ext cx="6096000" cy="987552"/>
          </a:xfrm>
          <a:prstGeom prst="rect">
            <a:avLst/>
          </a:prstGeom>
          <a:solidFill>
            <a:srgbClr val="FDB9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E1494-B740-B190-426B-4FE5F0FBB9AA}"/>
              </a:ext>
            </a:extLst>
          </p:cNvPr>
          <p:cNvSpPr/>
          <p:nvPr/>
        </p:nvSpPr>
        <p:spPr>
          <a:xfrm>
            <a:off x="0" y="3944331"/>
            <a:ext cx="6096000" cy="987552"/>
          </a:xfrm>
          <a:prstGeom prst="rect">
            <a:avLst/>
          </a:prstGeom>
          <a:solidFill>
            <a:srgbClr val="C1C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13737-6540-B616-71C4-D8E3F97B1093}"/>
              </a:ext>
            </a:extLst>
          </p:cNvPr>
          <p:cNvSpPr/>
          <p:nvPr/>
        </p:nvSpPr>
        <p:spPr>
          <a:xfrm>
            <a:off x="0" y="4928580"/>
            <a:ext cx="6096000" cy="987552"/>
          </a:xfrm>
          <a:prstGeom prst="rect">
            <a:avLst/>
          </a:prstGeom>
          <a:solidFill>
            <a:srgbClr val="DA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A8F8CB-3385-F6C1-35D5-21B771E2B141}"/>
              </a:ext>
            </a:extLst>
          </p:cNvPr>
          <p:cNvSpPr/>
          <p:nvPr/>
        </p:nvSpPr>
        <p:spPr>
          <a:xfrm>
            <a:off x="0" y="5897082"/>
            <a:ext cx="6096000" cy="987552"/>
          </a:xfrm>
          <a:prstGeom prst="rect">
            <a:avLst/>
          </a:prstGeom>
          <a:solidFill>
            <a:srgbClr val="00A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¿Ganancias?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95523-145B-2195-B14D-E9E76A95014A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FBB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97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8395-88EA-2119-CE96-1408E979C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580CBDF-29B7-FD09-6065-D59F48944386}"/>
              </a:ext>
            </a:extLst>
          </p:cNvPr>
          <p:cNvSpPr/>
          <p:nvPr/>
        </p:nvSpPr>
        <p:spPr>
          <a:xfrm>
            <a:off x="3543300" y="950140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A8CC8-E0B9-2FA7-FF99-2C4385FE3707}"/>
              </a:ext>
            </a:extLst>
          </p:cNvPr>
          <p:cNvSpPr/>
          <p:nvPr/>
        </p:nvSpPr>
        <p:spPr>
          <a:xfrm>
            <a:off x="3556000" y="3731440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18D9A-8654-CBDC-8205-474AB0D32AFD}"/>
              </a:ext>
            </a:extLst>
          </p:cNvPr>
          <p:cNvSpPr/>
          <p:nvPr/>
        </p:nvSpPr>
        <p:spPr>
          <a:xfrm>
            <a:off x="3556000" y="4264840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683B463F-C4CC-A3BD-5657-9D971D298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1" t="21387" r="14758" b="48284"/>
          <a:stretch/>
        </p:blipFill>
        <p:spPr bwMode="auto">
          <a:xfrm>
            <a:off x="2638424" y="892991"/>
            <a:ext cx="6915151" cy="50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887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15793-867A-1713-8A9F-C5E0D33AE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9440E490-997E-868B-1683-B07DE6570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1" t="21387" r="14758" b="48284"/>
          <a:stretch/>
        </p:blipFill>
        <p:spPr bwMode="auto">
          <a:xfrm>
            <a:off x="2638424" y="892991"/>
            <a:ext cx="6915151" cy="50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005AD64-81B3-F40C-5A34-560F0AFA9DBB}"/>
              </a:ext>
            </a:extLst>
          </p:cNvPr>
          <p:cNvSpPr/>
          <p:nvPr/>
        </p:nvSpPr>
        <p:spPr>
          <a:xfrm>
            <a:off x="3543300" y="950140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CE3478-1FFE-9968-DE55-BBE7FCEAF963}"/>
              </a:ext>
            </a:extLst>
          </p:cNvPr>
          <p:cNvSpPr/>
          <p:nvPr/>
        </p:nvSpPr>
        <p:spPr>
          <a:xfrm>
            <a:off x="3556000" y="3731440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0D5D00-9C5D-6FC7-0EC1-1BF24711C1E6}"/>
              </a:ext>
            </a:extLst>
          </p:cNvPr>
          <p:cNvSpPr/>
          <p:nvPr/>
        </p:nvSpPr>
        <p:spPr>
          <a:xfrm>
            <a:off x="3556000" y="4264840"/>
            <a:ext cx="685800" cy="685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06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4BD31-51C0-F819-4FF0-3F22B616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64F3-A39A-BAB0-55C6-30DC8953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>
            <a:normAutofit/>
          </a:bodyPr>
          <a:lstStyle/>
          <a:p>
            <a:pPr algn="ctr"/>
            <a:r>
              <a:rPr lang="es-MX" sz="9600" b="1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36533280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A1C3-A392-E586-3FB4-7B241B4C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49A3-CA9A-75CA-5CB3-F3D77EC7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828996" y="9797826"/>
            <a:ext cx="43796294" cy="4290861"/>
          </a:xfrm>
        </p:spPr>
        <p:txBody>
          <a:bodyPr>
            <a:normAutofit/>
          </a:bodyPr>
          <a:lstStyle/>
          <a:p>
            <a:pPr algn="l"/>
            <a:r>
              <a:rPr lang="es-MX" sz="18000" b="1" dirty="0"/>
              <a:t>Gráfico 1</a:t>
            </a:r>
          </a:p>
        </p:txBody>
      </p:sp>
      <p:pic>
        <p:nvPicPr>
          <p:cNvPr id="1026" name="Picture 2" descr="Poor Design Example">
            <a:extLst>
              <a:ext uri="{FF2B5EF4-FFF2-40B4-BE49-F238E27FC236}">
                <a16:creationId xmlns:a16="http://schemas.microsoft.com/office/drawing/2014/main" id="{26653894-16AA-5D72-C724-6990A82A0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0"/>
            <a:ext cx="11163299" cy="2952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07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C079-C7D4-856F-EB57-95B426CF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or Design Example">
            <a:extLst>
              <a:ext uri="{FF2B5EF4-FFF2-40B4-BE49-F238E27FC236}">
                <a16:creationId xmlns:a16="http://schemas.microsoft.com/office/drawing/2014/main" id="{1D285C9B-B533-3B71-E72F-B52D8513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6" y="-7069292"/>
            <a:ext cx="11031947" cy="291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5E6FE-039E-AA1C-7090-69D604F2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or Design Example">
            <a:extLst>
              <a:ext uri="{FF2B5EF4-FFF2-40B4-BE49-F238E27FC236}">
                <a16:creationId xmlns:a16="http://schemas.microsoft.com/office/drawing/2014/main" id="{A83D57F5-7CF4-382A-0BAE-4C890EB9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6" y="-15318350"/>
            <a:ext cx="11031947" cy="291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16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3D81B-9490-BE40-26B4-9028A6CC8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or Design Example">
            <a:extLst>
              <a:ext uri="{FF2B5EF4-FFF2-40B4-BE49-F238E27FC236}">
                <a16:creationId xmlns:a16="http://schemas.microsoft.com/office/drawing/2014/main" id="{A47ACC31-5492-3A84-9EEB-FE6A2D23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6" y="-22828100"/>
            <a:ext cx="11031947" cy="291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ABC5E3-A202-A1E9-9C0B-43773DDA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653339" y="-12996860"/>
            <a:ext cx="43796294" cy="4290861"/>
          </a:xfrm>
        </p:spPr>
        <p:txBody>
          <a:bodyPr>
            <a:normAutofit/>
          </a:bodyPr>
          <a:lstStyle/>
          <a:p>
            <a:pPr algn="l"/>
            <a:r>
              <a:rPr lang="es-MX" sz="18000" b="1" dirty="0"/>
              <a:t>Gráfico 1</a:t>
            </a:r>
          </a:p>
        </p:txBody>
      </p:sp>
    </p:spTree>
    <p:extLst>
      <p:ext uri="{BB962C8B-B14F-4D97-AF65-F5344CB8AC3E}">
        <p14:creationId xmlns:p14="http://schemas.microsoft.com/office/powerpoint/2010/main" val="210518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9EF3A-CDBD-1F93-13D6-836A99B4B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BA74-01AB-F739-FBD8-1CAC46A42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122363"/>
            <a:ext cx="9347200" cy="2387600"/>
          </a:xfrm>
        </p:spPr>
        <p:txBody>
          <a:bodyPr/>
          <a:lstStyle/>
          <a:p>
            <a:pPr algn="l"/>
            <a:r>
              <a:rPr lang="es-MX" b="1" dirty="0"/>
              <a:t>Gráfico 1</a:t>
            </a:r>
          </a:p>
        </p:txBody>
      </p:sp>
      <p:pic>
        <p:nvPicPr>
          <p:cNvPr id="1026" name="Picture 2" descr="Poor Design Example">
            <a:extLst>
              <a:ext uri="{FF2B5EF4-FFF2-40B4-BE49-F238E27FC236}">
                <a16:creationId xmlns:a16="http://schemas.microsoft.com/office/drawing/2014/main" id="{13650E08-C8DB-1D38-3C35-7532ABBF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79" y="359571"/>
            <a:ext cx="2382521" cy="63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4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CE4B-69A2-CBF2-7345-86A3DA59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>
            <a:normAutofit/>
          </a:bodyPr>
          <a:lstStyle/>
          <a:p>
            <a:pPr algn="ctr"/>
            <a:r>
              <a:rPr lang="es-MX" sz="9600" b="1" dirty="0"/>
              <a:t>Formas</a:t>
            </a:r>
          </a:p>
        </p:txBody>
      </p:sp>
    </p:spTree>
    <p:extLst>
      <p:ext uri="{BB962C8B-B14F-4D97-AF65-F5344CB8AC3E}">
        <p14:creationId xmlns:p14="http://schemas.microsoft.com/office/powerpoint/2010/main" val="86343189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B483-1206-096A-BB2E-D57D88BA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820400" cy="5823871"/>
          </a:xfrm>
        </p:spPr>
        <p:txBody>
          <a:bodyPr/>
          <a:lstStyle/>
          <a:p>
            <a:r>
              <a:rPr lang="es-MX" b="1" dirty="0"/>
              <a:t>Gráfico 2</a:t>
            </a:r>
          </a:p>
        </p:txBody>
      </p:sp>
      <p:pic>
        <p:nvPicPr>
          <p:cNvPr id="2050" name="Picture 2" descr="Design Example Solution">
            <a:extLst>
              <a:ext uri="{FF2B5EF4-FFF2-40B4-BE49-F238E27FC236}">
                <a16:creationId xmlns:a16="http://schemas.microsoft.com/office/drawing/2014/main" id="{0D8865DC-1899-11DB-826C-C166D826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10" y="669004"/>
            <a:ext cx="8642730" cy="551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93581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49362348337458243C8AA479693F0" ma:contentTypeVersion="18" ma:contentTypeDescription="Create a new document." ma:contentTypeScope="" ma:versionID="861342d32d40ced43221302470b0102e">
  <xsd:schema xmlns:xsd="http://www.w3.org/2001/XMLSchema" xmlns:xs="http://www.w3.org/2001/XMLSchema" xmlns:p="http://schemas.microsoft.com/office/2006/metadata/properties" xmlns:ns3="5cac1acd-d7f2-4810-a560-7e2f664c9218" xmlns:ns4="7eb9858e-99d3-4aa9-8ed7-62e121bee240" targetNamespace="http://schemas.microsoft.com/office/2006/metadata/properties" ma:root="true" ma:fieldsID="e3b3af5cf495acf61be1063a545ddabf" ns3:_="" ns4:_="">
    <xsd:import namespace="5cac1acd-d7f2-4810-a560-7e2f664c9218"/>
    <xsd:import namespace="7eb9858e-99d3-4aa9-8ed7-62e121bee2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c1acd-d7f2-4810-a560-7e2f664c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9858e-99d3-4aa9-8ed7-62e121bee2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ac1acd-d7f2-4810-a560-7e2f664c92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419D74-C790-47F6-A1BB-D9CB772FC0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ac1acd-d7f2-4810-a560-7e2f664c9218"/>
    <ds:schemaRef ds:uri="7eb9858e-99d3-4aa9-8ed7-62e121bee2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491584-6B52-4849-9B28-6A1692495290}">
  <ds:schemaRefs>
    <ds:schemaRef ds:uri="http://schemas.microsoft.com/office/2006/metadata/properties"/>
    <ds:schemaRef ds:uri="7eb9858e-99d3-4aa9-8ed7-62e121bee240"/>
    <ds:schemaRef ds:uri="http://purl.org/dc/elements/1.1/"/>
    <ds:schemaRef ds:uri="http://schemas.microsoft.com/office/2006/documentManagement/types"/>
    <ds:schemaRef ds:uri="5cac1acd-d7f2-4810-a560-7e2f664c9218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E8949B-B4FE-401A-8B50-59D607BC8E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56</Words>
  <Application>Microsoft Office PowerPoint</Application>
  <PresentationFormat>Widescreen</PresentationFormat>
  <Paragraphs>26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Gráfico 1</vt:lpstr>
      <vt:lpstr>Gráfico 1</vt:lpstr>
      <vt:lpstr>PowerPoint Presentation</vt:lpstr>
      <vt:lpstr>PowerPoint Presentation</vt:lpstr>
      <vt:lpstr>Gráfico 1</vt:lpstr>
      <vt:lpstr>Gráfico 1</vt:lpstr>
      <vt:lpstr>Formas</vt:lpstr>
      <vt:lpstr>Gráfico 2</vt:lpstr>
      <vt:lpstr>Gráfico 2</vt:lpstr>
      <vt:lpstr>PowerPoint Presentation</vt:lpstr>
      <vt:lpstr>Ubicación</vt:lpstr>
      <vt:lpstr>Gráfico 3</vt:lpstr>
      <vt:lpstr>Gráfico 3</vt:lpstr>
      <vt:lpstr>Gráfico 3</vt:lpstr>
      <vt:lpstr>Gráfico 3</vt:lpstr>
      <vt:lpstr>PowerPoint Presentation</vt:lpstr>
      <vt:lpstr>PowerPoint Presentation</vt:lpstr>
      <vt:lpstr>PowerPoint Presentation</vt:lpstr>
      <vt:lpstr>Color</vt:lpstr>
      <vt:lpstr>Color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Heriberto Espino Montelongo</dc:creator>
  <cp:lastModifiedBy>Heriberto Espino Montelongo</cp:lastModifiedBy>
  <cp:revision>2</cp:revision>
  <dcterms:created xsi:type="dcterms:W3CDTF">2025-01-18T04:46:14Z</dcterms:created>
  <dcterms:modified xsi:type="dcterms:W3CDTF">2025-01-23T03:34:55Z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0x01010032C49362348337458243C8AA479693F0</vt:lpwstr>
  </property>
</Properties>
</file>