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84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1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9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86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5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07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11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9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D968-C261-4FEB-90C2-C92F0D79848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FCC0-3EB4-4D76-B8C7-0D2647943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68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Thesaurus of Cultural Heritage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Phil Carlisle</a:t>
            </a:r>
          </a:p>
          <a:p>
            <a:r>
              <a:rPr lang="en-GB" dirty="0" smtClean="0"/>
              <a:t>Edinburgh, November 28</a:t>
            </a:r>
            <a:r>
              <a:rPr lang="en-GB" baseline="30000" dirty="0" smtClean="0"/>
              <a:t>th</a:t>
            </a:r>
            <a:r>
              <a:rPr lang="en-GB" dirty="0" smtClean="0"/>
              <a:t>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13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First mooted in 2001 as a joint effort between EH and RCAHMS</a:t>
            </a:r>
          </a:p>
          <a:p>
            <a:pPr lvl="1"/>
            <a:r>
              <a:rPr lang="en-GB" dirty="0" smtClean="0"/>
              <a:t>Paper presented at </a:t>
            </a:r>
            <a:r>
              <a:rPr lang="en-GB" dirty="0" err="1" smtClean="0"/>
              <a:t>mda</a:t>
            </a:r>
            <a:r>
              <a:rPr lang="en-GB" dirty="0" smtClean="0"/>
              <a:t> conference</a:t>
            </a:r>
          </a:p>
          <a:p>
            <a:r>
              <a:rPr lang="en-GB" dirty="0" smtClean="0"/>
              <a:t>‘</a:t>
            </a:r>
            <a:r>
              <a:rPr lang="en-GB" dirty="0" err="1" smtClean="0"/>
              <a:t>Uber</a:t>
            </a:r>
            <a:r>
              <a:rPr lang="en-GB" dirty="0" smtClean="0"/>
              <a:t> Thesaurus’</a:t>
            </a:r>
          </a:p>
          <a:p>
            <a:pPr lvl="1"/>
            <a:r>
              <a:rPr lang="en-GB" dirty="0" smtClean="0"/>
              <a:t>Monument types</a:t>
            </a:r>
          </a:p>
          <a:p>
            <a:pPr lvl="1"/>
            <a:r>
              <a:rPr lang="en-GB" dirty="0" smtClean="0"/>
              <a:t>Objects</a:t>
            </a:r>
          </a:p>
          <a:p>
            <a:pPr lvl="1"/>
            <a:r>
              <a:rPr lang="en-GB" dirty="0" smtClean="0"/>
              <a:t>Materials etc.</a:t>
            </a:r>
          </a:p>
          <a:p>
            <a:r>
              <a:rPr lang="en-GB" dirty="0" smtClean="0"/>
              <a:t>Ambitious scope  - to cover the whole of human history in </a:t>
            </a:r>
            <a:r>
              <a:rPr lang="en-GB" smtClean="0"/>
              <a:t>the Geographic British </a:t>
            </a:r>
            <a:r>
              <a:rPr lang="en-GB" dirty="0" smtClean="0"/>
              <a:t>Isles from </a:t>
            </a:r>
            <a:r>
              <a:rPr lang="en-GB" dirty="0" err="1" smtClean="0"/>
              <a:t>Boxgrove</a:t>
            </a:r>
            <a:r>
              <a:rPr lang="en-GB" dirty="0" smtClean="0"/>
              <a:t> to </a:t>
            </a:r>
            <a:r>
              <a:rPr lang="en-GB" dirty="0" err="1" smtClean="0"/>
              <a:t>Brexit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34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Seneschal, FISH and Arches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2013 – RCAHMS, RCAHMW and HE publish Thesaurus of Monument Types as linked data on heritagedata.org</a:t>
            </a:r>
          </a:p>
          <a:p>
            <a:r>
              <a:rPr lang="en-GB" dirty="0" smtClean="0"/>
              <a:t>2013 – FISH Terminology Working Group take over ownership of the former NMR thesauri.</a:t>
            </a:r>
          </a:p>
          <a:p>
            <a:r>
              <a:rPr lang="en-GB" smtClean="0"/>
              <a:t>2016 </a:t>
            </a:r>
            <a:r>
              <a:rPr lang="en-GB" dirty="0" smtClean="0"/>
              <a:t>– </a:t>
            </a:r>
            <a:r>
              <a:rPr lang="en-GB" dirty="0" smtClean="0"/>
              <a:t>HIAS </a:t>
            </a:r>
            <a:r>
              <a:rPr lang="en-GB" dirty="0" err="1" smtClean="0"/>
              <a:t>Workpackage</a:t>
            </a:r>
            <a:r>
              <a:rPr lang="en-GB" dirty="0" smtClean="0"/>
              <a:t> to deliver a reference data management tool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51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Data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9738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Data (2)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23726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113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Thesaurus of Cultural Heritage</vt:lpstr>
      <vt:lpstr>Background</vt:lpstr>
      <vt:lpstr>Seneschal, FISH and Arches</vt:lpstr>
      <vt:lpstr>Linked Data</vt:lpstr>
      <vt:lpstr>Linked Data (2)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Thesaurus of Cultural Heritage</dc:title>
  <dc:creator>Carlisle, Philip</dc:creator>
  <cp:lastModifiedBy>Carlisle, Philip</cp:lastModifiedBy>
  <cp:revision>7</cp:revision>
  <dcterms:created xsi:type="dcterms:W3CDTF">2016-11-28T07:32:26Z</dcterms:created>
  <dcterms:modified xsi:type="dcterms:W3CDTF">2016-11-29T09:27:16Z</dcterms:modified>
</cp:coreProperties>
</file>