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96" r:id="rId2"/>
  </p:sldMasterIdLst>
  <p:notesMasterIdLst>
    <p:notesMasterId r:id="rId25"/>
  </p:notesMasterIdLst>
  <p:sldIdLst>
    <p:sldId id="257" r:id="rId3"/>
    <p:sldId id="273" r:id="rId4"/>
    <p:sldId id="288" r:id="rId5"/>
    <p:sldId id="277" r:id="rId6"/>
    <p:sldId id="269" r:id="rId7"/>
    <p:sldId id="270" r:id="rId8"/>
    <p:sldId id="271" r:id="rId9"/>
    <p:sldId id="272" r:id="rId10"/>
    <p:sldId id="279" r:id="rId11"/>
    <p:sldId id="263" r:id="rId12"/>
    <p:sldId id="264" r:id="rId13"/>
    <p:sldId id="289" r:id="rId14"/>
    <p:sldId id="291" r:id="rId15"/>
    <p:sldId id="292" r:id="rId16"/>
    <p:sldId id="293" r:id="rId17"/>
    <p:sldId id="294" r:id="rId18"/>
    <p:sldId id="298" r:id="rId19"/>
    <p:sldId id="296" r:id="rId20"/>
    <p:sldId id="295" r:id="rId21"/>
    <p:sldId id="290" r:id="rId22"/>
    <p:sldId id="281" r:id="rId23"/>
    <p:sldId id="28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64A2"/>
    <a:srgbClr val="8F77AD"/>
    <a:srgbClr val="B6A6CA"/>
    <a:srgbClr val="E1DBE9"/>
    <a:srgbClr val="C80000"/>
    <a:srgbClr val="A60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80" autoAdjust="0"/>
  </p:normalViewPr>
  <p:slideViewPr>
    <p:cSldViewPr>
      <p:cViewPr>
        <p:scale>
          <a:sx n="90" d="100"/>
          <a:sy n="90" d="100"/>
        </p:scale>
        <p:origin x="-1072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3E82A1-C70E-4761-A69A-D67FBAF820F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EDE857CE-2F27-40B9-AFC0-3462D9ECB0E8}">
      <dgm:prSet phldrT="[Text]" custT="1"/>
      <dgm:spPr/>
      <dgm:t>
        <a:bodyPr/>
        <a:lstStyle/>
        <a:p>
          <a:r>
            <a:rPr lang="en-GB" sz="2800" dirty="0"/>
            <a:t>More up to date technology</a:t>
          </a:r>
        </a:p>
      </dgm:t>
    </dgm:pt>
    <dgm:pt modelId="{6563E3C1-7C56-4949-AB1E-492283AA2DDC}" type="parTrans" cxnId="{D722D31E-AB8D-4540-9763-034EE0BE31E6}">
      <dgm:prSet/>
      <dgm:spPr/>
      <dgm:t>
        <a:bodyPr/>
        <a:lstStyle/>
        <a:p>
          <a:endParaRPr lang="en-GB" sz="1400"/>
        </a:p>
      </dgm:t>
    </dgm:pt>
    <dgm:pt modelId="{FBA00CF8-3D31-4891-9AD3-AE37F98BE883}" type="sibTrans" cxnId="{D722D31E-AB8D-4540-9763-034EE0BE31E6}">
      <dgm:prSet/>
      <dgm:spPr/>
      <dgm:t>
        <a:bodyPr/>
        <a:lstStyle/>
        <a:p>
          <a:endParaRPr lang="en-GB" sz="1400"/>
        </a:p>
      </dgm:t>
    </dgm:pt>
    <dgm:pt modelId="{14A4DFA7-CC3F-4A10-B11D-27EA4552C91E}">
      <dgm:prSet phldrT="[Text]" custT="1"/>
      <dgm:spPr/>
      <dgm:t>
        <a:bodyPr/>
        <a:lstStyle/>
        <a:p>
          <a:r>
            <a:rPr lang="en-GB" sz="2800" dirty="0"/>
            <a:t>Longer page timeouts, auto saves</a:t>
          </a:r>
        </a:p>
      </dgm:t>
    </dgm:pt>
    <dgm:pt modelId="{78F064AE-3DA8-4750-A7CA-6801349A3BD9}" type="parTrans" cxnId="{D7591498-FEA8-461A-9E7C-4059464F315F}">
      <dgm:prSet/>
      <dgm:spPr/>
      <dgm:t>
        <a:bodyPr/>
        <a:lstStyle/>
        <a:p>
          <a:endParaRPr lang="en-GB" sz="1400"/>
        </a:p>
      </dgm:t>
    </dgm:pt>
    <dgm:pt modelId="{F415C0E0-96C1-4565-9903-A9F22977E02E}" type="sibTrans" cxnId="{D7591498-FEA8-461A-9E7C-4059464F315F}">
      <dgm:prSet/>
      <dgm:spPr/>
      <dgm:t>
        <a:bodyPr/>
        <a:lstStyle/>
        <a:p>
          <a:endParaRPr lang="en-GB" sz="1400"/>
        </a:p>
      </dgm:t>
    </dgm:pt>
    <dgm:pt modelId="{F2D2FBBF-CBC7-4173-8747-CD95F40B1AAE}">
      <dgm:prSet phldrT="[Text]" custT="1"/>
      <dgm:spPr/>
      <dgm:t>
        <a:bodyPr/>
        <a:lstStyle/>
        <a:p>
          <a:r>
            <a:rPr lang="en-GB" sz="2800" dirty="0"/>
            <a:t>Records ‘always open’</a:t>
          </a:r>
        </a:p>
      </dgm:t>
    </dgm:pt>
    <dgm:pt modelId="{3E274D7D-B2E7-4E6D-AAA3-F07950F6442F}" type="parTrans" cxnId="{17711881-FB88-4D3F-AB18-194A5BC279F2}">
      <dgm:prSet/>
      <dgm:spPr/>
      <dgm:t>
        <a:bodyPr/>
        <a:lstStyle/>
        <a:p>
          <a:endParaRPr lang="en-GB" sz="1400"/>
        </a:p>
      </dgm:t>
    </dgm:pt>
    <dgm:pt modelId="{0A6D32C1-5869-49EF-BD9F-F6A934C82DC7}" type="sibTrans" cxnId="{17711881-FB88-4D3F-AB18-194A5BC279F2}">
      <dgm:prSet/>
      <dgm:spPr/>
      <dgm:t>
        <a:bodyPr/>
        <a:lstStyle/>
        <a:p>
          <a:endParaRPr lang="en-GB" sz="1400"/>
        </a:p>
      </dgm:t>
    </dgm:pt>
    <dgm:pt modelId="{613CB85C-40E7-4687-A715-9670E7A9EE78}">
      <dgm:prSet phldrT="[Text]" custT="1"/>
      <dgm:spPr/>
      <dgm:t>
        <a:bodyPr/>
        <a:lstStyle/>
        <a:p>
          <a:r>
            <a:rPr lang="en-GB" sz="2800" dirty="0"/>
            <a:t>Review not validation</a:t>
          </a:r>
        </a:p>
      </dgm:t>
    </dgm:pt>
    <dgm:pt modelId="{8B68A71F-468F-4DDB-8F29-94D464BC9E7C}" type="parTrans" cxnId="{8E140236-A53E-4E2C-8D33-A82A3088B367}">
      <dgm:prSet/>
      <dgm:spPr/>
      <dgm:t>
        <a:bodyPr/>
        <a:lstStyle/>
        <a:p>
          <a:endParaRPr lang="en-GB" sz="1400"/>
        </a:p>
      </dgm:t>
    </dgm:pt>
    <dgm:pt modelId="{FD2BF764-062B-446A-BC70-0B794C331060}" type="sibTrans" cxnId="{8E140236-A53E-4E2C-8D33-A82A3088B367}">
      <dgm:prSet/>
      <dgm:spPr/>
      <dgm:t>
        <a:bodyPr/>
        <a:lstStyle/>
        <a:p>
          <a:endParaRPr lang="en-GB" sz="1400"/>
        </a:p>
      </dgm:t>
    </dgm:pt>
    <dgm:pt modelId="{3F0E59FD-55FB-44E8-8E16-74FF9E3530F9}">
      <dgm:prSet phldrT="[Text]" custT="1"/>
      <dgm:spPr/>
      <dgm:t>
        <a:bodyPr/>
        <a:lstStyle/>
        <a:p>
          <a:r>
            <a:rPr lang="en-GB" sz="2800" dirty="0"/>
            <a:t>Versioning</a:t>
          </a:r>
        </a:p>
      </dgm:t>
    </dgm:pt>
    <dgm:pt modelId="{419D5425-8DF2-461B-83D5-16A46B6B149B}" type="parTrans" cxnId="{43F05344-31E4-4FBD-A977-3E4D89CE1B65}">
      <dgm:prSet/>
      <dgm:spPr/>
      <dgm:t>
        <a:bodyPr/>
        <a:lstStyle/>
        <a:p>
          <a:endParaRPr lang="en-GB" sz="1400"/>
        </a:p>
      </dgm:t>
    </dgm:pt>
    <dgm:pt modelId="{AAA617A4-7702-4005-A1B9-4004ABFD7E03}" type="sibTrans" cxnId="{43F05344-31E4-4FBD-A977-3E4D89CE1B65}">
      <dgm:prSet/>
      <dgm:spPr/>
      <dgm:t>
        <a:bodyPr/>
        <a:lstStyle/>
        <a:p>
          <a:endParaRPr lang="en-GB" sz="1400"/>
        </a:p>
      </dgm:t>
    </dgm:pt>
    <dgm:pt modelId="{DBB77A8B-685F-49FB-A870-5F8AF87D9DF7}" type="pres">
      <dgm:prSet presAssocID="{A83E82A1-C70E-4761-A69A-D67FBAF820F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730EBFE-FCA5-47F6-B206-879BAC39D93C}" type="pres">
      <dgm:prSet presAssocID="{EDE857CE-2F27-40B9-AFC0-3462D9ECB0E8}" presName="node" presStyleLbl="node1" presStyleIdx="0" presStyleCnt="5" custScaleX="356757" custScaleY="27609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0F0B9D2-9BD6-4A3E-9112-6643460A96E3}" type="pres">
      <dgm:prSet presAssocID="{FBA00CF8-3D31-4891-9AD3-AE37F98BE883}" presName="sibTrans" presStyleCnt="0"/>
      <dgm:spPr/>
    </dgm:pt>
    <dgm:pt modelId="{775C1A75-6DEB-4160-AC62-F799365FEB0E}" type="pres">
      <dgm:prSet presAssocID="{14A4DFA7-CC3F-4A10-B11D-27EA4552C91E}" presName="node" presStyleLbl="node1" presStyleIdx="1" presStyleCnt="5" custScaleX="356757" custScaleY="27609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04B97FF-06E8-43E9-A423-A126B2135A85}" type="pres">
      <dgm:prSet presAssocID="{F415C0E0-96C1-4565-9903-A9F22977E02E}" presName="sibTrans" presStyleCnt="0"/>
      <dgm:spPr/>
    </dgm:pt>
    <dgm:pt modelId="{565ED673-2CC4-4027-91FF-C852662CA4D9}" type="pres">
      <dgm:prSet presAssocID="{F2D2FBBF-CBC7-4173-8747-CD95F40B1AAE}" presName="node" presStyleLbl="node1" presStyleIdx="2" presStyleCnt="5" custScaleX="356757" custScaleY="27609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17C88F7-5C64-433E-BEB7-14BE7B2DD6D0}" type="pres">
      <dgm:prSet presAssocID="{0A6D32C1-5869-49EF-BD9F-F6A934C82DC7}" presName="sibTrans" presStyleCnt="0"/>
      <dgm:spPr/>
    </dgm:pt>
    <dgm:pt modelId="{A6481126-823A-4E60-A241-263DA32838C6}" type="pres">
      <dgm:prSet presAssocID="{613CB85C-40E7-4687-A715-9670E7A9EE78}" presName="node" presStyleLbl="node1" presStyleIdx="3" presStyleCnt="5" custScaleX="356757" custScaleY="27609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9CED507-47B8-4D21-8BB8-69E79484B2F7}" type="pres">
      <dgm:prSet presAssocID="{FD2BF764-062B-446A-BC70-0B794C331060}" presName="sibTrans" presStyleCnt="0"/>
      <dgm:spPr/>
    </dgm:pt>
    <dgm:pt modelId="{C85812AA-9527-4E08-BCD0-DBE0633A7354}" type="pres">
      <dgm:prSet presAssocID="{3F0E59FD-55FB-44E8-8E16-74FF9E3530F9}" presName="node" presStyleLbl="node1" presStyleIdx="4" presStyleCnt="5" custScaleX="356757" custScaleY="27609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722D31E-AB8D-4540-9763-034EE0BE31E6}" srcId="{A83E82A1-C70E-4761-A69A-D67FBAF820F2}" destId="{EDE857CE-2F27-40B9-AFC0-3462D9ECB0E8}" srcOrd="0" destOrd="0" parTransId="{6563E3C1-7C56-4949-AB1E-492283AA2DDC}" sibTransId="{FBA00CF8-3D31-4891-9AD3-AE37F98BE883}"/>
    <dgm:cxn modelId="{A5FA395C-451C-4271-B3C3-39D11612606E}" type="presOf" srcId="{3F0E59FD-55FB-44E8-8E16-74FF9E3530F9}" destId="{C85812AA-9527-4E08-BCD0-DBE0633A7354}" srcOrd="0" destOrd="0" presId="urn:microsoft.com/office/officeart/2005/8/layout/default"/>
    <dgm:cxn modelId="{17711881-FB88-4D3F-AB18-194A5BC279F2}" srcId="{A83E82A1-C70E-4761-A69A-D67FBAF820F2}" destId="{F2D2FBBF-CBC7-4173-8747-CD95F40B1AAE}" srcOrd="2" destOrd="0" parTransId="{3E274D7D-B2E7-4E6D-AAA3-F07950F6442F}" sibTransId="{0A6D32C1-5869-49EF-BD9F-F6A934C82DC7}"/>
    <dgm:cxn modelId="{06D9ED86-EAC1-45E5-9700-9C9E3A3A7621}" type="presOf" srcId="{F2D2FBBF-CBC7-4173-8747-CD95F40B1AAE}" destId="{565ED673-2CC4-4027-91FF-C852662CA4D9}" srcOrd="0" destOrd="0" presId="urn:microsoft.com/office/officeart/2005/8/layout/default"/>
    <dgm:cxn modelId="{0B315774-B13C-468D-8E65-20B15CA9B3A4}" type="presOf" srcId="{EDE857CE-2F27-40B9-AFC0-3462D9ECB0E8}" destId="{F730EBFE-FCA5-47F6-B206-879BAC39D93C}" srcOrd="0" destOrd="0" presId="urn:microsoft.com/office/officeart/2005/8/layout/default"/>
    <dgm:cxn modelId="{854C75C3-B57C-4BF2-A1FD-11545D15F799}" type="presOf" srcId="{613CB85C-40E7-4687-A715-9670E7A9EE78}" destId="{A6481126-823A-4E60-A241-263DA32838C6}" srcOrd="0" destOrd="0" presId="urn:microsoft.com/office/officeart/2005/8/layout/default"/>
    <dgm:cxn modelId="{20927893-E519-41D6-900F-D0A468B24787}" type="presOf" srcId="{14A4DFA7-CC3F-4A10-B11D-27EA4552C91E}" destId="{775C1A75-6DEB-4160-AC62-F799365FEB0E}" srcOrd="0" destOrd="0" presId="urn:microsoft.com/office/officeart/2005/8/layout/default"/>
    <dgm:cxn modelId="{43F05344-31E4-4FBD-A977-3E4D89CE1B65}" srcId="{A83E82A1-C70E-4761-A69A-D67FBAF820F2}" destId="{3F0E59FD-55FB-44E8-8E16-74FF9E3530F9}" srcOrd="4" destOrd="0" parTransId="{419D5425-8DF2-461B-83D5-16A46B6B149B}" sibTransId="{AAA617A4-7702-4005-A1B9-4004ABFD7E03}"/>
    <dgm:cxn modelId="{8E140236-A53E-4E2C-8D33-A82A3088B367}" srcId="{A83E82A1-C70E-4761-A69A-D67FBAF820F2}" destId="{613CB85C-40E7-4687-A715-9670E7A9EE78}" srcOrd="3" destOrd="0" parTransId="{8B68A71F-468F-4DDB-8F29-94D464BC9E7C}" sibTransId="{FD2BF764-062B-446A-BC70-0B794C331060}"/>
    <dgm:cxn modelId="{C6D9810F-A78B-4A6A-8144-6C4E484101A9}" type="presOf" srcId="{A83E82A1-C70E-4761-A69A-D67FBAF820F2}" destId="{DBB77A8B-685F-49FB-A870-5F8AF87D9DF7}" srcOrd="0" destOrd="0" presId="urn:microsoft.com/office/officeart/2005/8/layout/default"/>
    <dgm:cxn modelId="{D7591498-FEA8-461A-9E7C-4059464F315F}" srcId="{A83E82A1-C70E-4761-A69A-D67FBAF820F2}" destId="{14A4DFA7-CC3F-4A10-B11D-27EA4552C91E}" srcOrd="1" destOrd="0" parTransId="{78F064AE-3DA8-4750-A7CA-6801349A3BD9}" sibTransId="{F415C0E0-96C1-4565-9903-A9F22977E02E}"/>
    <dgm:cxn modelId="{852C9BD2-3C90-46ED-9CD8-B52CC239D6FC}" type="presParOf" srcId="{DBB77A8B-685F-49FB-A870-5F8AF87D9DF7}" destId="{F730EBFE-FCA5-47F6-B206-879BAC39D93C}" srcOrd="0" destOrd="0" presId="urn:microsoft.com/office/officeart/2005/8/layout/default"/>
    <dgm:cxn modelId="{F7F708ED-4922-4EAA-BF00-64039B37C623}" type="presParOf" srcId="{DBB77A8B-685F-49FB-A870-5F8AF87D9DF7}" destId="{F0F0B9D2-9BD6-4A3E-9112-6643460A96E3}" srcOrd="1" destOrd="0" presId="urn:microsoft.com/office/officeart/2005/8/layout/default"/>
    <dgm:cxn modelId="{CEEB89BD-C28F-46FC-9825-71FD00BE81A1}" type="presParOf" srcId="{DBB77A8B-685F-49FB-A870-5F8AF87D9DF7}" destId="{775C1A75-6DEB-4160-AC62-F799365FEB0E}" srcOrd="2" destOrd="0" presId="urn:microsoft.com/office/officeart/2005/8/layout/default"/>
    <dgm:cxn modelId="{433A4F6C-B404-4686-8C94-1E91D6F7F531}" type="presParOf" srcId="{DBB77A8B-685F-49FB-A870-5F8AF87D9DF7}" destId="{B04B97FF-06E8-43E9-A423-A126B2135A85}" srcOrd="3" destOrd="0" presId="urn:microsoft.com/office/officeart/2005/8/layout/default"/>
    <dgm:cxn modelId="{4CF14FAB-DDE3-40F7-930A-1EF4A7F6476F}" type="presParOf" srcId="{DBB77A8B-685F-49FB-A870-5F8AF87D9DF7}" destId="{565ED673-2CC4-4027-91FF-C852662CA4D9}" srcOrd="4" destOrd="0" presId="urn:microsoft.com/office/officeart/2005/8/layout/default"/>
    <dgm:cxn modelId="{8980DD18-10BC-4EEF-9B1F-A6D3D77E5781}" type="presParOf" srcId="{DBB77A8B-685F-49FB-A870-5F8AF87D9DF7}" destId="{F17C88F7-5C64-433E-BEB7-14BE7B2DD6D0}" srcOrd="5" destOrd="0" presId="urn:microsoft.com/office/officeart/2005/8/layout/default"/>
    <dgm:cxn modelId="{7F88F3E1-74EE-4880-869B-9CC74FCEF052}" type="presParOf" srcId="{DBB77A8B-685F-49FB-A870-5F8AF87D9DF7}" destId="{A6481126-823A-4E60-A241-263DA32838C6}" srcOrd="6" destOrd="0" presId="urn:microsoft.com/office/officeart/2005/8/layout/default"/>
    <dgm:cxn modelId="{C0E4BD4A-C1F2-4DE1-946E-915103A1C3A7}" type="presParOf" srcId="{DBB77A8B-685F-49FB-A870-5F8AF87D9DF7}" destId="{99CED507-47B8-4D21-8BB8-69E79484B2F7}" srcOrd="7" destOrd="0" presId="urn:microsoft.com/office/officeart/2005/8/layout/default"/>
    <dgm:cxn modelId="{845B58E6-E1B6-4CE9-BF65-95E27C7ABEA0}" type="presParOf" srcId="{DBB77A8B-685F-49FB-A870-5F8AF87D9DF7}" destId="{C85812AA-9527-4E08-BCD0-DBE0633A735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00C94B-E165-410F-A644-E7365E4C83B1}" type="doc">
      <dgm:prSet loTypeId="urn:microsoft.com/office/officeart/2011/layout/RadialPicture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5E661E1-4BB7-42BC-B342-7F871C56DD30}">
      <dgm:prSet phldrT="[Text]"/>
      <dgm:spPr>
        <a:solidFill>
          <a:srgbClr val="8064A2"/>
        </a:solidFill>
      </dgm:spPr>
      <dgm:t>
        <a:bodyPr/>
        <a:lstStyle/>
        <a:p>
          <a:r>
            <a:rPr lang="en-GB" dirty="0"/>
            <a:t>Organisation</a:t>
          </a:r>
        </a:p>
        <a:p>
          <a:r>
            <a:rPr lang="en-GB" dirty="0" err="1"/>
            <a:t>e.g.Unit</a:t>
          </a:r>
          <a:r>
            <a:rPr lang="en-GB" dirty="0"/>
            <a:t> or HER</a:t>
          </a:r>
        </a:p>
      </dgm:t>
    </dgm:pt>
    <dgm:pt modelId="{6CAC74D6-C7D4-4497-8F28-3272C3A17804}" type="parTrans" cxnId="{BF9ABB4C-FE14-40CC-8A49-468E74484FDD}">
      <dgm:prSet/>
      <dgm:spPr/>
      <dgm:t>
        <a:bodyPr/>
        <a:lstStyle/>
        <a:p>
          <a:endParaRPr lang="en-GB"/>
        </a:p>
      </dgm:t>
    </dgm:pt>
    <dgm:pt modelId="{02BF57C0-AC28-4D3C-A939-15FBE7F2418F}" type="sibTrans" cxnId="{BF9ABB4C-FE14-40CC-8A49-468E74484FDD}">
      <dgm:prSet/>
      <dgm:spPr/>
      <dgm:t>
        <a:bodyPr/>
        <a:lstStyle/>
        <a:p>
          <a:endParaRPr lang="en-GB"/>
        </a:p>
      </dgm:t>
    </dgm:pt>
    <dgm:pt modelId="{EBB6BD95-B5D4-43BE-BF5A-A50724ED0650}">
      <dgm:prSet phldrT="[Text]"/>
      <dgm:spPr/>
      <dgm:t>
        <a:bodyPr/>
        <a:lstStyle/>
        <a:p>
          <a:r>
            <a:rPr lang="en-GB" dirty="0"/>
            <a:t>Joe Bloggs</a:t>
          </a:r>
        </a:p>
      </dgm:t>
    </dgm:pt>
    <dgm:pt modelId="{DC72AB86-293A-4BEF-820A-AAA620CBCFF8}" type="parTrans" cxnId="{C1F5278A-C1BB-4D52-B4FA-732ECEE1B448}">
      <dgm:prSet/>
      <dgm:spPr/>
      <dgm:t>
        <a:bodyPr/>
        <a:lstStyle/>
        <a:p>
          <a:endParaRPr lang="en-GB"/>
        </a:p>
      </dgm:t>
    </dgm:pt>
    <dgm:pt modelId="{7300A10A-12D1-4DC7-B079-A9F5B12D2DBB}" type="sibTrans" cxnId="{C1F5278A-C1BB-4D52-B4FA-732ECEE1B448}">
      <dgm:prSet/>
      <dgm:spPr/>
      <dgm:t>
        <a:bodyPr/>
        <a:lstStyle/>
        <a:p>
          <a:endParaRPr lang="en-GB"/>
        </a:p>
      </dgm:t>
    </dgm:pt>
    <dgm:pt modelId="{73E7D6C6-0EDE-4AB0-942B-67A747C15C65}">
      <dgm:prSet phldrT="[Text]"/>
      <dgm:spPr/>
      <dgm:t>
        <a:bodyPr/>
        <a:lstStyle/>
        <a:p>
          <a:r>
            <a:rPr lang="en-GB" dirty="0"/>
            <a:t>Jane Doe</a:t>
          </a:r>
        </a:p>
      </dgm:t>
    </dgm:pt>
    <dgm:pt modelId="{6FF47F7B-B12A-43C8-B38E-71DCDB513C0F}" type="parTrans" cxnId="{21E3EDF2-C426-4138-B415-D5480378AE77}">
      <dgm:prSet/>
      <dgm:spPr/>
      <dgm:t>
        <a:bodyPr/>
        <a:lstStyle/>
        <a:p>
          <a:endParaRPr lang="en-GB"/>
        </a:p>
      </dgm:t>
    </dgm:pt>
    <dgm:pt modelId="{AD4EA77F-7C96-4564-B47E-00D0C463B295}" type="sibTrans" cxnId="{21E3EDF2-C426-4138-B415-D5480378AE77}">
      <dgm:prSet/>
      <dgm:spPr/>
      <dgm:t>
        <a:bodyPr/>
        <a:lstStyle/>
        <a:p>
          <a:endParaRPr lang="en-GB"/>
        </a:p>
      </dgm:t>
    </dgm:pt>
    <dgm:pt modelId="{4F52320E-BEA8-4796-A7AC-8FB6719CF836}">
      <dgm:prSet phldrT="[Text]"/>
      <dgm:spPr/>
      <dgm:t>
        <a:bodyPr/>
        <a:lstStyle/>
        <a:p>
          <a:r>
            <a:rPr lang="en-GB" dirty="0"/>
            <a:t>Anne Excavator</a:t>
          </a:r>
        </a:p>
      </dgm:t>
    </dgm:pt>
    <dgm:pt modelId="{C9644E6B-3217-4F7E-BF87-13B203A7E13B}" type="parTrans" cxnId="{67A16E06-579B-48A1-AC20-9D3971FC312B}">
      <dgm:prSet/>
      <dgm:spPr/>
      <dgm:t>
        <a:bodyPr/>
        <a:lstStyle/>
        <a:p>
          <a:endParaRPr lang="en-GB"/>
        </a:p>
      </dgm:t>
    </dgm:pt>
    <dgm:pt modelId="{EA6BA817-7077-4DB9-BA4C-8FB4AE046A44}" type="sibTrans" cxnId="{67A16E06-579B-48A1-AC20-9D3971FC312B}">
      <dgm:prSet/>
      <dgm:spPr/>
      <dgm:t>
        <a:bodyPr/>
        <a:lstStyle/>
        <a:p>
          <a:endParaRPr lang="en-GB"/>
        </a:p>
      </dgm:t>
    </dgm:pt>
    <dgm:pt modelId="{3E1029ED-0F94-4F89-8F2C-F2428E5D76D7}" type="pres">
      <dgm:prSet presAssocID="{7300C94B-E165-410F-A644-E7365E4C83B1}" presName="Name0" presStyleCnt="0">
        <dgm:presLayoutVars>
          <dgm:chMax val="1"/>
          <dgm:chPref val="1"/>
          <dgm:dir/>
          <dgm:resizeHandles/>
        </dgm:presLayoutVars>
      </dgm:prSet>
      <dgm:spPr/>
      <dgm:t>
        <a:bodyPr/>
        <a:lstStyle/>
        <a:p>
          <a:endParaRPr lang="en-GB"/>
        </a:p>
      </dgm:t>
    </dgm:pt>
    <dgm:pt modelId="{98D49050-3471-45F2-B1BA-B13C2896D3F7}" type="pres">
      <dgm:prSet presAssocID="{95E661E1-4BB7-42BC-B342-7F871C56DD30}" presName="Parent" presStyleLbl="node1" presStyleIdx="0" presStyleCnt="2">
        <dgm:presLayoutVars>
          <dgm:chMax val="4"/>
          <dgm:chPref val="3"/>
        </dgm:presLayoutVars>
      </dgm:prSet>
      <dgm:spPr/>
      <dgm:t>
        <a:bodyPr/>
        <a:lstStyle/>
        <a:p>
          <a:endParaRPr lang="en-GB"/>
        </a:p>
      </dgm:t>
    </dgm:pt>
    <dgm:pt modelId="{659CFA52-0DC4-4BFF-AD5D-353928FF52EB}" type="pres">
      <dgm:prSet presAssocID="{EBB6BD95-B5D4-43BE-BF5A-A50724ED0650}" presName="Accent" presStyleLbl="node1" presStyleIdx="1" presStyleCnt="2"/>
      <dgm:spPr>
        <a:solidFill>
          <a:srgbClr val="8F77AD"/>
        </a:solidFill>
      </dgm:spPr>
    </dgm:pt>
    <dgm:pt modelId="{9FE03DB1-097B-45E8-9CAC-4046D53D5514}" type="pres">
      <dgm:prSet presAssocID="{EBB6BD95-B5D4-43BE-BF5A-A50724ED0650}" presName="Image1" presStyleLbl="fgImgPlace1" presStyleIdx="0" presStyleCnt="3"/>
      <dgm:spPr/>
    </dgm:pt>
    <dgm:pt modelId="{6AB917C8-58CD-44AD-AE0E-5C3BEC741595}" type="pres">
      <dgm:prSet presAssocID="{EBB6BD95-B5D4-43BE-BF5A-A50724ED0650}" presName="Child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597177C-E085-4EA3-AF7D-8E6DB27706A5}" type="pres">
      <dgm:prSet presAssocID="{73E7D6C6-0EDE-4AB0-942B-67A747C15C65}" presName="Image2" presStyleCnt="0"/>
      <dgm:spPr/>
    </dgm:pt>
    <dgm:pt modelId="{E2C0F0B6-0AC3-4F4B-846E-C31DB80E9F77}" type="pres">
      <dgm:prSet presAssocID="{73E7D6C6-0EDE-4AB0-942B-67A747C15C65}" presName="Image" presStyleLbl="fgImgPlace1" presStyleIdx="1" presStyleCnt="3"/>
      <dgm:spPr/>
    </dgm:pt>
    <dgm:pt modelId="{524F6FE1-BFA4-4D51-BB0B-7FBF5A309743}" type="pres">
      <dgm:prSet presAssocID="{73E7D6C6-0EDE-4AB0-942B-67A747C15C65}" presName="Child2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069AF6B-E4D3-471D-B984-9CE41412F234}" type="pres">
      <dgm:prSet presAssocID="{4F52320E-BEA8-4796-A7AC-8FB6719CF836}" presName="Image3" presStyleCnt="0"/>
      <dgm:spPr/>
    </dgm:pt>
    <dgm:pt modelId="{32E55DCB-C269-4DC6-BDFE-9382C618A275}" type="pres">
      <dgm:prSet presAssocID="{4F52320E-BEA8-4796-A7AC-8FB6719CF836}" presName="Image" presStyleLbl="fgImgPlace1" presStyleIdx="2" presStyleCnt="3"/>
      <dgm:spPr/>
    </dgm:pt>
    <dgm:pt modelId="{8EAC9783-A604-456E-BA02-EAA00379BF9A}" type="pres">
      <dgm:prSet presAssocID="{4F52320E-BEA8-4796-A7AC-8FB6719CF836}" presName="Child3" presStyleLbl="revTx" presStyleIdx="2" presStyleCnt="3" custScaleX="126163" custLinFactNeighborX="11928" custLinFactNeighborY="13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A7357B8-4FFB-47BA-8A76-7DAE4C372667}" type="presOf" srcId="{7300C94B-E165-410F-A644-E7365E4C83B1}" destId="{3E1029ED-0F94-4F89-8F2C-F2428E5D76D7}" srcOrd="0" destOrd="0" presId="urn:microsoft.com/office/officeart/2011/layout/RadialPictureList"/>
    <dgm:cxn modelId="{C1F5278A-C1BB-4D52-B4FA-732ECEE1B448}" srcId="{95E661E1-4BB7-42BC-B342-7F871C56DD30}" destId="{EBB6BD95-B5D4-43BE-BF5A-A50724ED0650}" srcOrd="0" destOrd="0" parTransId="{DC72AB86-293A-4BEF-820A-AAA620CBCFF8}" sibTransId="{7300A10A-12D1-4DC7-B079-A9F5B12D2DBB}"/>
    <dgm:cxn modelId="{9BE5E6F2-9976-43E1-AC24-B2329FD66B92}" type="presOf" srcId="{73E7D6C6-0EDE-4AB0-942B-67A747C15C65}" destId="{524F6FE1-BFA4-4D51-BB0B-7FBF5A309743}" srcOrd="0" destOrd="0" presId="urn:microsoft.com/office/officeart/2011/layout/RadialPictureList"/>
    <dgm:cxn modelId="{0F778697-06E2-42E4-ADB0-305E79D22745}" type="presOf" srcId="{EBB6BD95-B5D4-43BE-BF5A-A50724ED0650}" destId="{6AB917C8-58CD-44AD-AE0E-5C3BEC741595}" srcOrd="0" destOrd="0" presId="urn:microsoft.com/office/officeart/2011/layout/RadialPictureList"/>
    <dgm:cxn modelId="{21E3EDF2-C426-4138-B415-D5480378AE77}" srcId="{95E661E1-4BB7-42BC-B342-7F871C56DD30}" destId="{73E7D6C6-0EDE-4AB0-942B-67A747C15C65}" srcOrd="1" destOrd="0" parTransId="{6FF47F7B-B12A-43C8-B38E-71DCDB513C0F}" sibTransId="{AD4EA77F-7C96-4564-B47E-00D0C463B295}"/>
    <dgm:cxn modelId="{A8BAC9D3-21AD-4059-8CF7-1AF4A1C638F2}" type="presOf" srcId="{4F52320E-BEA8-4796-A7AC-8FB6719CF836}" destId="{8EAC9783-A604-456E-BA02-EAA00379BF9A}" srcOrd="0" destOrd="0" presId="urn:microsoft.com/office/officeart/2011/layout/RadialPictureList"/>
    <dgm:cxn modelId="{67A16E06-579B-48A1-AC20-9D3971FC312B}" srcId="{95E661E1-4BB7-42BC-B342-7F871C56DD30}" destId="{4F52320E-BEA8-4796-A7AC-8FB6719CF836}" srcOrd="2" destOrd="0" parTransId="{C9644E6B-3217-4F7E-BF87-13B203A7E13B}" sibTransId="{EA6BA817-7077-4DB9-BA4C-8FB4AE046A44}"/>
    <dgm:cxn modelId="{BF9ABB4C-FE14-40CC-8A49-468E74484FDD}" srcId="{7300C94B-E165-410F-A644-E7365E4C83B1}" destId="{95E661E1-4BB7-42BC-B342-7F871C56DD30}" srcOrd="0" destOrd="0" parTransId="{6CAC74D6-C7D4-4497-8F28-3272C3A17804}" sibTransId="{02BF57C0-AC28-4D3C-A939-15FBE7F2418F}"/>
    <dgm:cxn modelId="{5D3C3736-50DE-46FD-83C4-0FD90E216459}" type="presOf" srcId="{95E661E1-4BB7-42BC-B342-7F871C56DD30}" destId="{98D49050-3471-45F2-B1BA-B13C2896D3F7}" srcOrd="0" destOrd="0" presId="urn:microsoft.com/office/officeart/2011/layout/RadialPictureList"/>
    <dgm:cxn modelId="{F31C6708-99B3-4C79-A90B-38F80D6C8A8C}" type="presParOf" srcId="{3E1029ED-0F94-4F89-8F2C-F2428E5D76D7}" destId="{98D49050-3471-45F2-B1BA-B13C2896D3F7}" srcOrd="0" destOrd="0" presId="urn:microsoft.com/office/officeart/2011/layout/RadialPictureList"/>
    <dgm:cxn modelId="{9CCA87CB-8480-487D-AB26-359E4F01FA64}" type="presParOf" srcId="{3E1029ED-0F94-4F89-8F2C-F2428E5D76D7}" destId="{659CFA52-0DC4-4BFF-AD5D-353928FF52EB}" srcOrd="1" destOrd="0" presId="urn:microsoft.com/office/officeart/2011/layout/RadialPictureList"/>
    <dgm:cxn modelId="{BC337EF5-C463-447F-8812-9C01F3E5FF44}" type="presParOf" srcId="{3E1029ED-0F94-4F89-8F2C-F2428E5D76D7}" destId="{9FE03DB1-097B-45E8-9CAC-4046D53D5514}" srcOrd="2" destOrd="0" presId="urn:microsoft.com/office/officeart/2011/layout/RadialPictureList"/>
    <dgm:cxn modelId="{FBA55847-2277-447E-B781-81DDBF749516}" type="presParOf" srcId="{3E1029ED-0F94-4F89-8F2C-F2428E5D76D7}" destId="{6AB917C8-58CD-44AD-AE0E-5C3BEC741595}" srcOrd="3" destOrd="0" presId="urn:microsoft.com/office/officeart/2011/layout/RadialPictureList"/>
    <dgm:cxn modelId="{F1A07C8E-64F1-4DAB-A971-378A6047238B}" type="presParOf" srcId="{3E1029ED-0F94-4F89-8F2C-F2428E5D76D7}" destId="{C597177C-E085-4EA3-AF7D-8E6DB27706A5}" srcOrd="4" destOrd="0" presId="urn:microsoft.com/office/officeart/2011/layout/RadialPictureList"/>
    <dgm:cxn modelId="{C9B63F7A-E72B-44D6-8419-421049FBA0EA}" type="presParOf" srcId="{C597177C-E085-4EA3-AF7D-8E6DB27706A5}" destId="{E2C0F0B6-0AC3-4F4B-846E-C31DB80E9F77}" srcOrd="0" destOrd="0" presId="urn:microsoft.com/office/officeart/2011/layout/RadialPictureList"/>
    <dgm:cxn modelId="{5925DFF5-4D8B-4869-A7DF-EA23347B0251}" type="presParOf" srcId="{3E1029ED-0F94-4F89-8F2C-F2428E5D76D7}" destId="{524F6FE1-BFA4-4D51-BB0B-7FBF5A309743}" srcOrd="5" destOrd="0" presId="urn:microsoft.com/office/officeart/2011/layout/RadialPictureList"/>
    <dgm:cxn modelId="{4650AB6A-0D0E-44A2-B238-1AD95BC0F7C1}" type="presParOf" srcId="{3E1029ED-0F94-4F89-8F2C-F2428E5D76D7}" destId="{A069AF6B-E4D3-471D-B984-9CE41412F234}" srcOrd="6" destOrd="0" presId="urn:microsoft.com/office/officeart/2011/layout/RadialPictureList"/>
    <dgm:cxn modelId="{58853132-0AA2-4723-9996-E508149937FE}" type="presParOf" srcId="{A069AF6B-E4D3-471D-B984-9CE41412F234}" destId="{32E55DCB-C269-4DC6-BDFE-9382C618A275}" srcOrd="0" destOrd="0" presId="urn:microsoft.com/office/officeart/2011/layout/RadialPictureList"/>
    <dgm:cxn modelId="{FE6806BD-F174-4140-BF1A-F6C1E9754476}" type="presParOf" srcId="{3E1029ED-0F94-4F89-8F2C-F2428E5D76D7}" destId="{8EAC9783-A604-456E-BA02-EAA00379BF9A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29DEDC-2EBE-43CA-B350-8CDA2E25CE75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A149A332-82AA-49A0-B0F6-770C89DB4BB1}">
      <dgm:prSet phldrT="[Text]"/>
      <dgm:spPr>
        <a:solidFill>
          <a:srgbClr val="8064A2"/>
        </a:solidFill>
      </dgm:spPr>
      <dgm:t>
        <a:bodyPr/>
        <a:lstStyle/>
        <a:p>
          <a:r>
            <a:rPr lang="en-GB" dirty="0"/>
            <a:t>Form changes</a:t>
          </a:r>
        </a:p>
      </dgm:t>
    </dgm:pt>
    <dgm:pt modelId="{077CE8BA-649D-4677-9943-83CE8300F4BD}" type="parTrans" cxnId="{F6E7F243-D7AA-4298-B946-49077284E3CE}">
      <dgm:prSet/>
      <dgm:spPr/>
      <dgm:t>
        <a:bodyPr/>
        <a:lstStyle/>
        <a:p>
          <a:endParaRPr lang="en-GB"/>
        </a:p>
      </dgm:t>
    </dgm:pt>
    <dgm:pt modelId="{81909035-595A-4355-BC2B-CA03F3A5192C}" type="sibTrans" cxnId="{F6E7F243-D7AA-4298-B946-49077284E3CE}">
      <dgm:prSet/>
      <dgm:spPr/>
      <dgm:t>
        <a:bodyPr/>
        <a:lstStyle/>
        <a:p>
          <a:endParaRPr lang="en-GB"/>
        </a:p>
      </dgm:t>
    </dgm:pt>
    <dgm:pt modelId="{07D9D031-7496-4BE5-A92A-42E3865759AA}">
      <dgm:prSet phldrT="[Text]"/>
      <dgm:spPr/>
      <dgm:t>
        <a:bodyPr/>
        <a:lstStyle/>
        <a:p>
          <a:r>
            <a:rPr lang="en-GB" dirty="0"/>
            <a:t>Records started by HER</a:t>
          </a:r>
        </a:p>
      </dgm:t>
    </dgm:pt>
    <dgm:pt modelId="{29892520-4579-47AD-AB65-A1CF9031CA77}" type="parTrans" cxnId="{055D6618-83CE-45E3-8C90-3E28772FEA2C}">
      <dgm:prSet/>
      <dgm:spPr/>
      <dgm:t>
        <a:bodyPr/>
        <a:lstStyle/>
        <a:p>
          <a:endParaRPr lang="en-GB"/>
        </a:p>
      </dgm:t>
    </dgm:pt>
    <dgm:pt modelId="{4E068469-483F-4531-B52A-FADBC022523E}" type="sibTrans" cxnId="{055D6618-83CE-45E3-8C90-3E28772FEA2C}">
      <dgm:prSet/>
      <dgm:spPr/>
      <dgm:t>
        <a:bodyPr/>
        <a:lstStyle/>
        <a:p>
          <a:endParaRPr lang="en-GB"/>
        </a:p>
      </dgm:t>
    </dgm:pt>
    <dgm:pt modelId="{2D5778BA-84F8-4282-B382-94F5CAD56753}">
      <dgm:prSet phldrT="[Text]"/>
      <dgm:spPr/>
      <dgm:t>
        <a:bodyPr/>
        <a:lstStyle/>
        <a:p>
          <a:r>
            <a:rPr lang="en-GB" dirty="0"/>
            <a:t>Records started by fieldworkers</a:t>
          </a:r>
        </a:p>
      </dgm:t>
    </dgm:pt>
    <dgm:pt modelId="{78F3FA8A-6DF9-4B96-8077-DD3941437D28}" type="parTrans" cxnId="{1552A8AE-F86E-4579-A703-B2A36EA0C1FB}">
      <dgm:prSet/>
      <dgm:spPr/>
      <dgm:t>
        <a:bodyPr/>
        <a:lstStyle/>
        <a:p>
          <a:endParaRPr lang="en-GB"/>
        </a:p>
      </dgm:t>
    </dgm:pt>
    <dgm:pt modelId="{8188C38C-6EA8-4488-A530-08D03A411FF6}" type="sibTrans" cxnId="{1552A8AE-F86E-4579-A703-B2A36EA0C1FB}">
      <dgm:prSet/>
      <dgm:spPr/>
      <dgm:t>
        <a:bodyPr/>
        <a:lstStyle/>
        <a:p>
          <a:endParaRPr lang="en-GB"/>
        </a:p>
      </dgm:t>
    </dgm:pt>
    <dgm:pt modelId="{BAF93B49-068D-4ADD-AE55-80D7302349BB}">
      <dgm:prSet phldrT="[Text]"/>
      <dgm:spPr/>
      <dgm:t>
        <a:bodyPr/>
        <a:lstStyle/>
        <a:p>
          <a:r>
            <a:rPr lang="en-GB" dirty="0"/>
            <a:t>Project location selects HER, Museum, Admin areas</a:t>
          </a:r>
        </a:p>
      </dgm:t>
    </dgm:pt>
    <dgm:pt modelId="{55128C3F-4F36-4397-BEB9-7CA096C2361C}" type="parTrans" cxnId="{20A7508D-5582-4653-8828-0A8A49B982A9}">
      <dgm:prSet/>
      <dgm:spPr/>
      <dgm:t>
        <a:bodyPr/>
        <a:lstStyle/>
        <a:p>
          <a:endParaRPr lang="en-GB"/>
        </a:p>
      </dgm:t>
    </dgm:pt>
    <dgm:pt modelId="{A3FED35F-3252-4B63-91A2-4A30B17E0933}" type="sibTrans" cxnId="{20A7508D-5582-4653-8828-0A8A49B982A9}">
      <dgm:prSet/>
      <dgm:spPr/>
      <dgm:t>
        <a:bodyPr/>
        <a:lstStyle/>
        <a:p>
          <a:endParaRPr lang="en-GB"/>
        </a:p>
      </dgm:t>
    </dgm:pt>
    <dgm:pt modelId="{32F93E2A-20D6-4C37-A0D5-B5E5F1E41492}">
      <dgm:prSet phldrT="[Text]"/>
      <dgm:spPr/>
      <dgm:t>
        <a:bodyPr/>
        <a:lstStyle/>
        <a:p>
          <a:r>
            <a:rPr lang="en-GB" dirty="0"/>
            <a:t>Records can be deleted or marked as duplicates</a:t>
          </a:r>
        </a:p>
      </dgm:t>
    </dgm:pt>
    <dgm:pt modelId="{F004545B-DC92-4755-A988-15CBBEAC84DD}" type="parTrans" cxnId="{9E141232-4D17-4C10-9A12-DC80BF337532}">
      <dgm:prSet/>
      <dgm:spPr/>
      <dgm:t>
        <a:bodyPr/>
        <a:lstStyle/>
        <a:p>
          <a:endParaRPr lang="en-GB"/>
        </a:p>
      </dgm:t>
    </dgm:pt>
    <dgm:pt modelId="{0CAAEE12-5C4A-41C9-B57C-C1ED0C158CAE}" type="sibTrans" cxnId="{9E141232-4D17-4C10-9A12-DC80BF337532}">
      <dgm:prSet/>
      <dgm:spPr/>
      <dgm:t>
        <a:bodyPr/>
        <a:lstStyle/>
        <a:p>
          <a:endParaRPr lang="en-GB"/>
        </a:p>
      </dgm:t>
    </dgm:pt>
    <dgm:pt modelId="{1EABDCF0-4AF0-4508-821B-8FE826697C41}">
      <dgm:prSet/>
      <dgm:spPr/>
      <dgm:t>
        <a:bodyPr/>
        <a:lstStyle/>
        <a:p>
          <a:r>
            <a:rPr lang="en-GB"/>
            <a:t>Better</a:t>
          </a:r>
          <a:r>
            <a:rPr lang="en-GB" baseline="0"/>
            <a:t> boundary upload / drawing</a:t>
          </a:r>
          <a:endParaRPr lang="en-GB" baseline="0" dirty="0"/>
        </a:p>
      </dgm:t>
    </dgm:pt>
    <dgm:pt modelId="{83A03D23-376B-49D3-A14D-D41140D5AD2B}" type="parTrans" cxnId="{A6201BD1-F3E4-445E-885B-949565E238A0}">
      <dgm:prSet/>
      <dgm:spPr/>
      <dgm:t>
        <a:bodyPr/>
        <a:lstStyle/>
        <a:p>
          <a:endParaRPr lang="en-GB"/>
        </a:p>
      </dgm:t>
    </dgm:pt>
    <dgm:pt modelId="{0D5A4ACF-0603-4D7E-A67B-2155ED7A6641}" type="sibTrans" cxnId="{A6201BD1-F3E4-445E-885B-949565E238A0}">
      <dgm:prSet/>
      <dgm:spPr/>
      <dgm:t>
        <a:bodyPr/>
        <a:lstStyle/>
        <a:p>
          <a:endParaRPr lang="en-GB"/>
        </a:p>
      </dgm:t>
    </dgm:pt>
    <dgm:pt modelId="{9BA8C47D-DAAF-4BA7-BFCF-2256F9E5778B}">
      <dgm:prSet/>
      <dgm:spPr/>
      <dgm:t>
        <a:bodyPr/>
        <a:lstStyle/>
        <a:p>
          <a:r>
            <a:rPr lang="en-GB" baseline="0" dirty="0"/>
            <a:t>Inclusion of monument locations</a:t>
          </a:r>
          <a:endParaRPr lang="en-GB" dirty="0"/>
        </a:p>
      </dgm:t>
    </dgm:pt>
    <dgm:pt modelId="{CCB40120-BB9A-4F32-ACBA-1CAD5D680A04}" type="parTrans" cxnId="{2A0C1004-39D8-4DF7-967F-EBB55877BFB4}">
      <dgm:prSet/>
      <dgm:spPr/>
      <dgm:t>
        <a:bodyPr/>
        <a:lstStyle/>
        <a:p>
          <a:endParaRPr lang="en-GB"/>
        </a:p>
      </dgm:t>
    </dgm:pt>
    <dgm:pt modelId="{16FBF5B8-B710-48E1-88E2-5D312FDA714B}" type="sibTrans" cxnId="{2A0C1004-39D8-4DF7-967F-EBB55877BFB4}">
      <dgm:prSet/>
      <dgm:spPr/>
      <dgm:t>
        <a:bodyPr/>
        <a:lstStyle/>
        <a:p>
          <a:endParaRPr lang="en-GB"/>
        </a:p>
      </dgm:t>
    </dgm:pt>
    <dgm:pt modelId="{9BED767A-1980-42B6-A7EA-093E7D8B7349}" type="pres">
      <dgm:prSet presAssocID="{0E29DEDC-2EBE-43CA-B350-8CDA2E25CE7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B199D18A-B1F4-4F87-848D-2815860F8496}" type="pres">
      <dgm:prSet presAssocID="{A149A332-82AA-49A0-B0F6-770C89DB4BB1}" presName="centerShape" presStyleLbl="node0" presStyleIdx="0" presStyleCnt="1"/>
      <dgm:spPr/>
      <dgm:t>
        <a:bodyPr/>
        <a:lstStyle/>
        <a:p>
          <a:endParaRPr lang="en-GB"/>
        </a:p>
      </dgm:t>
    </dgm:pt>
    <dgm:pt modelId="{51E47CB6-9E3F-428D-85DF-543417FA07E7}" type="pres">
      <dgm:prSet presAssocID="{29892520-4579-47AD-AB65-A1CF9031CA77}" presName="parTrans" presStyleLbl="bgSibTrans2D1" presStyleIdx="0" presStyleCnt="6"/>
      <dgm:spPr/>
      <dgm:t>
        <a:bodyPr/>
        <a:lstStyle/>
        <a:p>
          <a:endParaRPr lang="en-GB"/>
        </a:p>
      </dgm:t>
    </dgm:pt>
    <dgm:pt modelId="{CE792E69-906D-4309-BD10-D4B97E4FF7BF}" type="pres">
      <dgm:prSet presAssocID="{07D9D031-7496-4BE5-A92A-42E3865759A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8696B89-77FF-4CEA-9120-F56EF1D988A1}" type="pres">
      <dgm:prSet presAssocID="{78F3FA8A-6DF9-4B96-8077-DD3941437D28}" presName="parTrans" presStyleLbl="bgSibTrans2D1" presStyleIdx="1" presStyleCnt="6"/>
      <dgm:spPr/>
      <dgm:t>
        <a:bodyPr/>
        <a:lstStyle/>
        <a:p>
          <a:endParaRPr lang="en-GB"/>
        </a:p>
      </dgm:t>
    </dgm:pt>
    <dgm:pt modelId="{594635CC-9521-4181-A9BB-C04A9E146835}" type="pres">
      <dgm:prSet presAssocID="{2D5778BA-84F8-4282-B382-94F5CAD5675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513EF63-FD3C-43EE-8DCB-B8C7A1D10240}" type="pres">
      <dgm:prSet presAssocID="{55128C3F-4F36-4397-BEB9-7CA096C2361C}" presName="parTrans" presStyleLbl="bgSibTrans2D1" presStyleIdx="2" presStyleCnt="6"/>
      <dgm:spPr/>
      <dgm:t>
        <a:bodyPr/>
        <a:lstStyle/>
        <a:p>
          <a:endParaRPr lang="en-GB"/>
        </a:p>
      </dgm:t>
    </dgm:pt>
    <dgm:pt modelId="{66421AB3-12FD-4380-800D-5D24111B2382}" type="pres">
      <dgm:prSet presAssocID="{BAF93B49-068D-4ADD-AE55-80D7302349B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5EB822E-70D4-4480-80CB-AAD718BD0F24}" type="pres">
      <dgm:prSet presAssocID="{F004545B-DC92-4755-A988-15CBBEAC84DD}" presName="parTrans" presStyleLbl="bgSibTrans2D1" presStyleIdx="3" presStyleCnt="6"/>
      <dgm:spPr/>
      <dgm:t>
        <a:bodyPr/>
        <a:lstStyle/>
        <a:p>
          <a:endParaRPr lang="en-GB"/>
        </a:p>
      </dgm:t>
    </dgm:pt>
    <dgm:pt modelId="{36300103-EAF5-491C-93FB-4C897B139595}" type="pres">
      <dgm:prSet presAssocID="{32F93E2A-20D6-4C37-A0D5-B5E5F1E41492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845B0E7-731B-41B7-952E-5C06D1F74B3D}" type="pres">
      <dgm:prSet presAssocID="{83A03D23-376B-49D3-A14D-D41140D5AD2B}" presName="parTrans" presStyleLbl="bgSibTrans2D1" presStyleIdx="4" presStyleCnt="6"/>
      <dgm:spPr/>
      <dgm:t>
        <a:bodyPr/>
        <a:lstStyle/>
        <a:p>
          <a:endParaRPr lang="en-GB"/>
        </a:p>
      </dgm:t>
    </dgm:pt>
    <dgm:pt modelId="{80C5453D-C3F1-4311-AFA3-7F4303CB6EAE}" type="pres">
      <dgm:prSet presAssocID="{1EABDCF0-4AF0-4508-821B-8FE826697C4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AD7E84E-AEBD-48BD-A6DD-A80A386EC6E1}" type="pres">
      <dgm:prSet presAssocID="{CCB40120-BB9A-4F32-ACBA-1CAD5D680A04}" presName="parTrans" presStyleLbl="bgSibTrans2D1" presStyleIdx="5" presStyleCnt="6"/>
      <dgm:spPr/>
      <dgm:t>
        <a:bodyPr/>
        <a:lstStyle/>
        <a:p>
          <a:endParaRPr lang="en-GB"/>
        </a:p>
      </dgm:t>
    </dgm:pt>
    <dgm:pt modelId="{15CA08F8-AB4A-4933-BC2B-60132720281F}" type="pres">
      <dgm:prSet presAssocID="{9BA8C47D-DAAF-4BA7-BFCF-2256F9E5778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6E7F243-D7AA-4298-B946-49077284E3CE}" srcId="{0E29DEDC-2EBE-43CA-B350-8CDA2E25CE75}" destId="{A149A332-82AA-49A0-B0F6-770C89DB4BB1}" srcOrd="0" destOrd="0" parTransId="{077CE8BA-649D-4677-9943-83CE8300F4BD}" sibTransId="{81909035-595A-4355-BC2B-CA03F3A5192C}"/>
    <dgm:cxn modelId="{FB7BD660-ED10-4E5C-9804-BB013BF9DA90}" type="presOf" srcId="{29892520-4579-47AD-AB65-A1CF9031CA77}" destId="{51E47CB6-9E3F-428D-85DF-543417FA07E7}" srcOrd="0" destOrd="0" presId="urn:microsoft.com/office/officeart/2005/8/layout/radial4"/>
    <dgm:cxn modelId="{20A7508D-5582-4653-8828-0A8A49B982A9}" srcId="{A149A332-82AA-49A0-B0F6-770C89DB4BB1}" destId="{BAF93B49-068D-4ADD-AE55-80D7302349BB}" srcOrd="2" destOrd="0" parTransId="{55128C3F-4F36-4397-BEB9-7CA096C2361C}" sibTransId="{A3FED35F-3252-4B63-91A2-4A30B17E0933}"/>
    <dgm:cxn modelId="{9AD595B4-2206-4A82-95AC-48A82B0A9C72}" type="presOf" srcId="{2D5778BA-84F8-4282-B382-94F5CAD56753}" destId="{594635CC-9521-4181-A9BB-C04A9E146835}" srcOrd="0" destOrd="0" presId="urn:microsoft.com/office/officeart/2005/8/layout/radial4"/>
    <dgm:cxn modelId="{31C3F2A0-15E4-42D5-933A-D870C6545AAB}" type="presOf" srcId="{55128C3F-4F36-4397-BEB9-7CA096C2361C}" destId="{E513EF63-FD3C-43EE-8DCB-B8C7A1D10240}" srcOrd="0" destOrd="0" presId="urn:microsoft.com/office/officeart/2005/8/layout/radial4"/>
    <dgm:cxn modelId="{E7FB988A-2F57-420A-BA8F-4EBFB69462FC}" type="presOf" srcId="{07D9D031-7496-4BE5-A92A-42E3865759AA}" destId="{CE792E69-906D-4309-BD10-D4B97E4FF7BF}" srcOrd="0" destOrd="0" presId="urn:microsoft.com/office/officeart/2005/8/layout/radial4"/>
    <dgm:cxn modelId="{055D6618-83CE-45E3-8C90-3E28772FEA2C}" srcId="{A149A332-82AA-49A0-B0F6-770C89DB4BB1}" destId="{07D9D031-7496-4BE5-A92A-42E3865759AA}" srcOrd="0" destOrd="0" parTransId="{29892520-4579-47AD-AB65-A1CF9031CA77}" sibTransId="{4E068469-483F-4531-B52A-FADBC022523E}"/>
    <dgm:cxn modelId="{A9F3E125-3426-403F-B68B-F9760733A440}" type="presOf" srcId="{0E29DEDC-2EBE-43CA-B350-8CDA2E25CE75}" destId="{9BED767A-1980-42B6-A7EA-093E7D8B7349}" srcOrd="0" destOrd="0" presId="urn:microsoft.com/office/officeart/2005/8/layout/radial4"/>
    <dgm:cxn modelId="{2A0C1004-39D8-4DF7-967F-EBB55877BFB4}" srcId="{A149A332-82AA-49A0-B0F6-770C89DB4BB1}" destId="{9BA8C47D-DAAF-4BA7-BFCF-2256F9E5778B}" srcOrd="5" destOrd="0" parTransId="{CCB40120-BB9A-4F32-ACBA-1CAD5D680A04}" sibTransId="{16FBF5B8-B710-48E1-88E2-5D312FDA714B}"/>
    <dgm:cxn modelId="{37F2734B-9D15-415B-A538-EAB02FE99C85}" type="presOf" srcId="{32F93E2A-20D6-4C37-A0D5-B5E5F1E41492}" destId="{36300103-EAF5-491C-93FB-4C897B139595}" srcOrd="0" destOrd="0" presId="urn:microsoft.com/office/officeart/2005/8/layout/radial4"/>
    <dgm:cxn modelId="{7910A567-6EB4-44AC-9098-9C5BBEFB38F8}" type="presOf" srcId="{9BA8C47D-DAAF-4BA7-BFCF-2256F9E5778B}" destId="{15CA08F8-AB4A-4933-BC2B-60132720281F}" srcOrd="0" destOrd="0" presId="urn:microsoft.com/office/officeart/2005/8/layout/radial4"/>
    <dgm:cxn modelId="{A6201BD1-F3E4-445E-885B-949565E238A0}" srcId="{A149A332-82AA-49A0-B0F6-770C89DB4BB1}" destId="{1EABDCF0-4AF0-4508-821B-8FE826697C41}" srcOrd="4" destOrd="0" parTransId="{83A03D23-376B-49D3-A14D-D41140D5AD2B}" sibTransId="{0D5A4ACF-0603-4D7E-A67B-2155ED7A6641}"/>
    <dgm:cxn modelId="{48D9E193-A73F-41B5-83F4-043BB849BB18}" type="presOf" srcId="{A149A332-82AA-49A0-B0F6-770C89DB4BB1}" destId="{B199D18A-B1F4-4F87-848D-2815860F8496}" srcOrd="0" destOrd="0" presId="urn:microsoft.com/office/officeart/2005/8/layout/radial4"/>
    <dgm:cxn modelId="{0EA78D10-F966-4266-B731-3E0875ECB3FD}" type="presOf" srcId="{1EABDCF0-4AF0-4508-821B-8FE826697C41}" destId="{80C5453D-C3F1-4311-AFA3-7F4303CB6EAE}" srcOrd="0" destOrd="0" presId="urn:microsoft.com/office/officeart/2005/8/layout/radial4"/>
    <dgm:cxn modelId="{C519A29B-6ECF-437B-9A99-B194585FF71F}" type="presOf" srcId="{83A03D23-376B-49D3-A14D-D41140D5AD2B}" destId="{4845B0E7-731B-41B7-952E-5C06D1F74B3D}" srcOrd="0" destOrd="0" presId="urn:microsoft.com/office/officeart/2005/8/layout/radial4"/>
    <dgm:cxn modelId="{84726B49-71C6-479C-A589-307238720D16}" type="presOf" srcId="{BAF93B49-068D-4ADD-AE55-80D7302349BB}" destId="{66421AB3-12FD-4380-800D-5D24111B2382}" srcOrd="0" destOrd="0" presId="urn:microsoft.com/office/officeart/2005/8/layout/radial4"/>
    <dgm:cxn modelId="{9E141232-4D17-4C10-9A12-DC80BF337532}" srcId="{A149A332-82AA-49A0-B0F6-770C89DB4BB1}" destId="{32F93E2A-20D6-4C37-A0D5-B5E5F1E41492}" srcOrd="3" destOrd="0" parTransId="{F004545B-DC92-4755-A988-15CBBEAC84DD}" sibTransId="{0CAAEE12-5C4A-41C9-B57C-C1ED0C158CAE}"/>
    <dgm:cxn modelId="{58959791-E430-490B-A294-0A7997817A13}" type="presOf" srcId="{78F3FA8A-6DF9-4B96-8077-DD3941437D28}" destId="{38696B89-77FF-4CEA-9120-F56EF1D988A1}" srcOrd="0" destOrd="0" presId="urn:microsoft.com/office/officeart/2005/8/layout/radial4"/>
    <dgm:cxn modelId="{52A06ADE-B1B7-4952-A9A6-5C1616D1E77D}" type="presOf" srcId="{F004545B-DC92-4755-A988-15CBBEAC84DD}" destId="{D5EB822E-70D4-4480-80CB-AAD718BD0F24}" srcOrd="0" destOrd="0" presId="urn:microsoft.com/office/officeart/2005/8/layout/radial4"/>
    <dgm:cxn modelId="{7C32408D-F0C9-4C43-9585-04E342E8BF1E}" type="presOf" srcId="{CCB40120-BB9A-4F32-ACBA-1CAD5D680A04}" destId="{AAD7E84E-AEBD-48BD-A6DD-A80A386EC6E1}" srcOrd="0" destOrd="0" presId="urn:microsoft.com/office/officeart/2005/8/layout/radial4"/>
    <dgm:cxn modelId="{1552A8AE-F86E-4579-A703-B2A36EA0C1FB}" srcId="{A149A332-82AA-49A0-B0F6-770C89DB4BB1}" destId="{2D5778BA-84F8-4282-B382-94F5CAD56753}" srcOrd="1" destOrd="0" parTransId="{78F3FA8A-6DF9-4B96-8077-DD3941437D28}" sibTransId="{8188C38C-6EA8-4488-A530-08D03A411FF6}"/>
    <dgm:cxn modelId="{F3396ACA-C119-49FB-84AD-244FAE951B43}" type="presParOf" srcId="{9BED767A-1980-42B6-A7EA-093E7D8B7349}" destId="{B199D18A-B1F4-4F87-848D-2815860F8496}" srcOrd="0" destOrd="0" presId="urn:microsoft.com/office/officeart/2005/8/layout/radial4"/>
    <dgm:cxn modelId="{60BE1BF6-B543-4AE5-800E-3A02815C88F1}" type="presParOf" srcId="{9BED767A-1980-42B6-A7EA-093E7D8B7349}" destId="{51E47CB6-9E3F-428D-85DF-543417FA07E7}" srcOrd="1" destOrd="0" presId="urn:microsoft.com/office/officeart/2005/8/layout/radial4"/>
    <dgm:cxn modelId="{7490B940-FA87-44BB-BD5E-EB9057C169C6}" type="presParOf" srcId="{9BED767A-1980-42B6-A7EA-093E7D8B7349}" destId="{CE792E69-906D-4309-BD10-D4B97E4FF7BF}" srcOrd="2" destOrd="0" presId="urn:microsoft.com/office/officeart/2005/8/layout/radial4"/>
    <dgm:cxn modelId="{9BD9789F-A7A5-40AD-91A7-B7130BE34807}" type="presParOf" srcId="{9BED767A-1980-42B6-A7EA-093E7D8B7349}" destId="{38696B89-77FF-4CEA-9120-F56EF1D988A1}" srcOrd="3" destOrd="0" presId="urn:microsoft.com/office/officeart/2005/8/layout/radial4"/>
    <dgm:cxn modelId="{71BBA9E6-3BB8-42E3-A91B-468D2F2426C0}" type="presParOf" srcId="{9BED767A-1980-42B6-A7EA-093E7D8B7349}" destId="{594635CC-9521-4181-A9BB-C04A9E146835}" srcOrd="4" destOrd="0" presId="urn:microsoft.com/office/officeart/2005/8/layout/radial4"/>
    <dgm:cxn modelId="{939A8684-F0BA-4D81-BF7C-A910763AE17C}" type="presParOf" srcId="{9BED767A-1980-42B6-A7EA-093E7D8B7349}" destId="{E513EF63-FD3C-43EE-8DCB-B8C7A1D10240}" srcOrd="5" destOrd="0" presId="urn:microsoft.com/office/officeart/2005/8/layout/radial4"/>
    <dgm:cxn modelId="{D0A8E697-C4AB-475A-A335-06771EA29BAB}" type="presParOf" srcId="{9BED767A-1980-42B6-A7EA-093E7D8B7349}" destId="{66421AB3-12FD-4380-800D-5D24111B2382}" srcOrd="6" destOrd="0" presId="urn:microsoft.com/office/officeart/2005/8/layout/radial4"/>
    <dgm:cxn modelId="{0F1B111F-5BEA-45D3-8E11-DFC1604B3DCC}" type="presParOf" srcId="{9BED767A-1980-42B6-A7EA-093E7D8B7349}" destId="{D5EB822E-70D4-4480-80CB-AAD718BD0F24}" srcOrd="7" destOrd="0" presId="urn:microsoft.com/office/officeart/2005/8/layout/radial4"/>
    <dgm:cxn modelId="{96E6637C-F51E-491B-8F93-402A7F152BC1}" type="presParOf" srcId="{9BED767A-1980-42B6-A7EA-093E7D8B7349}" destId="{36300103-EAF5-491C-93FB-4C897B139595}" srcOrd="8" destOrd="0" presId="urn:microsoft.com/office/officeart/2005/8/layout/radial4"/>
    <dgm:cxn modelId="{19A14B32-C498-4EF1-BC03-A006088F123B}" type="presParOf" srcId="{9BED767A-1980-42B6-A7EA-093E7D8B7349}" destId="{4845B0E7-731B-41B7-952E-5C06D1F74B3D}" srcOrd="9" destOrd="0" presId="urn:microsoft.com/office/officeart/2005/8/layout/radial4"/>
    <dgm:cxn modelId="{08340BF4-0B94-43C7-B104-63BF53B14BCA}" type="presParOf" srcId="{9BED767A-1980-42B6-A7EA-093E7D8B7349}" destId="{80C5453D-C3F1-4311-AFA3-7F4303CB6EAE}" srcOrd="10" destOrd="0" presId="urn:microsoft.com/office/officeart/2005/8/layout/radial4"/>
    <dgm:cxn modelId="{8BA5E785-466C-4499-B09B-E5FB0EEC38C8}" type="presParOf" srcId="{9BED767A-1980-42B6-A7EA-093E7D8B7349}" destId="{AAD7E84E-AEBD-48BD-A6DD-A80A386EC6E1}" srcOrd="11" destOrd="0" presId="urn:microsoft.com/office/officeart/2005/8/layout/radial4"/>
    <dgm:cxn modelId="{14CFED1F-6C13-49FD-BAAA-8094EC629453}" type="presParOf" srcId="{9BED767A-1980-42B6-A7EA-093E7D8B7349}" destId="{15CA08F8-AB4A-4933-BC2B-60132720281F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DD61AF-D538-4974-B405-124B1A3D115E}" type="doc">
      <dgm:prSet loTypeId="urn:microsoft.com/office/officeart/2005/8/layout/balance1" loCatId="relationship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GB"/>
        </a:p>
      </dgm:t>
    </dgm:pt>
    <dgm:pt modelId="{1F6130DD-1DA0-4D3B-8850-8801783C13CC}">
      <dgm:prSet phldrT="[Text]"/>
      <dgm:spPr/>
      <dgm:t>
        <a:bodyPr/>
        <a:lstStyle/>
        <a:p>
          <a:r>
            <a:rPr lang="en-GB" dirty="0"/>
            <a:t>HER doesn’t review record</a:t>
          </a:r>
        </a:p>
      </dgm:t>
    </dgm:pt>
    <dgm:pt modelId="{F1304271-F20A-41FA-82F9-1A7117060371}" type="parTrans" cxnId="{D81A05D2-E320-4289-BB48-19CA92B86B03}">
      <dgm:prSet/>
      <dgm:spPr/>
      <dgm:t>
        <a:bodyPr/>
        <a:lstStyle/>
        <a:p>
          <a:endParaRPr lang="en-GB"/>
        </a:p>
      </dgm:t>
    </dgm:pt>
    <dgm:pt modelId="{34319DDF-0A7A-4098-8283-157A788ED5B8}" type="sibTrans" cxnId="{D81A05D2-E320-4289-BB48-19CA92B86B03}">
      <dgm:prSet/>
      <dgm:spPr/>
      <dgm:t>
        <a:bodyPr/>
        <a:lstStyle/>
        <a:p>
          <a:endParaRPr lang="en-GB"/>
        </a:p>
      </dgm:t>
    </dgm:pt>
    <dgm:pt modelId="{A981B6E0-C2A0-43F1-8C63-B0CE779C390F}">
      <dgm:prSet phldrT="[Text]"/>
      <dgm:spPr/>
      <dgm:t>
        <a:bodyPr/>
        <a:lstStyle/>
        <a:p>
          <a:r>
            <a:rPr lang="en-GB" dirty="0"/>
            <a:t>Full OASIS fields</a:t>
          </a:r>
        </a:p>
      </dgm:t>
    </dgm:pt>
    <dgm:pt modelId="{C34311AE-7162-4EBA-911F-3B6055AC26B3}" type="parTrans" cxnId="{A0348FDF-B17F-478A-86EE-54BECD1DF876}">
      <dgm:prSet/>
      <dgm:spPr/>
      <dgm:t>
        <a:bodyPr/>
        <a:lstStyle/>
        <a:p>
          <a:endParaRPr lang="en-GB"/>
        </a:p>
      </dgm:t>
    </dgm:pt>
    <dgm:pt modelId="{21BEDDC0-8635-432A-9601-1481B650DD30}" type="sibTrans" cxnId="{A0348FDF-B17F-478A-86EE-54BECD1DF876}">
      <dgm:prSet/>
      <dgm:spPr/>
      <dgm:t>
        <a:bodyPr/>
        <a:lstStyle/>
        <a:p>
          <a:endParaRPr lang="en-GB"/>
        </a:p>
      </dgm:t>
    </dgm:pt>
    <dgm:pt modelId="{81A0F1BC-6B33-45B5-8227-A00A6997A89C}">
      <dgm:prSet/>
      <dgm:spPr/>
      <dgm:t>
        <a:bodyPr/>
        <a:lstStyle/>
        <a:p>
          <a:r>
            <a:rPr lang="en-GB" dirty="0"/>
            <a:t>Report goes straight through to ADS Library</a:t>
          </a:r>
        </a:p>
      </dgm:t>
    </dgm:pt>
    <dgm:pt modelId="{BF46031B-7884-42E1-9189-491105A5DADF}" type="parTrans" cxnId="{94AD8344-BD67-489D-81B4-69B0C3B36CE7}">
      <dgm:prSet/>
      <dgm:spPr/>
      <dgm:t>
        <a:bodyPr/>
        <a:lstStyle/>
        <a:p>
          <a:endParaRPr lang="en-GB"/>
        </a:p>
      </dgm:t>
    </dgm:pt>
    <dgm:pt modelId="{2D1147C1-3E26-4CAF-9581-61A6A81FE933}" type="sibTrans" cxnId="{94AD8344-BD67-489D-81B4-69B0C3B36CE7}">
      <dgm:prSet/>
      <dgm:spPr/>
      <dgm:t>
        <a:bodyPr/>
        <a:lstStyle/>
        <a:p>
          <a:endParaRPr lang="en-GB"/>
        </a:p>
      </dgm:t>
    </dgm:pt>
    <dgm:pt modelId="{2775FB40-9015-4A56-B364-E40E7CEA6020}">
      <dgm:prSet/>
      <dgm:spPr/>
      <dgm:t>
        <a:bodyPr/>
        <a:lstStyle/>
        <a:p>
          <a:r>
            <a:rPr lang="en-GB" dirty="0"/>
            <a:t>Data collected to describe the report only</a:t>
          </a:r>
        </a:p>
      </dgm:t>
    </dgm:pt>
    <dgm:pt modelId="{B89A0A65-AAAE-4418-BECA-8590EFE2AFFD}" type="parTrans" cxnId="{24ACEE5B-A7A0-4B91-B1D8-B40C36CF8643}">
      <dgm:prSet/>
      <dgm:spPr/>
      <dgm:t>
        <a:bodyPr/>
        <a:lstStyle/>
        <a:p>
          <a:endParaRPr lang="en-GB"/>
        </a:p>
      </dgm:t>
    </dgm:pt>
    <dgm:pt modelId="{AFCA3928-C4CD-4D0F-8295-E7FB8C9CDF64}" type="sibTrans" cxnId="{24ACEE5B-A7A0-4B91-B1D8-B40C36CF8643}">
      <dgm:prSet/>
      <dgm:spPr/>
      <dgm:t>
        <a:bodyPr/>
        <a:lstStyle/>
        <a:p>
          <a:endParaRPr lang="en-GB"/>
        </a:p>
      </dgm:t>
    </dgm:pt>
    <dgm:pt modelId="{1617F35E-73B1-4A44-BD2A-D91BD4556E8B}">
      <dgm:prSet phldrT="[Text]"/>
      <dgm:spPr/>
      <dgm:t>
        <a:bodyPr/>
        <a:lstStyle/>
        <a:p>
          <a:r>
            <a:rPr lang="en-GB" dirty="0"/>
            <a:t>Enhanced Bibliographic record</a:t>
          </a:r>
        </a:p>
      </dgm:t>
    </dgm:pt>
    <dgm:pt modelId="{638ECC4E-894E-46A8-856E-12196F286CB8}" type="parTrans" cxnId="{8DCC64D6-4BF7-43B8-B3E9-33C2971E435F}">
      <dgm:prSet/>
      <dgm:spPr/>
      <dgm:t>
        <a:bodyPr/>
        <a:lstStyle/>
        <a:p>
          <a:endParaRPr lang="en-GB"/>
        </a:p>
      </dgm:t>
    </dgm:pt>
    <dgm:pt modelId="{1B9F3B5E-BC93-4836-BDA9-26CE5A0FB3BC}" type="sibTrans" cxnId="{8DCC64D6-4BF7-43B8-B3E9-33C2971E435F}">
      <dgm:prSet/>
      <dgm:spPr/>
      <dgm:t>
        <a:bodyPr/>
        <a:lstStyle/>
        <a:p>
          <a:endParaRPr lang="en-GB"/>
        </a:p>
      </dgm:t>
    </dgm:pt>
    <dgm:pt modelId="{836744DB-6388-45AC-8644-E987C473F6DF}">
      <dgm:prSet phldrT="[Text]"/>
      <dgm:spPr/>
      <dgm:t>
        <a:bodyPr/>
        <a:lstStyle/>
        <a:p>
          <a:r>
            <a:rPr lang="en-GB" dirty="0"/>
            <a:t>Record intended to be used and reviewed by HER</a:t>
          </a:r>
        </a:p>
      </dgm:t>
    </dgm:pt>
    <dgm:pt modelId="{AA15F9E3-5C5B-4F5B-BC06-1015F68D73E7}" type="parTrans" cxnId="{B813DAAF-B1E6-4A6D-B681-8D9400A9FD7E}">
      <dgm:prSet/>
      <dgm:spPr/>
      <dgm:t>
        <a:bodyPr/>
        <a:lstStyle/>
        <a:p>
          <a:endParaRPr lang="en-GB"/>
        </a:p>
      </dgm:t>
    </dgm:pt>
    <dgm:pt modelId="{F5980168-B54F-4C5A-9E5D-4AC297422212}" type="sibTrans" cxnId="{B813DAAF-B1E6-4A6D-B681-8D9400A9FD7E}">
      <dgm:prSet/>
      <dgm:spPr/>
      <dgm:t>
        <a:bodyPr/>
        <a:lstStyle/>
        <a:p>
          <a:endParaRPr lang="en-GB"/>
        </a:p>
      </dgm:t>
    </dgm:pt>
    <dgm:pt modelId="{9DF2E1A4-73AA-4F43-AA54-F39F444BA958}">
      <dgm:prSet phldrT="[Text]"/>
      <dgm:spPr/>
      <dgm:t>
        <a:bodyPr/>
        <a:lstStyle/>
        <a:p>
          <a:r>
            <a:rPr lang="en-GB" dirty="0"/>
            <a:t>Report waits until reviewed by HER</a:t>
          </a:r>
        </a:p>
      </dgm:t>
    </dgm:pt>
    <dgm:pt modelId="{7EB57F5A-D8FD-4EBD-8D8D-058C2C92D094}" type="parTrans" cxnId="{3760E517-FA62-43B7-8AD7-2454768CEF2C}">
      <dgm:prSet/>
      <dgm:spPr/>
      <dgm:t>
        <a:bodyPr/>
        <a:lstStyle/>
        <a:p>
          <a:endParaRPr lang="en-GB"/>
        </a:p>
      </dgm:t>
    </dgm:pt>
    <dgm:pt modelId="{3517D46A-740B-451D-B827-F850DE56CCA8}" type="sibTrans" cxnId="{3760E517-FA62-43B7-8AD7-2454768CEF2C}">
      <dgm:prSet/>
      <dgm:spPr/>
      <dgm:t>
        <a:bodyPr/>
        <a:lstStyle/>
        <a:p>
          <a:endParaRPr lang="en-GB"/>
        </a:p>
      </dgm:t>
    </dgm:pt>
    <dgm:pt modelId="{19B925DB-B961-4089-9CF4-AAC810B1010E}" type="pres">
      <dgm:prSet presAssocID="{C8DD61AF-D538-4974-B405-124B1A3D115E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D66AC32-2AF6-448B-A92F-6EADF7899DF2}" type="pres">
      <dgm:prSet presAssocID="{C8DD61AF-D538-4974-B405-124B1A3D115E}" presName="dummyMaxCanvas" presStyleCnt="0"/>
      <dgm:spPr/>
    </dgm:pt>
    <dgm:pt modelId="{BA6FDB79-3FB3-42BF-AE6E-7B75AD76E223}" type="pres">
      <dgm:prSet presAssocID="{C8DD61AF-D538-4974-B405-124B1A3D115E}" presName="parentComposite" presStyleCnt="0"/>
      <dgm:spPr/>
    </dgm:pt>
    <dgm:pt modelId="{3B998374-FE12-4C6E-9761-A231E5CA36DE}" type="pres">
      <dgm:prSet presAssocID="{C8DD61AF-D538-4974-B405-124B1A3D115E}" presName="parent1" presStyleLbl="alignAccFollowNode1" presStyleIdx="0" presStyleCnt="4" custScaleX="243339" custLinFactNeighborX="-71880" custLinFactNeighborY="7692">
        <dgm:presLayoutVars>
          <dgm:chMax val="4"/>
        </dgm:presLayoutVars>
      </dgm:prSet>
      <dgm:spPr/>
      <dgm:t>
        <a:bodyPr/>
        <a:lstStyle/>
        <a:p>
          <a:endParaRPr lang="en-GB"/>
        </a:p>
      </dgm:t>
    </dgm:pt>
    <dgm:pt modelId="{15E51A3B-78C1-4B56-A53C-16BF77445C41}" type="pres">
      <dgm:prSet presAssocID="{C8DD61AF-D538-4974-B405-124B1A3D115E}" presName="parent2" presStyleLbl="alignAccFollowNode1" presStyleIdx="1" presStyleCnt="4" custScaleX="229529" custLinFactNeighborX="49467" custLinFactNeighborY="7692">
        <dgm:presLayoutVars>
          <dgm:chMax val="4"/>
        </dgm:presLayoutVars>
      </dgm:prSet>
      <dgm:spPr/>
      <dgm:t>
        <a:bodyPr/>
        <a:lstStyle/>
        <a:p>
          <a:endParaRPr lang="en-GB"/>
        </a:p>
      </dgm:t>
    </dgm:pt>
    <dgm:pt modelId="{D29A13E8-A46F-4A94-A41A-687C484E2174}" type="pres">
      <dgm:prSet presAssocID="{C8DD61AF-D538-4974-B405-124B1A3D115E}" presName="childrenComposite" presStyleCnt="0"/>
      <dgm:spPr/>
    </dgm:pt>
    <dgm:pt modelId="{132CE103-D1D3-4BFE-8811-463434EC7A0B}" type="pres">
      <dgm:prSet presAssocID="{C8DD61AF-D538-4974-B405-124B1A3D115E}" presName="dummyMaxCanvas_ChildArea" presStyleCnt="0"/>
      <dgm:spPr/>
    </dgm:pt>
    <dgm:pt modelId="{0DBD2981-4E28-41F3-9595-066888E0828E}" type="pres">
      <dgm:prSet presAssocID="{C8DD61AF-D538-4974-B405-124B1A3D115E}" presName="fulcrum" presStyleLbl="alignAccFollowNode1" presStyleIdx="2" presStyleCnt="4" custScaleX="154464"/>
      <dgm:spPr/>
    </dgm:pt>
    <dgm:pt modelId="{0E6BD1E2-8BCF-48B7-AE5F-8386E6A5D13A}" type="pres">
      <dgm:prSet presAssocID="{C8DD61AF-D538-4974-B405-124B1A3D115E}" presName="balance_32" presStyleLbl="alignAccFollowNode1" presStyleIdx="3" presStyleCnt="4" custAng="524438" custScaleX="154464">
        <dgm:presLayoutVars>
          <dgm:bulletEnabled val="1"/>
        </dgm:presLayoutVars>
      </dgm:prSet>
      <dgm:spPr/>
    </dgm:pt>
    <dgm:pt modelId="{5C159F16-F59A-42A4-8ADD-ACB41D8C0F7A}" type="pres">
      <dgm:prSet presAssocID="{C8DD61AF-D538-4974-B405-124B1A3D115E}" presName="left_32_1" presStyleLbl="node1" presStyleIdx="0" presStyleCnt="5" custAng="518077" custScaleX="154464" custLinFactNeighborX="-11913" custLinFactNeighborY="-16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C6E384D-1709-49C5-BB4B-E10CBAA9CD06}" type="pres">
      <dgm:prSet presAssocID="{C8DD61AF-D538-4974-B405-124B1A3D115E}" presName="left_32_2" presStyleLbl="node1" presStyleIdx="1" presStyleCnt="5" custAng="529098" custScaleX="154464" custLinFactNeighborX="-11913" custLinFactNeighborY="-33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C9F1B28-FC07-4A9E-B41C-6F8BABFB279D}" type="pres">
      <dgm:prSet presAssocID="{C8DD61AF-D538-4974-B405-124B1A3D115E}" presName="left_32_3" presStyleLbl="node1" presStyleIdx="2" presStyleCnt="5" custAng="545210" custScaleX="154464" custLinFactNeighborX="-11913" custLinFactNeighborY="-33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6FD184D-8AB3-4F0E-ADEA-1908324F780C}" type="pres">
      <dgm:prSet presAssocID="{C8DD61AF-D538-4974-B405-124B1A3D115E}" presName="right_32_1" presStyleLbl="node1" presStyleIdx="3" presStyleCnt="5" custAng="554560" custScaleX="154464" custLinFactNeighborX="9161" custLinFactNeighborY="-662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1CC3BF9-595B-4977-A43A-1E754104D637}" type="pres">
      <dgm:prSet presAssocID="{C8DD61AF-D538-4974-B405-124B1A3D115E}" presName="right_32_2" presStyleLbl="node1" presStyleIdx="4" presStyleCnt="5" custAng="585860" custScaleX="154464" custLinFactNeighborX="9161" custLinFactNeighborY="-662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4AD8344-BD67-489D-81B4-69B0C3B36CE7}" srcId="{1617F35E-73B1-4A44-BD2A-D91BD4556E8B}" destId="{81A0F1BC-6B33-45B5-8227-A00A6997A89C}" srcOrd="1" destOrd="0" parTransId="{BF46031B-7884-42E1-9189-491105A5DADF}" sibTransId="{2D1147C1-3E26-4CAF-9581-61A6A81FE933}"/>
    <dgm:cxn modelId="{8DCC64D6-4BF7-43B8-B3E9-33C2971E435F}" srcId="{C8DD61AF-D538-4974-B405-124B1A3D115E}" destId="{1617F35E-73B1-4A44-BD2A-D91BD4556E8B}" srcOrd="0" destOrd="0" parTransId="{638ECC4E-894E-46A8-856E-12196F286CB8}" sibTransId="{1B9F3B5E-BC93-4836-BDA9-26CE5A0FB3BC}"/>
    <dgm:cxn modelId="{2C63EAB4-22ED-401F-B1CA-99DA4A18142C}" type="presOf" srcId="{A981B6E0-C2A0-43F1-8C63-B0CE779C390F}" destId="{15E51A3B-78C1-4B56-A53C-16BF77445C41}" srcOrd="0" destOrd="0" presId="urn:microsoft.com/office/officeart/2005/8/layout/balance1"/>
    <dgm:cxn modelId="{24ACEE5B-A7A0-4B91-B1D8-B40C36CF8643}" srcId="{1617F35E-73B1-4A44-BD2A-D91BD4556E8B}" destId="{2775FB40-9015-4A56-B364-E40E7CEA6020}" srcOrd="2" destOrd="0" parTransId="{B89A0A65-AAAE-4418-BECA-8590EFE2AFFD}" sibTransId="{AFCA3928-C4CD-4D0F-8295-E7FB8C9CDF64}"/>
    <dgm:cxn modelId="{2E4DBC17-B120-42B7-89EE-EB6EDA37D488}" type="presOf" srcId="{1617F35E-73B1-4A44-BD2A-D91BD4556E8B}" destId="{3B998374-FE12-4C6E-9761-A231E5CA36DE}" srcOrd="0" destOrd="0" presId="urn:microsoft.com/office/officeart/2005/8/layout/balance1"/>
    <dgm:cxn modelId="{B813DAAF-B1E6-4A6D-B681-8D9400A9FD7E}" srcId="{A981B6E0-C2A0-43F1-8C63-B0CE779C390F}" destId="{836744DB-6388-45AC-8644-E987C473F6DF}" srcOrd="0" destOrd="0" parTransId="{AA15F9E3-5C5B-4F5B-BC06-1015F68D73E7}" sibTransId="{F5980168-B54F-4C5A-9E5D-4AC297422212}"/>
    <dgm:cxn modelId="{5534CB2A-FE72-4E1F-A0C8-C08A744B11C5}" type="presOf" srcId="{2775FB40-9015-4A56-B364-E40E7CEA6020}" destId="{CC9F1B28-FC07-4A9E-B41C-6F8BABFB279D}" srcOrd="0" destOrd="0" presId="urn:microsoft.com/office/officeart/2005/8/layout/balance1"/>
    <dgm:cxn modelId="{3760E517-FA62-43B7-8AD7-2454768CEF2C}" srcId="{A981B6E0-C2A0-43F1-8C63-B0CE779C390F}" destId="{9DF2E1A4-73AA-4F43-AA54-F39F444BA958}" srcOrd="1" destOrd="0" parTransId="{7EB57F5A-D8FD-4EBD-8D8D-058C2C92D094}" sibTransId="{3517D46A-740B-451D-B827-F850DE56CCA8}"/>
    <dgm:cxn modelId="{A0348FDF-B17F-478A-86EE-54BECD1DF876}" srcId="{C8DD61AF-D538-4974-B405-124B1A3D115E}" destId="{A981B6E0-C2A0-43F1-8C63-B0CE779C390F}" srcOrd="1" destOrd="0" parTransId="{C34311AE-7162-4EBA-911F-3B6055AC26B3}" sibTransId="{21BEDDC0-8635-432A-9601-1481B650DD30}"/>
    <dgm:cxn modelId="{3C9DF2EC-5CBF-4B31-86AC-E1A9C4F6E4C5}" type="presOf" srcId="{9DF2E1A4-73AA-4F43-AA54-F39F444BA958}" destId="{81CC3BF9-595B-4977-A43A-1E754104D637}" srcOrd="0" destOrd="0" presId="urn:microsoft.com/office/officeart/2005/8/layout/balance1"/>
    <dgm:cxn modelId="{6D917DE6-A91B-4DDE-8EF2-1878DF5F87DF}" type="presOf" srcId="{81A0F1BC-6B33-45B5-8227-A00A6997A89C}" destId="{CC6E384D-1709-49C5-BB4B-E10CBAA9CD06}" srcOrd="0" destOrd="0" presId="urn:microsoft.com/office/officeart/2005/8/layout/balance1"/>
    <dgm:cxn modelId="{2F65E9D7-4172-4FFE-B65F-718AECEA51C4}" type="presOf" srcId="{1F6130DD-1DA0-4D3B-8850-8801783C13CC}" destId="{5C159F16-F59A-42A4-8ADD-ACB41D8C0F7A}" srcOrd="0" destOrd="0" presId="urn:microsoft.com/office/officeart/2005/8/layout/balance1"/>
    <dgm:cxn modelId="{FBB733D3-F789-4483-9798-840B9366D1B1}" type="presOf" srcId="{836744DB-6388-45AC-8644-E987C473F6DF}" destId="{C6FD184D-8AB3-4F0E-ADEA-1908324F780C}" srcOrd="0" destOrd="0" presId="urn:microsoft.com/office/officeart/2005/8/layout/balance1"/>
    <dgm:cxn modelId="{D81A05D2-E320-4289-BB48-19CA92B86B03}" srcId="{1617F35E-73B1-4A44-BD2A-D91BD4556E8B}" destId="{1F6130DD-1DA0-4D3B-8850-8801783C13CC}" srcOrd="0" destOrd="0" parTransId="{F1304271-F20A-41FA-82F9-1A7117060371}" sibTransId="{34319DDF-0A7A-4098-8283-157A788ED5B8}"/>
    <dgm:cxn modelId="{F1E0B83F-7152-4224-B0FB-2ED24A3E7971}" type="presOf" srcId="{C8DD61AF-D538-4974-B405-124B1A3D115E}" destId="{19B925DB-B961-4089-9CF4-AAC810B1010E}" srcOrd="0" destOrd="0" presId="urn:microsoft.com/office/officeart/2005/8/layout/balance1"/>
    <dgm:cxn modelId="{BC5B95AB-55BE-4CC3-A341-9DC25E7885DB}" type="presParOf" srcId="{19B925DB-B961-4089-9CF4-AAC810B1010E}" destId="{AD66AC32-2AF6-448B-A92F-6EADF7899DF2}" srcOrd="0" destOrd="0" presId="urn:microsoft.com/office/officeart/2005/8/layout/balance1"/>
    <dgm:cxn modelId="{BEC438B4-A5CC-440F-A25D-BC9F49CA61DA}" type="presParOf" srcId="{19B925DB-B961-4089-9CF4-AAC810B1010E}" destId="{BA6FDB79-3FB3-42BF-AE6E-7B75AD76E223}" srcOrd="1" destOrd="0" presId="urn:microsoft.com/office/officeart/2005/8/layout/balance1"/>
    <dgm:cxn modelId="{C6848F97-9AB3-4AC8-8D75-202BE2AF969F}" type="presParOf" srcId="{BA6FDB79-3FB3-42BF-AE6E-7B75AD76E223}" destId="{3B998374-FE12-4C6E-9761-A231E5CA36DE}" srcOrd="0" destOrd="0" presId="urn:microsoft.com/office/officeart/2005/8/layout/balance1"/>
    <dgm:cxn modelId="{3C388B39-E8D5-4E11-97A8-C70D65D04B4B}" type="presParOf" srcId="{BA6FDB79-3FB3-42BF-AE6E-7B75AD76E223}" destId="{15E51A3B-78C1-4B56-A53C-16BF77445C41}" srcOrd="1" destOrd="0" presId="urn:microsoft.com/office/officeart/2005/8/layout/balance1"/>
    <dgm:cxn modelId="{A0CE8BA6-D548-4678-B944-0B3694E49881}" type="presParOf" srcId="{19B925DB-B961-4089-9CF4-AAC810B1010E}" destId="{D29A13E8-A46F-4A94-A41A-687C484E2174}" srcOrd="2" destOrd="0" presId="urn:microsoft.com/office/officeart/2005/8/layout/balance1"/>
    <dgm:cxn modelId="{1C9DD0AF-8924-4619-8AF1-B354E3675101}" type="presParOf" srcId="{D29A13E8-A46F-4A94-A41A-687C484E2174}" destId="{132CE103-D1D3-4BFE-8811-463434EC7A0B}" srcOrd="0" destOrd="0" presId="urn:microsoft.com/office/officeart/2005/8/layout/balance1"/>
    <dgm:cxn modelId="{2E66579A-10A7-42DD-9F16-072655B6CAB3}" type="presParOf" srcId="{D29A13E8-A46F-4A94-A41A-687C484E2174}" destId="{0DBD2981-4E28-41F3-9595-066888E0828E}" srcOrd="1" destOrd="0" presId="urn:microsoft.com/office/officeart/2005/8/layout/balance1"/>
    <dgm:cxn modelId="{28ED7374-F541-46E4-A24A-7E0DFB8F5C4B}" type="presParOf" srcId="{D29A13E8-A46F-4A94-A41A-687C484E2174}" destId="{0E6BD1E2-8BCF-48B7-AE5F-8386E6A5D13A}" srcOrd="2" destOrd="0" presId="urn:microsoft.com/office/officeart/2005/8/layout/balance1"/>
    <dgm:cxn modelId="{CF0FF525-756D-4188-A323-8143BC6A0BD4}" type="presParOf" srcId="{D29A13E8-A46F-4A94-A41A-687C484E2174}" destId="{5C159F16-F59A-42A4-8ADD-ACB41D8C0F7A}" srcOrd="3" destOrd="0" presId="urn:microsoft.com/office/officeart/2005/8/layout/balance1"/>
    <dgm:cxn modelId="{542DA886-50C6-42DF-A111-8202052307D5}" type="presParOf" srcId="{D29A13E8-A46F-4A94-A41A-687C484E2174}" destId="{CC6E384D-1709-49C5-BB4B-E10CBAA9CD06}" srcOrd="4" destOrd="0" presId="urn:microsoft.com/office/officeart/2005/8/layout/balance1"/>
    <dgm:cxn modelId="{B62F8064-CA74-4CA4-AC07-71B746F73AFA}" type="presParOf" srcId="{D29A13E8-A46F-4A94-A41A-687C484E2174}" destId="{CC9F1B28-FC07-4A9E-B41C-6F8BABFB279D}" srcOrd="5" destOrd="0" presId="urn:microsoft.com/office/officeart/2005/8/layout/balance1"/>
    <dgm:cxn modelId="{ED9D6856-1650-4804-8BFC-B5A2AF417662}" type="presParOf" srcId="{D29A13E8-A46F-4A94-A41A-687C484E2174}" destId="{C6FD184D-8AB3-4F0E-ADEA-1908324F780C}" srcOrd="6" destOrd="0" presId="urn:microsoft.com/office/officeart/2005/8/layout/balance1"/>
    <dgm:cxn modelId="{85D04815-1C38-431F-AC1B-522BA3B0972F}" type="presParOf" srcId="{D29A13E8-A46F-4A94-A41A-687C484E2174}" destId="{81CC3BF9-595B-4977-A43A-1E754104D637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3F973A-93F2-4D81-9629-54B2139BB2F5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GB"/>
        </a:p>
      </dgm:t>
    </dgm:pt>
    <dgm:pt modelId="{3392C9D8-04C7-4EFF-8999-FA73EB5E7F79}">
      <dgm:prSet phldrT="[Text]"/>
      <dgm:spPr/>
      <dgm:t>
        <a:bodyPr/>
        <a:lstStyle/>
        <a:p>
          <a:r>
            <a:rPr lang="en-GB" dirty="0"/>
            <a:t>Bibliographic</a:t>
          </a:r>
        </a:p>
        <a:p>
          <a:r>
            <a:rPr lang="en-GB" dirty="0"/>
            <a:t>record</a:t>
          </a:r>
        </a:p>
      </dgm:t>
    </dgm:pt>
    <dgm:pt modelId="{4571FEBC-E2E5-4CF8-A93B-88E3EC3F32E9}" type="parTrans" cxnId="{91E7EAAF-48E3-4128-BFF0-1800A3364855}">
      <dgm:prSet/>
      <dgm:spPr/>
      <dgm:t>
        <a:bodyPr/>
        <a:lstStyle/>
        <a:p>
          <a:endParaRPr lang="en-GB"/>
        </a:p>
      </dgm:t>
    </dgm:pt>
    <dgm:pt modelId="{1898290F-2469-4A55-B76F-7E39FF9E7977}" type="sibTrans" cxnId="{91E7EAAF-48E3-4128-BFF0-1800A3364855}">
      <dgm:prSet/>
      <dgm:spPr/>
      <dgm:t>
        <a:bodyPr/>
        <a:lstStyle/>
        <a:p>
          <a:endParaRPr lang="en-GB"/>
        </a:p>
      </dgm:t>
    </dgm:pt>
    <dgm:pt modelId="{EE2B1E79-13CB-4B93-ACD0-089C36075885}">
      <dgm:prSet phldrT="[Text]"/>
      <dgm:spPr/>
      <dgm:t>
        <a:bodyPr/>
        <a:lstStyle/>
        <a:p>
          <a:r>
            <a:rPr lang="en-GB" dirty="0"/>
            <a:t>What</a:t>
          </a:r>
        </a:p>
      </dgm:t>
    </dgm:pt>
    <dgm:pt modelId="{01AE5CB4-FFB2-4E36-B7B8-078CAE96BF55}" type="parTrans" cxnId="{16EFD9FC-0650-4640-BB6E-DEA7EFCA94FD}">
      <dgm:prSet/>
      <dgm:spPr/>
      <dgm:t>
        <a:bodyPr/>
        <a:lstStyle/>
        <a:p>
          <a:endParaRPr lang="en-GB"/>
        </a:p>
      </dgm:t>
    </dgm:pt>
    <dgm:pt modelId="{D024D316-C064-4E82-AE12-FCB3B6657461}" type="sibTrans" cxnId="{16EFD9FC-0650-4640-BB6E-DEA7EFCA94FD}">
      <dgm:prSet/>
      <dgm:spPr/>
      <dgm:t>
        <a:bodyPr/>
        <a:lstStyle/>
        <a:p>
          <a:endParaRPr lang="en-GB"/>
        </a:p>
      </dgm:t>
    </dgm:pt>
    <dgm:pt modelId="{64C2EFAF-B5DA-432C-BEC6-CA692408CA31}">
      <dgm:prSet phldrT="[Text]"/>
      <dgm:spPr/>
      <dgm:t>
        <a:bodyPr/>
        <a:lstStyle/>
        <a:p>
          <a:r>
            <a:rPr lang="en-GB" dirty="0"/>
            <a:t>Where</a:t>
          </a:r>
        </a:p>
      </dgm:t>
    </dgm:pt>
    <dgm:pt modelId="{CAD7DFF2-5DFC-4100-82C5-2D292F2B65EE}" type="parTrans" cxnId="{458308F9-75EB-48DD-A970-8AF860CDAA48}">
      <dgm:prSet/>
      <dgm:spPr/>
      <dgm:t>
        <a:bodyPr/>
        <a:lstStyle/>
        <a:p>
          <a:endParaRPr lang="en-GB"/>
        </a:p>
      </dgm:t>
    </dgm:pt>
    <dgm:pt modelId="{301A243F-A159-4B44-AF94-9A3023E52559}" type="sibTrans" cxnId="{458308F9-75EB-48DD-A970-8AF860CDAA48}">
      <dgm:prSet/>
      <dgm:spPr/>
      <dgm:t>
        <a:bodyPr/>
        <a:lstStyle/>
        <a:p>
          <a:endParaRPr lang="en-GB"/>
        </a:p>
      </dgm:t>
    </dgm:pt>
    <dgm:pt modelId="{097125A2-0F73-48C2-9401-61DA10410F2D}">
      <dgm:prSet phldrT="[Text]"/>
      <dgm:spPr/>
      <dgm:t>
        <a:bodyPr/>
        <a:lstStyle/>
        <a:p>
          <a:r>
            <a:rPr lang="en-GB" dirty="0"/>
            <a:t>When</a:t>
          </a:r>
        </a:p>
      </dgm:t>
    </dgm:pt>
    <dgm:pt modelId="{982DA0DD-770C-49BA-834E-2DBA5D252B39}" type="parTrans" cxnId="{CB4694A5-F217-4816-A28C-49390B3A11FE}">
      <dgm:prSet/>
      <dgm:spPr/>
      <dgm:t>
        <a:bodyPr/>
        <a:lstStyle/>
        <a:p>
          <a:endParaRPr lang="en-GB"/>
        </a:p>
      </dgm:t>
    </dgm:pt>
    <dgm:pt modelId="{E831198A-44E4-4E21-AE11-D66B21FD8591}" type="sibTrans" cxnId="{CB4694A5-F217-4816-A28C-49390B3A11FE}">
      <dgm:prSet/>
      <dgm:spPr/>
      <dgm:t>
        <a:bodyPr/>
        <a:lstStyle/>
        <a:p>
          <a:endParaRPr lang="en-GB"/>
        </a:p>
      </dgm:t>
    </dgm:pt>
    <dgm:pt modelId="{9BE962F5-0E2F-42C9-958B-237D6B73B18E}">
      <dgm:prSet phldrT="[Text]"/>
      <dgm:spPr/>
      <dgm:t>
        <a:bodyPr/>
        <a:lstStyle/>
        <a:p>
          <a:r>
            <a:rPr lang="en-GB" dirty="0"/>
            <a:t>Associated identifiers</a:t>
          </a:r>
        </a:p>
      </dgm:t>
    </dgm:pt>
    <dgm:pt modelId="{FB4CB320-239C-40A5-BFD6-E8034B41C40E}" type="parTrans" cxnId="{87794497-8986-46CE-9547-D7E9E487E64A}">
      <dgm:prSet/>
      <dgm:spPr/>
      <dgm:t>
        <a:bodyPr/>
        <a:lstStyle/>
        <a:p>
          <a:endParaRPr lang="en-GB"/>
        </a:p>
      </dgm:t>
    </dgm:pt>
    <dgm:pt modelId="{0C4E4091-65CC-47C6-80A7-4EA9A43F0E7D}" type="sibTrans" cxnId="{87794497-8986-46CE-9547-D7E9E487E64A}">
      <dgm:prSet/>
      <dgm:spPr/>
      <dgm:t>
        <a:bodyPr/>
        <a:lstStyle/>
        <a:p>
          <a:endParaRPr lang="en-GB"/>
        </a:p>
      </dgm:t>
    </dgm:pt>
    <dgm:pt modelId="{BF3C4931-6A9C-419C-978E-DBB8A0AB30B7}">
      <dgm:prSet phldrT="[Text]"/>
      <dgm:spPr/>
      <dgm:t>
        <a:bodyPr/>
        <a:lstStyle/>
        <a:p>
          <a:r>
            <a:rPr lang="en-GB" dirty="0"/>
            <a:t>project name</a:t>
          </a:r>
        </a:p>
        <a:p>
          <a:r>
            <a:rPr lang="en-GB" dirty="0"/>
            <a:t>description</a:t>
          </a:r>
        </a:p>
        <a:p>
          <a:r>
            <a:rPr lang="en-GB" dirty="0"/>
            <a:t>event type</a:t>
          </a:r>
        </a:p>
      </dgm:t>
    </dgm:pt>
    <dgm:pt modelId="{9691C236-536B-400E-90F2-002873D6CE27}" type="parTrans" cxnId="{0A2FDF42-E819-4760-A3D7-60F8C70B5644}">
      <dgm:prSet/>
      <dgm:spPr/>
      <dgm:t>
        <a:bodyPr/>
        <a:lstStyle/>
        <a:p>
          <a:endParaRPr lang="en-GB"/>
        </a:p>
      </dgm:t>
    </dgm:pt>
    <dgm:pt modelId="{980E6A04-F33E-45D4-B3E0-572701613EA9}" type="sibTrans" cxnId="{0A2FDF42-E819-4760-A3D7-60F8C70B5644}">
      <dgm:prSet/>
      <dgm:spPr/>
      <dgm:t>
        <a:bodyPr/>
        <a:lstStyle/>
        <a:p>
          <a:endParaRPr lang="en-GB"/>
        </a:p>
      </dgm:t>
    </dgm:pt>
    <dgm:pt modelId="{86143296-9646-48F1-98B4-152BD3A150B1}">
      <dgm:prSet phldrT="[Text]"/>
      <dgm:spPr/>
      <dgm:t>
        <a:bodyPr/>
        <a:lstStyle/>
        <a:p>
          <a:r>
            <a:rPr lang="en-GB" dirty="0"/>
            <a:t>monument</a:t>
          </a:r>
        </a:p>
        <a:p>
          <a:r>
            <a:rPr lang="en-GB" dirty="0"/>
            <a:t>artefact</a:t>
          </a:r>
        </a:p>
        <a:p>
          <a:r>
            <a:rPr lang="en-GB" dirty="0" err="1"/>
            <a:t>ecofact</a:t>
          </a:r>
          <a:endParaRPr lang="en-GB" dirty="0"/>
        </a:p>
      </dgm:t>
    </dgm:pt>
    <dgm:pt modelId="{BEFFB213-920B-4EBF-980A-F50FDFDC32A9}" type="parTrans" cxnId="{70366FD9-8995-4508-A9DA-C3CFCE678290}">
      <dgm:prSet/>
      <dgm:spPr/>
      <dgm:t>
        <a:bodyPr/>
        <a:lstStyle/>
        <a:p>
          <a:endParaRPr lang="en-GB"/>
        </a:p>
      </dgm:t>
    </dgm:pt>
    <dgm:pt modelId="{C94EA7B4-EB90-4B2D-92D0-A95F3FCC6B45}" type="sibTrans" cxnId="{70366FD9-8995-4508-A9DA-C3CFCE678290}">
      <dgm:prSet/>
      <dgm:spPr/>
      <dgm:t>
        <a:bodyPr/>
        <a:lstStyle/>
        <a:p>
          <a:endParaRPr lang="en-GB"/>
        </a:p>
      </dgm:t>
    </dgm:pt>
    <dgm:pt modelId="{5B0ADD0D-66F2-41D8-B3E2-71321CF7D40C}">
      <dgm:prSet phldrT="[Text]"/>
      <dgm:spPr/>
      <dgm:t>
        <a:bodyPr/>
        <a:lstStyle/>
        <a:p>
          <a:r>
            <a:rPr lang="en-GB" dirty="0"/>
            <a:t>grid reference</a:t>
          </a:r>
        </a:p>
        <a:p>
          <a:r>
            <a:rPr lang="en-GB" dirty="0"/>
            <a:t>CDP</a:t>
          </a:r>
        </a:p>
      </dgm:t>
    </dgm:pt>
    <dgm:pt modelId="{C1F5E111-DC2D-4C4A-BDA9-3C84AA369E94}" type="parTrans" cxnId="{B2AF4673-48D7-47CB-9D19-6AF01DAF2F6A}">
      <dgm:prSet/>
      <dgm:spPr/>
      <dgm:t>
        <a:bodyPr/>
        <a:lstStyle/>
        <a:p>
          <a:endParaRPr lang="en-GB"/>
        </a:p>
      </dgm:t>
    </dgm:pt>
    <dgm:pt modelId="{7063AD43-D6C1-497B-A8E7-BB6C8805844F}" type="sibTrans" cxnId="{B2AF4673-48D7-47CB-9D19-6AF01DAF2F6A}">
      <dgm:prSet/>
      <dgm:spPr/>
      <dgm:t>
        <a:bodyPr/>
        <a:lstStyle/>
        <a:p>
          <a:endParaRPr lang="en-GB"/>
        </a:p>
      </dgm:t>
    </dgm:pt>
    <dgm:pt modelId="{AEC6B66C-956E-4085-B13D-A2AAF37DCD11}">
      <dgm:prSet phldrT="[Text]"/>
      <dgm:spPr/>
      <dgm:t>
        <a:bodyPr/>
        <a:lstStyle/>
        <a:p>
          <a:r>
            <a:rPr lang="en-GB"/>
            <a:t>period</a:t>
          </a:r>
          <a:endParaRPr lang="en-GB" dirty="0"/>
        </a:p>
      </dgm:t>
    </dgm:pt>
    <dgm:pt modelId="{7A431D91-53BD-4B83-A3CE-7E46989DF984}" type="parTrans" cxnId="{33E418FB-0CBD-41F8-9C73-AC9EB7272423}">
      <dgm:prSet/>
      <dgm:spPr/>
      <dgm:t>
        <a:bodyPr/>
        <a:lstStyle/>
        <a:p>
          <a:endParaRPr lang="en-GB"/>
        </a:p>
      </dgm:t>
    </dgm:pt>
    <dgm:pt modelId="{5E34B735-3490-4C2A-854E-37FDFC77D61E}" type="sibTrans" cxnId="{33E418FB-0CBD-41F8-9C73-AC9EB7272423}">
      <dgm:prSet/>
      <dgm:spPr/>
      <dgm:t>
        <a:bodyPr/>
        <a:lstStyle/>
        <a:p>
          <a:endParaRPr lang="en-GB"/>
        </a:p>
      </dgm:t>
    </dgm:pt>
    <dgm:pt modelId="{A675FAAE-F11B-4BDA-93F8-7ED29BDA9BBD}">
      <dgm:prSet phldrT="[Text]"/>
      <dgm:spPr/>
      <dgm:t>
        <a:bodyPr/>
        <a:lstStyle/>
        <a:p>
          <a:r>
            <a:rPr lang="en-GB"/>
            <a:t>HER no</a:t>
          </a:r>
          <a:r>
            <a:rPr lang="en-GB" dirty="0"/>
            <a:t>.</a:t>
          </a:r>
        </a:p>
        <a:p>
          <a:r>
            <a:rPr lang="en-GB"/>
            <a:t>site </a:t>
          </a:r>
          <a:r>
            <a:rPr lang="en-GB" dirty="0"/>
            <a:t>code</a:t>
          </a:r>
        </a:p>
        <a:p>
          <a:r>
            <a:rPr lang="en-GB" dirty="0" err="1"/>
            <a:t>etc</a:t>
          </a:r>
          <a:endParaRPr lang="en-GB" dirty="0"/>
        </a:p>
      </dgm:t>
    </dgm:pt>
    <dgm:pt modelId="{D82850AB-F023-4E6E-B673-6FAA086A91F3}" type="parTrans" cxnId="{320D5998-CC99-478A-8E4F-798616141F75}">
      <dgm:prSet/>
      <dgm:spPr/>
      <dgm:t>
        <a:bodyPr/>
        <a:lstStyle/>
        <a:p>
          <a:endParaRPr lang="en-GB"/>
        </a:p>
      </dgm:t>
    </dgm:pt>
    <dgm:pt modelId="{07B3A520-F247-4F48-8DEC-E84060DA955B}" type="sibTrans" cxnId="{320D5998-CC99-478A-8E4F-798616141F75}">
      <dgm:prSet/>
      <dgm:spPr/>
      <dgm:t>
        <a:bodyPr/>
        <a:lstStyle/>
        <a:p>
          <a:endParaRPr lang="en-GB"/>
        </a:p>
      </dgm:t>
    </dgm:pt>
    <dgm:pt modelId="{9639774B-A22C-4439-A488-837145F65D30}">
      <dgm:prSet phldrT="[Text]"/>
      <dgm:spPr/>
      <dgm:t>
        <a:bodyPr/>
        <a:lstStyle/>
        <a:p>
          <a:r>
            <a:rPr lang="en-GB"/>
            <a:t>museum accession no.</a:t>
          </a:r>
          <a:endParaRPr lang="en-GB" dirty="0"/>
        </a:p>
      </dgm:t>
    </dgm:pt>
    <dgm:pt modelId="{0222F512-1605-406F-82D8-EAB990DDF05D}" type="parTrans" cxnId="{CB5C6D98-81AD-4A77-B528-E5E2AAE5A742}">
      <dgm:prSet/>
      <dgm:spPr/>
      <dgm:t>
        <a:bodyPr/>
        <a:lstStyle/>
        <a:p>
          <a:endParaRPr lang="en-GB"/>
        </a:p>
      </dgm:t>
    </dgm:pt>
    <dgm:pt modelId="{1FE6BE96-2557-4CAB-BF91-76934609340F}" type="sibTrans" cxnId="{CB5C6D98-81AD-4A77-B528-E5E2AAE5A742}">
      <dgm:prSet/>
      <dgm:spPr/>
      <dgm:t>
        <a:bodyPr/>
        <a:lstStyle/>
        <a:p>
          <a:endParaRPr lang="en-GB"/>
        </a:p>
      </dgm:t>
    </dgm:pt>
    <dgm:pt modelId="{FCFC9254-0B60-4772-B0DB-D505B19D6D08}" type="pres">
      <dgm:prSet presAssocID="{303F973A-93F2-4D81-9629-54B2139BB2F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1D169F19-3F46-4EAB-8FC1-A30BD162B07F}" type="pres">
      <dgm:prSet presAssocID="{3392C9D8-04C7-4EFF-8999-FA73EB5E7F79}" presName="vertOne" presStyleCnt="0"/>
      <dgm:spPr/>
    </dgm:pt>
    <dgm:pt modelId="{346721D8-F76C-4CE5-997B-546D63D31461}" type="pres">
      <dgm:prSet presAssocID="{3392C9D8-04C7-4EFF-8999-FA73EB5E7F79}" presName="txOne" presStyleLbl="node0" presStyleIdx="0" presStyleCnt="1" custLinFactNeighborX="-1849" custLinFactNeighborY="-2833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3161BF2-5780-4601-AB37-E64E5967767A}" type="pres">
      <dgm:prSet presAssocID="{3392C9D8-04C7-4EFF-8999-FA73EB5E7F79}" presName="parTransOne" presStyleCnt="0"/>
      <dgm:spPr/>
    </dgm:pt>
    <dgm:pt modelId="{05000CA7-DC94-4B6B-94CA-DB8F213916B8}" type="pres">
      <dgm:prSet presAssocID="{3392C9D8-04C7-4EFF-8999-FA73EB5E7F79}" presName="horzOne" presStyleCnt="0"/>
      <dgm:spPr/>
    </dgm:pt>
    <dgm:pt modelId="{6134CE7A-6724-4CDE-B8EC-418E0B594DDC}" type="pres">
      <dgm:prSet presAssocID="{EE2B1E79-13CB-4B93-ACD0-089C36075885}" presName="vertTwo" presStyleCnt="0"/>
      <dgm:spPr/>
    </dgm:pt>
    <dgm:pt modelId="{C6202AD2-AF14-4482-A5D9-26AAC7DEE9F1}" type="pres">
      <dgm:prSet presAssocID="{EE2B1E79-13CB-4B93-ACD0-089C36075885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8E1703F-0939-46A6-8CD3-F3FDB8B8B91C}" type="pres">
      <dgm:prSet presAssocID="{EE2B1E79-13CB-4B93-ACD0-089C36075885}" presName="parTransTwo" presStyleCnt="0"/>
      <dgm:spPr/>
    </dgm:pt>
    <dgm:pt modelId="{769ABA85-5ABF-4976-BB50-28001FFCDE10}" type="pres">
      <dgm:prSet presAssocID="{EE2B1E79-13CB-4B93-ACD0-089C36075885}" presName="horzTwo" presStyleCnt="0"/>
      <dgm:spPr/>
    </dgm:pt>
    <dgm:pt modelId="{76889CF5-4621-4747-8A2E-B9A06C1C6E08}" type="pres">
      <dgm:prSet presAssocID="{BF3C4931-6A9C-419C-978E-DBB8A0AB30B7}" presName="vertThree" presStyleCnt="0"/>
      <dgm:spPr/>
    </dgm:pt>
    <dgm:pt modelId="{D0FD18F7-CCAA-4759-9206-909DB631FA6E}" type="pres">
      <dgm:prSet presAssocID="{BF3C4931-6A9C-419C-978E-DBB8A0AB30B7}" presName="txThre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7028BCE-ACE8-41EF-93D8-F1BBE3B6EA05}" type="pres">
      <dgm:prSet presAssocID="{BF3C4931-6A9C-419C-978E-DBB8A0AB30B7}" presName="horzThree" presStyleCnt="0"/>
      <dgm:spPr/>
    </dgm:pt>
    <dgm:pt modelId="{72114861-9492-4AD2-85E0-E24372323B16}" type="pres">
      <dgm:prSet presAssocID="{980E6A04-F33E-45D4-B3E0-572701613EA9}" presName="sibSpaceThree" presStyleCnt="0"/>
      <dgm:spPr/>
    </dgm:pt>
    <dgm:pt modelId="{F1936440-8112-4D0F-90A7-0B2D098887C2}" type="pres">
      <dgm:prSet presAssocID="{86143296-9646-48F1-98B4-152BD3A150B1}" presName="vertThree" presStyleCnt="0"/>
      <dgm:spPr/>
    </dgm:pt>
    <dgm:pt modelId="{04018813-4DE1-4B18-83F4-C8196F033147}" type="pres">
      <dgm:prSet presAssocID="{86143296-9646-48F1-98B4-152BD3A150B1}" presName="txThre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3C59430-C369-47E2-8B5E-46D5F32A79DF}" type="pres">
      <dgm:prSet presAssocID="{86143296-9646-48F1-98B4-152BD3A150B1}" presName="horzThree" presStyleCnt="0"/>
      <dgm:spPr/>
    </dgm:pt>
    <dgm:pt modelId="{6F60FE9B-C646-444E-A948-139A93A0039D}" type="pres">
      <dgm:prSet presAssocID="{D024D316-C064-4E82-AE12-FCB3B6657461}" presName="sibSpaceTwo" presStyleCnt="0"/>
      <dgm:spPr/>
    </dgm:pt>
    <dgm:pt modelId="{A17675B3-CBCC-467C-BF78-B7B7B5E1CF4C}" type="pres">
      <dgm:prSet presAssocID="{64C2EFAF-B5DA-432C-BEC6-CA692408CA31}" presName="vertTwo" presStyleCnt="0"/>
      <dgm:spPr/>
    </dgm:pt>
    <dgm:pt modelId="{2A96E216-6F6F-481E-9397-F12EE5727706}" type="pres">
      <dgm:prSet presAssocID="{64C2EFAF-B5DA-432C-BEC6-CA692408CA31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E611906-1ABC-4C49-8EF0-A8BEAE468202}" type="pres">
      <dgm:prSet presAssocID="{64C2EFAF-B5DA-432C-BEC6-CA692408CA31}" presName="parTransTwo" presStyleCnt="0"/>
      <dgm:spPr/>
    </dgm:pt>
    <dgm:pt modelId="{F7F215BA-6650-45D2-B941-C369EC74B703}" type="pres">
      <dgm:prSet presAssocID="{64C2EFAF-B5DA-432C-BEC6-CA692408CA31}" presName="horzTwo" presStyleCnt="0"/>
      <dgm:spPr/>
    </dgm:pt>
    <dgm:pt modelId="{883EB3F6-E4D5-416C-8F8D-88F9ECCB2B9D}" type="pres">
      <dgm:prSet presAssocID="{5B0ADD0D-66F2-41D8-B3E2-71321CF7D40C}" presName="vertThree" presStyleCnt="0"/>
      <dgm:spPr/>
    </dgm:pt>
    <dgm:pt modelId="{62447424-FEEA-4A97-9F45-16471EEF232F}" type="pres">
      <dgm:prSet presAssocID="{5B0ADD0D-66F2-41D8-B3E2-71321CF7D40C}" presName="txThree" presStyleLbl="node3" presStyleIdx="2" presStyleCnt="6" custLinFactNeighborX="-1476" custLinFactNeighborY="80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B91F992-448F-4FFB-9E1D-F99F6BD3AA17}" type="pres">
      <dgm:prSet presAssocID="{5B0ADD0D-66F2-41D8-B3E2-71321CF7D40C}" presName="horzThree" presStyleCnt="0"/>
      <dgm:spPr/>
    </dgm:pt>
    <dgm:pt modelId="{51462FCA-A6C9-465F-9D2F-8138B1E7B2EE}" type="pres">
      <dgm:prSet presAssocID="{301A243F-A159-4B44-AF94-9A3023E52559}" presName="sibSpaceTwo" presStyleCnt="0"/>
      <dgm:spPr/>
    </dgm:pt>
    <dgm:pt modelId="{5F320D55-8283-4957-873A-5DA2921FC197}" type="pres">
      <dgm:prSet presAssocID="{097125A2-0F73-48C2-9401-61DA10410F2D}" presName="vertTwo" presStyleCnt="0"/>
      <dgm:spPr/>
    </dgm:pt>
    <dgm:pt modelId="{848CEE19-820F-48AB-853F-CEFECB67452F}" type="pres">
      <dgm:prSet presAssocID="{097125A2-0F73-48C2-9401-61DA10410F2D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F0E820A-815A-4774-824B-0BE7A272D7C5}" type="pres">
      <dgm:prSet presAssocID="{097125A2-0F73-48C2-9401-61DA10410F2D}" presName="parTransTwo" presStyleCnt="0"/>
      <dgm:spPr/>
    </dgm:pt>
    <dgm:pt modelId="{085F1A70-844F-4E94-9ABF-72DFDD23C943}" type="pres">
      <dgm:prSet presAssocID="{097125A2-0F73-48C2-9401-61DA10410F2D}" presName="horzTwo" presStyleCnt="0"/>
      <dgm:spPr/>
    </dgm:pt>
    <dgm:pt modelId="{E5249BCC-2605-409F-85C7-22BAA32345B3}" type="pres">
      <dgm:prSet presAssocID="{AEC6B66C-956E-4085-B13D-A2AAF37DCD11}" presName="vertThree" presStyleCnt="0"/>
      <dgm:spPr/>
    </dgm:pt>
    <dgm:pt modelId="{291752DE-C009-4479-99F6-637A582E3520}" type="pres">
      <dgm:prSet presAssocID="{AEC6B66C-956E-4085-B13D-A2AAF37DCD11}" presName="txThre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EACECC8-3175-469B-AD6C-7E2B5C8B3F14}" type="pres">
      <dgm:prSet presAssocID="{AEC6B66C-956E-4085-B13D-A2AAF37DCD11}" presName="horzThree" presStyleCnt="0"/>
      <dgm:spPr/>
    </dgm:pt>
    <dgm:pt modelId="{85F31C97-11DC-4979-B3C5-51AB323FDA3E}" type="pres">
      <dgm:prSet presAssocID="{E831198A-44E4-4E21-AE11-D66B21FD8591}" presName="sibSpaceTwo" presStyleCnt="0"/>
      <dgm:spPr/>
    </dgm:pt>
    <dgm:pt modelId="{A0239330-9BDB-401B-9BE7-C41D4422CC3A}" type="pres">
      <dgm:prSet presAssocID="{9BE962F5-0E2F-42C9-958B-237D6B73B18E}" presName="vertTwo" presStyleCnt="0"/>
      <dgm:spPr/>
    </dgm:pt>
    <dgm:pt modelId="{750D2C0B-0230-4B59-A31D-05EB5E96175D}" type="pres">
      <dgm:prSet presAssocID="{9BE962F5-0E2F-42C9-958B-237D6B73B18E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6D459F4-71F9-45BD-ADE3-0766B48DE264}" type="pres">
      <dgm:prSet presAssocID="{9BE962F5-0E2F-42C9-958B-237D6B73B18E}" presName="parTransTwo" presStyleCnt="0"/>
      <dgm:spPr/>
    </dgm:pt>
    <dgm:pt modelId="{27315828-22E7-486D-AEAF-EDA5A28B0DC2}" type="pres">
      <dgm:prSet presAssocID="{9BE962F5-0E2F-42C9-958B-237D6B73B18E}" presName="horzTwo" presStyleCnt="0"/>
      <dgm:spPr/>
    </dgm:pt>
    <dgm:pt modelId="{7B903063-763C-4012-BD9F-C4AD21071012}" type="pres">
      <dgm:prSet presAssocID="{A675FAAE-F11B-4BDA-93F8-7ED29BDA9BBD}" presName="vertThree" presStyleCnt="0"/>
      <dgm:spPr/>
    </dgm:pt>
    <dgm:pt modelId="{4748DFED-233C-4F6E-814F-98CF39013C9E}" type="pres">
      <dgm:prSet presAssocID="{A675FAAE-F11B-4BDA-93F8-7ED29BDA9BBD}" presName="txThre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50386BB-45DF-4856-8DD8-9B44D8220272}" type="pres">
      <dgm:prSet presAssocID="{A675FAAE-F11B-4BDA-93F8-7ED29BDA9BBD}" presName="horzThree" presStyleCnt="0"/>
      <dgm:spPr/>
    </dgm:pt>
    <dgm:pt modelId="{823D747C-172D-415C-8180-AF4D7B89188A}" type="pres">
      <dgm:prSet presAssocID="{07B3A520-F247-4F48-8DEC-E84060DA955B}" presName="sibSpaceThree" presStyleCnt="0"/>
      <dgm:spPr/>
    </dgm:pt>
    <dgm:pt modelId="{49778DF2-EB0B-4155-AE80-44C09D1E2788}" type="pres">
      <dgm:prSet presAssocID="{9639774B-A22C-4439-A488-837145F65D30}" presName="vertThree" presStyleCnt="0"/>
      <dgm:spPr/>
    </dgm:pt>
    <dgm:pt modelId="{E8E050C3-84A5-4954-B032-A089C0C485D3}" type="pres">
      <dgm:prSet presAssocID="{9639774B-A22C-4439-A488-837145F65D30}" presName="txThre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BB88CDE-FD4B-47EA-8FD2-3E9531C619BD}" type="pres">
      <dgm:prSet presAssocID="{9639774B-A22C-4439-A488-837145F65D30}" presName="horzThree" presStyleCnt="0"/>
      <dgm:spPr/>
    </dgm:pt>
  </dgm:ptLst>
  <dgm:cxnLst>
    <dgm:cxn modelId="{16EFD9FC-0650-4640-BB6E-DEA7EFCA94FD}" srcId="{3392C9D8-04C7-4EFF-8999-FA73EB5E7F79}" destId="{EE2B1E79-13CB-4B93-ACD0-089C36075885}" srcOrd="0" destOrd="0" parTransId="{01AE5CB4-FFB2-4E36-B7B8-078CAE96BF55}" sibTransId="{D024D316-C064-4E82-AE12-FCB3B6657461}"/>
    <dgm:cxn modelId="{70366FD9-8995-4508-A9DA-C3CFCE678290}" srcId="{EE2B1E79-13CB-4B93-ACD0-089C36075885}" destId="{86143296-9646-48F1-98B4-152BD3A150B1}" srcOrd="1" destOrd="0" parTransId="{BEFFB213-920B-4EBF-980A-F50FDFDC32A9}" sibTransId="{C94EA7B4-EB90-4B2D-92D0-A95F3FCC6B45}"/>
    <dgm:cxn modelId="{6935DFD5-A248-467D-B92C-7E7DF6D38B3F}" type="presOf" srcId="{AEC6B66C-956E-4085-B13D-A2AAF37DCD11}" destId="{291752DE-C009-4479-99F6-637A582E3520}" srcOrd="0" destOrd="0" presId="urn:microsoft.com/office/officeart/2005/8/layout/hierarchy4"/>
    <dgm:cxn modelId="{DF4DA0C4-443B-4E39-91F0-0265111C93A9}" type="presOf" srcId="{86143296-9646-48F1-98B4-152BD3A150B1}" destId="{04018813-4DE1-4B18-83F4-C8196F033147}" srcOrd="0" destOrd="0" presId="urn:microsoft.com/office/officeart/2005/8/layout/hierarchy4"/>
    <dgm:cxn modelId="{E953541D-30E7-4D85-BCDD-8C45CD26494B}" type="presOf" srcId="{3392C9D8-04C7-4EFF-8999-FA73EB5E7F79}" destId="{346721D8-F76C-4CE5-997B-546D63D31461}" srcOrd="0" destOrd="0" presId="urn:microsoft.com/office/officeart/2005/8/layout/hierarchy4"/>
    <dgm:cxn modelId="{0A2FDF42-E819-4760-A3D7-60F8C70B5644}" srcId="{EE2B1E79-13CB-4B93-ACD0-089C36075885}" destId="{BF3C4931-6A9C-419C-978E-DBB8A0AB30B7}" srcOrd="0" destOrd="0" parTransId="{9691C236-536B-400E-90F2-002873D6CE27}" sibTransId="{980E6A04-F33E-45D4-B3E0-572701613EA9}"/>
    <dgm:cxn modelId="{2B7A7AD9-B622-470F-8A49-99C1869E65BA}" type="presOf" srcId="{BF3C4931-6A9C-419C-978E-DBB8A0AB30B7}" destId="{D0FD18F7-CCAA-4759-9206-909DB631FA6E}" srcOrd="0" destOrd="0" presId="urn:microsoft.com/office/officeart/2005/8/layout/hierarchy4"/>
    <dgm:cxn modelId="{458308F9-75EB-48DD-A970-8AF860CDAA48}" srcId="{3392C9D8-04C7-4EFF-8999-FA73EB5E7F79}" destId="{64C2EFAF-B5DA-432C-BEC6-CA692408CA31}" srcOrd="1" destOrd="0" parTransId="{CAD7DFF2-5DFC-4100-82C5-2D292F2B65EE}" sibTransId="{301A243F-A159-4B44-AF94-9A3023E52559}"/>
    <dgm:cxn modelId="{33E418FB-0CBD-41F8-9C73-AC9EB7272423}" srcId="{097125A2-0F73-48C2-9401-61DA10410F2D}" destId="{AEC6B66C-956E-4085-B13D-A2AAF37DCD11}" srcOrd="0" destOrd="0" parTransId="{7A431D91-53BD-4B83-A3CE-7E46989DF984}" sibTransId="{5E34B735-3490-4C2A-854E-37FDFC77D61E}"/>
    <dgm:cxn modelId="{91E7EAAF-48E3-4128-BFF0-1800A3364855}" srcId="{303F973A-93F2-4D81-9629-54B2139BB2F5}" destId="{3392C9D8-04C7-4EFF-8999-FA73EB5E7F79}" srcOrd="0" destOrd="0" parTransId="{4571FEBC-E2E5-4CF8-A93B-88E3EC3F32E9}" sibTransId="{1898290F-2469-4A55-B76F-7E39FF9E7977}"/>
    <dgm:cxn modelId="{320D5998-CC99-478A-8E4F-798616141F75}" srcId="{9BE962F5-0E2F-42C9-958B-237D6B73B18E}" destId="{A675FAAE-F11B-4BDA-93F8-7ED29BDA9BBD}" srcOrd="0" destOrd="0" parTransId="{D82850AB-F023-4E6E-B673-6FAA086A91F3}" sibTransId="{07B3A520-F247-4F48-8DEC-E84060DA955B}"/>
    <dgm:cxn modelId="{27A59376-DB00-4A6B-BD5A-4BB65D79BBAD}" type="presOf" srcId="{5B0ADD0D-66F2-41D8-B3E2-71321CF7D40C}" destId="{62447424-FEEA-4A97-9F45-16471EEF232F}" srcOrd="0" destOrd="0" presId="urn:microsoft.com/office/officeart/2005/8/layout/hierarchy4"/>
    <dgm:cxn modelId="{B206D72F-187F-4090-8D0E-37A36CC4AA66}" type="presOf" srcId="{097125A2-0F73-48C2-9401-61DA10410F2D}" destId="{848CEE19-820F-48AB-853F-CEFECB67452F}" srcOrd="0" destOrd="0" presId="urn:microsoft.com/office/officeart/2005/8/layout/hierarchy4"/>
    <dgm:cxn modelId="{8D07B407-6DE9-4307-8105-58334E2BEFCF}" type="presOf" srcId="{303F973A-93F2-4D81-9629-54B2139BB2F5}" destId="{FCFC9254-0B60-4772-B0DB-D505B19D6D08}" srcOrd="0" destOrd="0" presId="urn:microsoft.com/office/officeart/2005/8/layout/hierarchy4"/>
    <dgm:cxn modelId="{87794497-8986-46CE-9547-D7E9E487E64A}" srcId="{3392C9D8-04C7-4EFF-8999-FA73EB5E7F79}" destId="{9BE962F5-0E2F-42C9-958B-237D6B73B18E}" srcOrd="3" destOrd="0" parTransId="{FB4CB320-239C-40A5-BFD6-E8034B41C40E}" sibTransId="{0C4E4091-65CC-47C6-80A7-4EA9A43F0E7D}"/>
    <dgm:cxn modelId="{CB4694A5-F217-4816-A28C-49390B3A11FE}" srcId="{3392C9D8-04C7-4EFF-8999-FA73EB5E7F79}" destId="{097125A2-0F73-48C2-9401-61DA10410F2D}" srcOrd="2" destOrd="0" parTransId="{982DA0DD-770C-49BA-834E-2DBA5D252B39}" sibTransId="{E831198A-44E4-4E21-AE11-D66B21FD8591}"/>
    <dgm:cxn modelId="{531D4A8A-244D-4F16-85A1-C45ECB97B5F7}" type="presOf" srcId="{9BE962F5-0E2F-42C9-958B-237D6B73B18E}" destId="{750D2C0B-0230-4B59-A31D-05EB5E96175D}" srcOrd="0" destOrd="0" presId="urn:microsoft.com/office/officeart/2005/8/layout/hierarchy4"/>
    <dgm:cxn modelId="{7E301A95-0D9D-46E9-8C8C-754F3E0945C6}" type="presOf" srcId="{EE2B1E79-13CB-4B93-ACD0-089C36075885}" destId="{C6202AD2-AF14-4482-A5D9-26AAC7DEE9F1}" srcOrd="0" destOrd="0" presId="urn:microsoft.com/office/officeart/2005/8/layout/hierarchy4"/>
    <dgm:cxn modelId="{B2AF4673-48D7-47CB-9D19-6AF01DAF2F6A}" srcId="{64C2EFAF-B5DA-432C-BEC6-CA692408CA31}" destId="{5B0ADD0D-66F2-41D8-B3E2-71321CF7D40C}" srcOrd="0" destOrd="0" parTransId="{C1F5E111-DC2D-4C4A-BDA9-3C84AA369E94}" sibTransId="{7063AD43-D6C1-497B-A8E7-BB6C8805844F}"/>
    <dgm:cxn modelId="{CB5C6D98-81AD-4A77-B528-E5E2AAE5A742}" srcId="{9BE962F5-0E2F-42C9-958B-237D6B73B18E}" destId="{9639774B-A22C-4439-A488-837145F65D30}" srcOrd="1" destOrd="0" parTransId="{0222F512-1605-406F-82D8-EAB990DDF05D}" sibTransId="{1FE6BE96-2557-4CAB-BF91-76934609340F}"/>
    <dgm:cxn modelId="{BD8E693F-3C57-4AC2-A3DC-5189F2E46D68}" type="presOf" srcId="{9639774B-A22C-4439-A488-837145F65D30}" destId="{E8E050C3-84A5-4954-B032-A089C0C485D3}" srcOrd="0" destOrd="0" presId="urn:microsoft.com/office/officeart/2005/8/layout/hierarchy4"/>
    <dgm:cxn modelId="{49B56C57-2D4C-452F-A73C-3CC2CE5AFABB}" type="presOf" srcId="{64C2EFAF-B5DA-432C-BEC6-CA692408CA31}" destId="{2A96E216-6F6F-481E-9397-F12EE5727706}" srcOrd="0" destOrd="0" presId="urn:microsoft.com/office/officeart/2005/8/layout/hierarchy4"/>
    <dgm:cxn modelId="{67E13FE2-078F-4E85-921C-C132FCC2A9A8}" type="presOf" srcId="{A675FAAE-F11B-4BDA-93F8-7ED29BDA9BBD}" destId="{4748DFED-233C-4F6E-814F-98CF39013C9E}" srcOrd="0" destOrd="0" presId="urn:microsoft.com/office/officeart/2005/8/layout/hierarchy4"/>
    <dgm:cxn modelId="{F4385BEE-6335-4D22-8004-3EAB4E660E39}" type="presParOf" srcId="{FCFC9254-0B60-4772-B0DB-D505B19D6D08}" destId="{1D169F19-3F46-4EAB-8FC1-A30BD162B07F}" srcOrd="0" destOrd="0" presId="urn:microsoft.com/office/officeart/2005/8/layout/hierarchy4"/>
    <dgm:cxn modelId="{712D3C59-26F4-404C-B536-E966A17952A7}" type="presParOf" srcId="{1D169F19-3F46-4EAB-8FC1-A30BD162B07F}" destId="{346721D8-F76C-4CE5-997B-546D63D31461}" srcOrd="0" destOrd="0" presId="urn:microsoft.com/office/officeart/2005/8/layout/hierarchy4"/>
    <dgm:cxn modelId="{53910D78-7549-4508-B39E-22A93AE39761}" type="presParOf" srcId="{1D169F19-3F46-4EAB-8FC1-A30BD162B07F}" destId="{D3161BF2-5780-4601-AB37-E64E5967767A}" srcOrd="1" destOrd="0" presId="urn:microsoft.com/office/officeart/2005/8/layout/hierarchy4"/>
    <dgm:cxn modelId="{D16F0A51-7E05-4DFF-8259-6B24DB7A47C1}" type="presParOf" srcId="{1D169F19-3F46-4EAB-8FC1-A30BD162B07F}" destId="{05000CA7-DC94-4B6B-94CA-DB8F213916B8}" srcOrd="2" destOrd="0" presId="urn:microsoft.com/office/officeart/2005/8/layout/hierarchy4"/>
    <dgm:cxn modelId="{B31F552E-ACAA-4AB0-8E33-AC7FB44EABA5}" type="presParOf" srcId="{05000CA7-DC94-4B6B-94CA-DB8F213916B8}" destId="{6134CE7A-6724-4CDE-B8EC-418E0B594DDC}" srcOrd="0" destOrd="0" presId="urn:microsoft.com/office/officeart/2005/8/layout/hierarchy4"/>
    <dgm:cxn modelId="{18DF12A8-6AAD-4678-8C05-A73DB9609B64}" type="presParOf" srcId="{6134CE7A-6724-4CDE-B8EC-418E0B594DDC}" destId="{C6202AD2-AF14-4482-A5D9-26AAC7DEE9F1}" srcOrd="0" destOrd="0" presId="urn:microsoft.com/office/officeart/2005/8/layout/hierarchy4"/>
    <dgm:cxn modelId="{BCE9B26B-5C11-4E14-80EF-31E206589C26}" type="presParOf" srcId="{6134CE7A-6724-4CDE-B8EC-418E0B594DDC}" destId="{38E1703F-0939-46A6-8CD3-F3FDB8B8B91C}" srcOrd="1" destOrd="0" presId="urn:microsoft.com/office/officeart/2005/8/layout/hierarchy4"/>
    <dgm:cxn modelId="{219033B3-FED5-4DAB-98D7-290A0345C5A5}" type="presParOf" srcId="{6134CE7A-6724-4CDE-B8EC-418E0B594DDC}" destId="{769ABA85-5ABF-4976-BB50-28001FFCDE10}" srcOrd="2" destOrd="0" presId="urn:microsoft.com/office/officeart/2005/8/layout/hierarchy4"/>
    <dgm:cxn modelId="{B55D7C42-8EE0-484C-910B-C99A04C90CF7}" type="presParOf" srcId="{769ABA85-5ABF-4976-BB50-28001FFCDE10}" destId="{76889CF5-4621-4747-8A2E-B9A06C1C6E08}" srcOrd="0" destOrd="0" presId="urn:microsoft.com/office/officeart/2005/8/layout/hierarchy4"/>
    <dgm:cxn modelId="{D50CCC0A-EFD6-4BC3-A85A-B5B05C24960B}" type="presParOf" srcId="{76889CF5-4621-4747-8A2E-B9A06C1C6E08}" destId="{D0FD18F7-CCAA-4759-9206-909DB631FA6E}" srcOrd="0" destOrd="0" presId="urn:microsoft.com/office/officeart/2005/8/layout/hierarchy4"/>
    <dgm:cxn modelId="{929CFF04-04A6-4497-8DEF-ED4CEB348376}" type="presParOf" srcId="{76889CF5-4621-4747-8A2E-B9A06C1C6E08}" destId="{E7028BCE-ACE8-41EF-93D8-F1BBE3B6EA05}" srcOrd="1" destOrd="0" presId="urn:microsoft.com/office/officeart/2005/8/layout/hierarchy4"/>
    <dgm:cxn modelId="{7D1CC1C4-EF3D-4903-B968-8DB40BB20C70}" type="presParOf" srcId="{769ABA85-5ABF-4976-BB50-28001FFCDE10}" destId="{72114861-9492-4AD2-85E0-E24372323B16}" srcOrd="1" destOrd="0" presId="urn:microsoft.com/office/officeart/2005/8/layout/hierarchy4"/>
    <dgm:cxn modelId="{FEFBDA36-1CC6-421B-91DF-B050F9C94B8D}" type="presParOf" srcId="{769ABA85-5ABF-4976-BB50-28001FFCDE10}" destId="{F1936440-8112-4D0F-90A7-0B2D098887C2}" srcOrd="2" destOrd="0" presId="urn:microsoft.com/office/officeart/2005/8/layout/hierarchy4"/>
    <dgm:cxn modelId="{3C3261F0-4B4A-4A16-B311-19BB5568BC3D}" type="presParOf" srcId="{F1936440-8112-4D0F-90A7-0B2D098887C2}" destId="{04018813-4DE1-4B18-83F4-C8196F033147}" srcOrd="0" destOrd="0" presId="urn:microsoft.com/office/officeart/2005/8/layout/hierarchy4"/>
    <dgm:cxn modelId="{68B58645-B2AD-480C-A759-CA0105704A2F}" type="presParOf" srcId="{F1936440-8112-4D0F-90A7-0B2D098887C2}" destId="{B3C59430-C369-47E2-8B5E-46D5F32A79DF}" srcOrd="1" destOrd="0" presId="urn:microsoft.com/office/officeart/2005/8/layout/hierarchy4"/>
    <dgm:cxn modelId="{45DFA5F1-0315-421C-AA9F-1B818787D10D}" type="presParOf" srcId="{05000CA7-DC94-4B6B-94CA-DB8F213916B8}" destId="{6F60FE9B-C646-444E-A948-139A93A0039D}" srcOrd="1" destOrd="0" presId="urn:microsoft.com/office/officeart/2005/8/layout/hierarchy4"/>
    <dgm:cxn modelId="{34A9A6E0-D9B2-4C92-B8F2-107ADA860531}" type="presParOf" srcId="{05000CA7-DC94-4B6B-94CA-DB8F213916B8}" destId="{A17675B3-CBCC-467C-BF78-B7B7B5E1CF4C}" srcOrd="2" destOrd="0" presId="urn:microsoft.com/office/officeart/2005/8/layout/hierarchy4"/>
    <dgm:cxn modelId="{E72D4E2C-53A5-4EB5-A534-A205AAC27205}" type="presParOf" srcId="{A17675B3-CBCC-467C-BF78-B7B7B5E1CF4C}" destId="{2A96E216-6F6F-481E-9397-F12EE5727706}" srcOrd="0" destOrd="0" presId="urn:microsoft.com/office/officeart/2005/8/layout/hierarchy4"/>
    <dgm:cxn modelId="{33F69248-D066-4137-AC57-B1FCD27CCB3A}" type="presParOf" srcId="{A17675B3-CBCC-467C-BF78-B7B7B5E1CF4C}" destId="{5E611906-1ABC-4C49-8EF0-A8BEAE468202}" srcOrd="1" destOrd="0" presId="urn:microsoft.com/office/officeart/2005/8/layout/hierarchy4"/>
    <dgm:cxn modelId="{750FAD5B-EF36-4CAE-B612-B7FABDADC9C9}" type="presParOf" srcId="{A17675B3-CBCC-467C-BF78-B7B7B5E1CF4C}" destId="{F7F215BA-6650-45D2-B941-C369EC74B703}" srcOrd="2" destOrd="0" presId="urn:microsoft.com/office/officeart/2005/8/layout/hierarchy4"/>
    <dgm:cxn modelId="{EDC8FDC4-A95F-4F87-A59B-2FA0B802C797}" type="presParOf" srcId="{F7F215BA-6650-45D2-B941-C369EC74B703}" destId="{883EB3F6-E4D5-416C-8F8D-88F9ECCB2B9D}" srcOrd="0" destOrd="0" presId="urn:microsoft.com/office/officeart/2005/8/layout/hierarchy4"/>
    <dgm:cxn modelId="{0FD49569-3D48-4F44-94D1-E4FE9C80DAA7}" type="presParOf" srcId="{883EB3F6-E4D5-416C-8F8D-88F9ECCB2B9D}" destId="{62447424-FEEA-4A97-9F45-16471EEF232F}" srcOrd="0" destOrd="0" presId="urn:microsoft.com/office/officeart/2005/8/layout/hierarchy4"/>
    <dgm:cxn modelId="{D811C424-0B22-4E57-849D-0115A4D66AC5}" type="presParOf" srcId="{883EB3F6-E4D5-416C-8F8D-88F9ECCB2B9D}" destId="{BB91F992-448F-4FFB-9E1D-F99F6BD3AA17}" srcOrd="1" destOrd="0" presId="urn:microsoft.com/office/officeart/2005/8/layout/hierarchy4"/>
    <dgm:cxn modelId="{75FB02AA-08D6-41E3-B4FF-401189FE90D0}" type="presParOf" srcId="{05000CA7-DC94-4B6B-94CA-DB8F213916B8}" destId="{51462FCA-A6C9-465F-9D2F-8138B1E7B2EE}" srcOrd="3" destOrd="0" presId="urn:microsoft.com/office/officeart/2005/8/layout/hierarchy4"/>
    <dgm:cxn modelId="{81B81112-7AE4-448E-92E2-94D093B5D0D7}" type="presParOf" srcId="{05000CA7-DC94-4B6B-94CA-DB8F213916B8}" destId="{5F320D55-8283-4957-873A-5DA2921FC197}" srcOrd="4" destOrd="0" presId="urn:microsoft.com/office/officeart/2005/8/layout/hierarchy4"/>
    <dgm:cxn modelId="{A9D49B68-3E27-4907-9007-73B37EBF7A64}" type="presParOf" srcId="{5F320D55-8283-4957-873A-5DA2921FC197}" destId="{848CEE19-820F-48AB-853F-CEFECB67452F}" srcOrd="0" destOrd="0" presId="urn:microsoft.com/office/officeart/2005/8/layout/hierarchy4"/>
    <dgm:cxn modelId="{10182BCF-0A11-4F55-9F04-1A2BD36C1DD6}" type="presParOf" srcId="{5F320D55-8283-4957-873A-5DA2921FC197}" destId="{AF0E820A-815A-4774-824B-0BE7A272D7C5}" srcOrd="1" destOrd="0" presId="urn:microsoft.com/office/officeart/2005/8/layout/hierarchy4"/>
    <dgm:cxn modelId="{F89F8E28-0862-45CC-8821-FE5FC36E835B}" type="presParOf" srcId="{5F320D55-8283-4957-873A-5DA2921FC197}" destId="{085F1A70-844F-4E94-9ABF-72DFDD23C943}" srcOrd="2" destOrd="0" presId="urn:microsoft.com/office/officeart/2005/8/layout/hierarchy4"/>
    <dgm:cxn modelId="{AB705B37-05B8-495A-A95A-2D79E8B99FB4}" type="presParOf" srcId="{085F1A70-844F-4E94-9ABF-72DFDD23C943}" destId="{E5249BCC-2605-409F-85C7-22BAA32345B3}" srcOrd="0" destOrd="0" presId="urn:microsoft.com/office/officeart/2005/8/layout/hierarchy4"/>
    <dgm:cxn modelId="{F28EB662-6E6B-471A-A8A6-5D0D48230498}" type="presParOf" srcId="{E5249BCC-2605-409F-85C7-22BAA32345B3}" destId="{291752DE-C009-4479-99F6-637A582E3520}" srcOrd="0" destOrd="0" presId="urn:microsoft.com/office/officeart/2005/8/layout/hierarchy4"/>
    <dgm:cxn modelId="{3CB94674-F61E-4259-A0C0-2CC7F94019E2}" type="presParOf" srcId="{E5249BCC-2605-409F-85C7-22BAA32345B3}" destId="{8EACECC8-3175-469B-AD6C-7E2B5C8B3F14}" srcOrd="1" destOrd="0" presId="urn:microsoft.com/office/officeart/2005/8/layout/hierarchy4"/>
    <dgm:cxn modelId="{816D952B-FD4F-4CC5-B4F9-2ACBF035EE9B}" type="presParOf" srcId="{05000CA7-DC94-4B6B-94CA-DB8F213916B8}" destId="{85F31C97-11DC-4979-B3C5-51AB323FDA3E}" srcOrd="5" destOrd="0" presId="urn:microsoft.com/office/officeart/2005/8/layout/hierarchy4"/>
    <dgm:cxn modelId="{604C4887-DEA9-4D0D-8C87-C09C30FF4758}" type="presParOf" srcId="{05000CA7-DC94-4B6B-94CA-DB8F213916B8}" destId="{A0239330-9BDB-401B-9BE7-C41D4422CC3A}" srcOrd="6" destOrd="0" presId="urn:microsoft.com/office/officeart/2005/8/layout/hierarchy4"/>
    <dgm:cxn modelId="{FB3256D7-590E-46E8-A52C-E5E31B2249F8}" type="presParOf" srcId="{A0239330-9BDB-401B-9BE7-C41D4422CC3A}" destId="{750D2C0B-0230-4B59-A31D-05EB5E96175D}" srcOrd="0" destOrd="0" presId="urn:microsoft.com/office/officeart/2005/8/layout/hierarchy4"/>
    <dgm:cxn modelId="{C6DA93B9-64F8-4D0A-814A-48855DD961BF}" type="presParOf" srcId="{A0239330-9BDB-401B-9BE7-C41D4422CC3A}" destId="{76D459F4-71F9-45BD-ADE3-0766B48DE264}" srcOrd="1" destOrd="0" presId="urn:microsoft.com/office/officeart/2005/8/layout/hierarchy4"/>
    <dgm:cxn modelId="{9CDD9618-452F-4908-9C1C-46B0CDE25182}" type="presParOf" srcId="{A0239330-9BDB-401B-9BE7-C41D4422CC3A}" destId="{27315828-22E7-486D-AEAF-EDA5A28B0DC2}" srcOrd="2" destOrd="0" presId="urn:microsoft.com/office/officeart/2005/8/layout/hierarchy4"/>
    <dgm:cxn modelId="{78424EFF-3130-4E4E-923C-397B34D77FAF}" type="presParOf" srcId="{27315828-22E7-486D-AEAF-EDA5A28B0DC2}" destId="{7B903063-763C-4012-BD9F-C4AD21071012}" srcOrd="0" destOrd="0" presId="urn:microsoft.com/office/officeart/2005/8/layout/hierarchy4"/>
    <dgm:cxn modelId="{038E6DAF-AC88-4608-AFB8-B27003126C95}" type="presParOf" srcId="{7B903063-763C-4012-BD9F-C4AD21071012}" destId="{4748DFED-233C-4F6E-814F-98CF39013C9E}" srcOrd="0" destOrd="0" presId="urn:microsoft.com/office/officeart/2005/8/layout/hierarchy4"/>
    <dgm:cxn modelId="{A29B70C8-5C44-46DF-B4EF-C21A30841C7D}" type="presParOf" srcId="{7B903063-763C-4012-BD9F-C4AD21071012}" destId="{E50386BB-45DF-4856-8DD8-9B44D8220272}" srcOrd="1" destOrd="0" presId="urn:microsoft.com/office/officeart/2005/8/layout/hierarchy4"/>
    <dgm:cxn modelId="{9867AB1F-D33B-4230-8330-A92B23F06315}" type="presParOf" srcId="{27315828-22E7-486D-AEAF-EDA5A28B0DC2}" destId="{823D747C-172D-415C-8180-AF4D7B89188A}" srcOrd="1" destOrd="0" presId="urn:microsoft.com/office/officeart/2005/8/layout/hierarchy4"/>
    <dgm:cxn modelId="{346F2AB5-273B-40DD-A7DC-F353B4C3D9BC}" type="presParOf" srcId="{27315828-22E7-486D-AEAF-EDA5A28B0DC2}" destId="{49778DF2-EB0B-4155-AE80-44C09D1E2788}" srcOrd="2" destOrd="0" presId="urn:microsoft.com/office/officeart/2005/8/layout/hierarchy4"/>
    <dgm:cxn modelId="{A85861C1-CA43-4674-A8CE-23772FB11EED}" type="presParOf" srcId="{49778DF2-EB0B-4155-AE80-44C09D1E2788}" destId="{E8E050C3-84A5-4954-B032-A089C0C485D3}" srcOrd="0" destOrd="0" presId="urn:microsoft.com/office/officeart/2005/8/layout/hierarchy4"/>
    <dgm:cxn modelId="{D6B02290-65CD-4C56-A881-192A1883733B}" type="presParOf" srcId="{49778DF2-EB0B-4155-AE80-44C09D1E2788}" destId="{4BB88CDE-FD4B-47EA-8FD2-3E9531C619B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BBF95A9-2613-423A-BAD5-EE15B2145F6D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62CEDE64-91A3-4C87-8D63-B5DBA4FD5C76}">
      <dgm:prSet phldrT="[Text]"/>
      <dgm:spPr/>
      <dgm:t>
        <a:bodyPr/>
        <a:lstStyle/>
        <a:p>
          <a:r>
            <a:rPr lang="en-GB" dirty="0"/>
            <a:t>Functional specification January 2017</a:t>
          </a:r>
        </a:p>
      </dgm:t>
    </dgm:pt>
    <dgm:pt modelId="{3EBF3118-022C-4D9B-A8F1-26C1598C1093}" type="parTrans" cxnId="{0F878584-2625-488B-B97C-79D1AE0C7AA1}">
      <dgm:prSet/>
      <dgm:spPr/>
      <dgm:t>
        <a:bodyPr/>
        <a:lstStyle/>
        <a:p>
          <a:endParaRPr lang="en-GB"/>
        </a:p>
      </dgm:t>
    </dgm:pt>
    <dgm:pt modelId="{4A234A07-3E39-46B9-8CED-90D8CA4547C4}" type="sibTrans" cxnId="{0F878584-2625-488B-B97C-79D1AE0C7AA1}">
      <dgm:prSet/>
      <dgm:spPr/>
      <dgm:t>
        <a:bodyPr/>
        <a:lstStyle/>
        <a:p>
          <a:endParaRPr lang="en-GB"/>
        </a:p>
      </dgm:t>
    </dgm:pt>
    <dgm:pt modelId="{84D7F446-5DFB-4F63-9CEF-E35A6ECE70AA}">
      <dgm:prSet/>
      <dgm:spPr/>
      <dgm:t>
        <a:bodyPr/>
        <a:lstStyle/>
        <a:p>
          <a:r>
            <a:rPr lang="en-GB" dirty="0"/>
            <a:t>OASIS development starts March 2017</a:t>
          </a:r>
        </a:p>
      </dgm:t>
    </dgm:pt>
    <dgm:pt modelId="{68FF6083-F98B-4340-91DA-33A4446B986E}" type="parTrans" cxnId="{ECE3882A-6C00-4CA3-98EC-275F311F5D40}">
      <dgm:prSet/>
      <dgm:spPr/>
      <dgm:t>
        <a:bodyPr/>
        <a:lstStyle/>
        <a:p>
          <a:endParaRPr lang="en-GB"/>
        </a:p>
      </dgm:t>
    </dgm:pt>
    <dgm:pt modelId="{45C88977-CD85-4890-888C-43732229C46C}" type="sibTrans" cxnId="{ECE3882A-6C00-4CA3-98EC-275F311F5D40}">
      <dgm:prSet/>
      <dgm:spPr/>
      <dgm:t>
        <a:bodyPr/>
        <a:lstStyle/>
        <a:p>
          <a:endParaRPr lang="en-GB"/>
        </a:p>
      </dgm:t>
    </dgm:pt>
    <dgm:pt modelId="{B5F5FBB6-7AC6-4FB4-83CF-8F13A8037109}">
      <dgm:prSet/>
      <dgm:spPr/>
      <dgm:t>
        <a:bodyPr/>
        <a:lstStyle/>
        <a:p>
          <a:r>
            <a:rPr lang="en-GB" dirty="0"/>
            <a:t>New form available in beta late 2018</a:t>
          </a:r>
        </a:p>
      </dgm:t>
    </dgm:pt>
    <dgm:pt modelId="{9DAC2D40-E622-4996-A529-DBB5D452A638}" type="parTrans" cxnId="{BD3A1E7D-3786-426E-8E8D-477554E150C8}">
      <dgm:prSet/>
      <dgm:spPr/>
      <dgm:t>
        <a:bodyPr/>
        <a:lstStyle/>
        <a:p>
          <a:endParaRPr lang="en-GB"/>
        </a:p>
      </dgm:t>
    </dgm:pt>
    <dgm:pt modelId="{731EB732-6D7F-4E76-83F6-9008492BBC21}" type="sibTrans" cxnId="{BD3A1E7D-3786-426E-8E8D-477554E150C8}">
      <dgm:prSet/>
      <dgm:spPr/>
      <dgm:t>
        <a:bodyPr/>
        <a:lstStyle/>
        <a:p>
          <a:endParaRPr lang="en-GB"/>
        </a:p>
      </dgm:t>
    </dgm:pt>
    <dgm:pt modelId="{92560DA3-D7CE-422B-8984-195A8AA90BB1}">
      <dgm:prSet/>
      <dgm:spPr/>
      <dgm:t>
        <a:bodyPr/>
        <a:lstStyle/>
        <a:p>
          <a:r>
            <a:rPr lang="en-GB" dirty="0"/>
            <a:t>OASIS Synchronisation projects planned in 2017 and implemented in 2018</a:t>
          </a:r>
        </a:p>
      </dgm:t>
    </dgm:pt>
    <dgm:pt modelId="{7572AD2A-29E7-4C16-BFF6-B3B5F53352E5}" type="parTrans" cxnId="{89666794-0FF5-467D-A2E9-D5F5542F8256}">
      <dgm:prSet/>
      <dgm:spPr/>
      <dgm:t>
        <a:bodyPr/>
        <a:lstStyle/>
        <a:p>
          <a:endParaRPr lang="en-GB"/>
        </a:p>
      </dgm:t>
    </dgm:pt>
    <dgm:pt modelId="{A6985868-2D55-4126-9C6F-B17AE2AD3FC3}" type="sibTrans" cxnId="{89666794-0FF5-467D-A2E9-D5F5542F8256}">
      <dgm:prSet/>
      <dgm:spPr/>
      <dgm:t>
        <a:bodyPr/>
        <a:lstStyle/>
        <a:p>
          <a:endParaRPr lang="en-GB"/>
        </a:p>
      </dgm:t>
    </dgm:pt>
    <dgm:pt modelId="{BBCC16AB-8EB1-41E2-AC57-3EF547D27011}" type="pres">
      <dgm:prSet presAssocID="{9BBF95A9-2613-423A-BAD5-EE15B2145F6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6C55F35E-8F13-4CFB-B403-8CD1370D1DFA}" type="pres">
      <dgm:prSet presAssocID="{9BBF95A9-2613-423A-BAD5-EE15B2145F6D}" presName="dummyMaxCanvas" presStyleCnt="0">
        <dgm:presLayoutVars/>
      </dgm:prSet>
      <dgm:spPr/>
    </dgm:pt>
    <dgm:pt modelId="{9FCDF07C-BCDC-46FF-912C-1646554A8684}" type="pres">
      <dgm:prSet presAssocID="{9BBF95A9-2613-423A-BAD5-EE15B2145F6D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43A8E86-D938-4087-88BD-18B16969744C}" type="pres">
      <dgm:prSet presAssocID="{9BBF95A9-2613-423A-BAD5-EE15B2145F6D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B40425A-7897-4771-B8B6-4EAC03D602E8}" type="pres">
      <dgm:prSet presAssocID="{9BBF95A9-2613-423A-BAD5-EE15B2145F6D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882C14E-2355-4239-A660-A9FB010B0210}" type="pres">
      <dgm:prSet presAssocID="{9BBF95A9-2613-423A-BAD5-EE15B2145F6D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4C7A8FB-1027-487D-A766-C9AB407ED184}" type="pres">
      <dgm:prSet presAssocID="{9BBF95A9-2613-423A-BAD5-EE15B2145F6D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E31FC33-5FEF-455B-BF2D-87D7262ED5FF}" type="pres">
      <dgm:prSet presAssocID="{9BBF95A9-2613-423A-BAD5-EE15B2145F6D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9DC5371-7EC1-4075-BC22-5BCDCF32795C}" type="pres">
      <dgm:prSet presAssocID="{9BBF95A9-2613-423A-BAD5-EE15B2145F6D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48EA0FA-7DEE-4221-AA8B-E7BAEDB3CFA9}" type="pres">
      <dgm:prSet presAssocID="{9BBF95A9-2613-423A-BAD5-EE15B2145F6D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832A67C-9FBE-418F-A49B-9CD2DCD89A53}" type="pres">
      <dgm:prSet presAssocID="{9BBF95A9-2613-423A-BAD5-EE15B2145F6D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6F08BC1-655A-48B1-9DA8-DBA3375D2DFC}" type="pres">
      <dgm:prSet presAssocID="{9BBF95A9-2613-423A-BAD5-EE15B2145F6D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3F7D884-116D-4A13-83D2-11797FD61F1A}" type="pres">
      <dgm:prSet presAssocID="{9BBF95A9-2613-423A-BAD5-EE15B2145F6D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515B3B0-5470-4612-9035-EEA72A7537EB}" type="presOf" srcId="{84D7F446-5DFB-4F63-9CEF-E35A6ECE70AA}" destId="{643A8E86-D938-4087-88BD-18B16969744C}" srcOrd="0" destOrd="0" presId="urn:microsoft.com/office/officeart/2005/8/layout/vProcess5"/>
    <dgm:cxn modelId="{A860BF64-E135-4777-BDF3-8413D6DA4B14}" type="presOf" srcId="{4A234A07-3E39-46B9-8CED-90D8CA4547C4}" destId="{24C7A8FB-1027-487D-A766-C9AB407ED184}" srcOrd="0" destOrd="0" presId="urn:microsoft.com/office/officeart/2005/8/layout/vProcess5"/>
    <dgm:cxn modelId="{CE284B5F-C287-4E29-B391-84BAE6420688}" type="presOf" srcId="{B5F5FBB6-7AC6-4FB4-83CF-8F13A8037109}" destId="{13F7D884-116D-4A13-83D2-11797FD61F1A}" srcOrd="1" destOrd="0" presId="urn:microsoft.com/office/officeart/2005/8/layout/vProcess5"/>
    <dgm:cxn modelId="{1A1D2557-0CC9-4B68-B24B-BBBFD933C169}" type="presOf" srcId="{62CEDE64-91A3-4C87-8D63-B5DBA4FD5C76}" destId="{948EA0FA-7DEE-4221-AA8B-E7BAEDB3CFA9}" srcOrd="1" destOrd="0" presId="urn:microsoft.com/office/officeart/2005/8/layout/vProcess5"/>
    <dgm:cxn modelId="{C2F02777-DF34-4B30-85AD-6658E92A59BB}" type="presOf" srcId="{92560DA3-D7CE-422B-8984-195A8AA90BB1}" destId="{DB40425A-7897-4771-B8B6-4EAC03D602E8}" srcOrd="0" destOrd="0" presId="urn:microsoft.com/office/officeart/2005/8/layout/vProcess5"/>
    <dgm:cxn modelId="{419C2C7D-1588-4BEB-9939-822835AE0B55}" type="presOf" srcId="{62CEDE64-91A3-4C87-8D63-B5DBA4FD5C76}" destId="{9FCDF07C-BCDC-46FF-912C-1646554A8684}" srcOrd="0" destOrd="0" presId="urn:microsoft.com/office/officeart/2005/8/layout/vProcess5"/>
    <dgm:cxn modelId="{20D8BF8B-940C-44E1-8A95-592CE5F874AD}" type="presOf" srcId="{45C88977-CD85-4890-888C-43732229C46C}" destId="{5E31FC33-5FEF-455B-BF2D-87D7262ED5FF}" srcOrd="0" destOrd="0" presId="urn:microsoft.com/office/officeart/2005/8/layout/vProcess5"/>
    <dgm:cxn modelId="{C77723AF-2DCC-480B-B73E-172DFB8FAD82}" type="presOf" srcId="{B5F5FBB6-7AC6-4FB4-83CF-8F13A8037109}" destId="{8882C14E-2355-4239-A660-A9FB010B0210}" srcOrd="0" destOrd="0" presId="urn:microsoft.com/office/officeart/2005/8/layout/vProcess5"/>
    <dgm:cxn modelId="{F18CC36C-14F7-446E-9B4E-562CAA2832E5}" type="presOf" srcId="{84D7F446-5DFB-4F63-9CEF-E35A6ECE70AA}" destId="{6832A67C-9FBE-418F-A49B-9CD2DCD89A53}" srcOrd="1" destOrd="0" presId="urn:microsoft.com/office/officeart/2005/8/layout/vProcess5"/>
    <dgm:cxn modelId="{34EC9F4B-B7BE-4CA2-9F40-217FCF735AD0}" type="presOf" srcId="{9BBF95A9-2613-423A-BAD5-EE15B2145F6D}" destId="{BBCC16AB-8EB1-41E2-AC57-3EF547D27011}" srcOrd="0" destOrd="0" presId="urn:microsoft.com/office/officeart/2005/8/layout/vProcess5"/>
    <dgm:cxn modelId="{0F878584-2625-488B-B97C-79D1AE0C7AA1}" srcId="{9BBF95A9-2613-423A-BAD5-EE15B2145F6D}" destId="{62CEDE64-91A3-4C87-8D63-B5DBA4FD5C76}" srcOrd="0" destOrd="0" parTransId="{3EBF3118-022C-4D9B-A8F1-26C1598C1093}" sibTransId="{4A234A07-3E39-46B9-8CED-90D8CA4547C4}"/>
    <dgm:cxn modelId="{89666794-0FF5-467D-A2E9-D5F5542F8256}" srcId="{9BBF95A9-2613-423A-BAD5-EE15B2145F6D}" destId="{92560DA3-D7CE-422B-8984-195A8AA90BB1}" srcOrd="2" destOrd="0" parTransId="{7572AD2A-29E7-4C16-BFF6-B3B5F53352E5}" sibTransId="{A6985868-2D55-4126-9C6F-B17AE2AD3FC3}"/>
    <dgm:cxn modelId="{BD3A1E7D-3786-426E-8E8D-477554E150C8}" srcId="{9BBF95A9-2613-423A-BAD5-EE15B2145F6D}" destId="{B5F5FBB6-7AC6-4FB4-83CF-8F13A8037109}" srcOrd="3" destOrd="0" parTransId="{9DAC2D40-E622-4996-A529-DBB5D452A638}" sibTransId="{731EB732-6D7F-4E76-83F6-9008492BBC21}"/>
    <dgm:cxn modelId="{ECE3882A-6C00-4CA3-98EC-275F311F5D40}" srcId="{9BBF95A9-2613-423A-BAD5-EE15B2145F6D}" destId="{84D7F446-5DFB-4F63-9CEF-E35A6ECE70AA}" srcOrd="1" destOrd="0" parTransId="{68FF6083-F98B-4340-91DA-33A4446B986E}" sibTransId="{45C88977-CD85-4890-888C-43732229C46C}"/>
    <dgm:cxn modelId="{C4E6310D-C0CF-414F-B41D-FBBBDFF5AE6C}" type="presOf" srcId="{92560DA3-D7CE-422B-8984-195A8AA90BB1}" destId="{96F08BC1-655A-48B1-9DA8-DBA3375D2DFC}" srcOrd="1" destOrd="0" presId="urn:microsoft.com/office/officeart/2005/8/layout/vProcess5"/>
    <dgm:cxn modelId="{433F179C-A51C-4ED1-8DC6-D434BE45AED2}" type="presOf" srcId="{A6985868-2D55-4126-9C6F-B17AE2AD3FC3}" destId="{79DC5371-7EC1-4075-BC22-5BCDCF32795C}" srcOrd="0" destOrd="0" presId="urn:microsoft.com/office/officeart/2005/8/layout/vProcess5"/>
    <dgm:cxn modelId="{7A273B3B-DC35-469C-B5E4-98724125F65E}" type="presParOf" srcId="{BBCC16AB-8EB1-41E2-AC57-3EF547D27011}" destId="{6C55F35E-8F13-4CFB-B403-8CD1370D1DFA}" srcOrd="0" destOrd="0" presId="urn:microsoft.com/office/officeart/2005/8/layout/vProcess5"/>
    <dgm:cxn modelId="{EB88C02C-1C54-4ED9-A4A3-C4C169F2D0C3}" type="presParOf" srcId="{BBCC16AB-8EB1-41E2-AC57-3EF547D27011}" destId="{9FCDF07C-BCDC-46FF-912C-1646554A8684}" srcOrd="1" destOrd="0" presId="urn:microsoft.com/office/officeart/2005/8/layout/vProcess5"/>
    <dgm:cxn modelId="{767947F6-4832-4245-8E24-19B36349F792}" type="presParOf" srcId="{BBCC16AB-8EB1-41E2-AC57-3EF547D27011}" destId="{643A8E86-D938-4087-88BD-18B16969744C}" srcOrd="2" destOrd="0" presId="urn:microsoft.com/office/officeart/2005/8/layout/vProcess5"/>
    <dgm:cxn modelId="{FAE6A15B-654E-443E-BABF-F7E9BB216AAA}" type="presParOf" srcId="{BBCC16AB-8EB1-41E2-AC57-3EF547D27011}" destId="{DB40425A-7897-4771-B8B6-4EAC03D602E8}" srcOrd="3" destOrd="0" presId="urn:microsoft.com/office/officeart/2005/8/layout/vProcess5"/>
    <dgm:cxn modelId="{62EC8543-18E0-43D0-B10A-9F8EFFB1C518}" type="presParOf" srcId="{BBCC16AB-8EB1-41E2-AC57-3EF547D27011}" destId="{8882C14E-2355-4239-A660-A9FB010B0210}" srcOrd="4" destOrd="0" presId="urn:microsoft.com/office/officeart/2005/8/layout/vProcess5"/>
    <dgm:cxn modelId="{701F6A69-6893-4C31-9514-154653C2CD13}" type="presParOf" srcId="{BBCC16AB-8EB1-41E2-AC57-3EF547D27011}" destId="{24C7A8FB-1027-487D-A766-C9AB407ED184}" srcOrd="5" destOrd="0" presId="urn:microsoft.com/office/officeart/2005/8/layout/vProcess5"/>
    <dgm:cxn modelId="{8BDC042D-1EA6-40F0-B936-7D31DB841554}" type="presParOf" srcId="{BBCC16AB-8EB1-41E2-AC57-3EF547D27011}" destId="{5E31FC33-5FEF-455B-BF2D-87D7262ED5FF}" srcOrd="6" destOrd="0" presId="urn:microsoft.com/office/officeart/2005/8/layout/vProcess5"/>
    <dgm:cxn modelId="{A90E7245-046F-423D-BEC6-14165382FB0E}" type="presParOf" srcId="{BBCC16AB-8EB1-41E2-AC57-3EF547D27011}" destId="{79DC5371-7EC1-4075-BC22-5BCDCF32795C}" srcOrd="7" destOrd="0" presId="urn:microsoft.com/office/officeart/2005/8/layout/vProcess5"/>
    <dgm:cxn modelId="{F25DE8E3-A750-4902-8FBA-9A3402243946}" type="presParOf" srcId="{BBCC16AB-8EB1-41E2-AC57-3EF547D27011}" destId="{948EA0FA-7DEE-4221-AA8B-E7BAEDB3CFA9}" srcOrd="8" destOrd="0" presId="urn:microsoft.com/office/officeart/2005/8/layout/vProcess5"/>
    <dgm:cxn modelId="{14A57D17-B600-46CA-920D-89E86585069A}" type="presParOf" srcId="{BBCC16AB-8EB1-41E2-AC57-3EF547D27011}" destId="{6832A67C-9FBE-418F-A49B-9CD2DCD89A53}" srcOrd="9" destOrd="0" presId="urn:microsoft.com/office/officeart/2005/8/layout/vProcess5"/>
    <dgm:cxn modelId="{E8443BB2-37D5-45AA-A85B-36353B2B7190}" type="presParOf" srcId="{BBCC16AB-8EB1-41E2-AC57-3EF547D27011}" destId="{96F08BC1-655A-48B1-9DA8-DBA3375D2DFC}" srcOrd="10" destOrd="0" presId="urn:microsoft.com/office/officeart/2005/8/layout/vProcess5"/>
    <dgm:cxn modelId="{58D006E1-C5C8-41F6-9B52-73A1B7E30561}" type="presParOf" srcId="{BBCC16AB-8EB1-41E2-AC57-3EF547D27011}" destId="{13F7D884-116D-4A13-83D2-11797FD61F1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0EBFE-FCA5-47F6-B206-879BAC39D93C}">
      <dsp:nvSpPr>
        <dsp:cNvPr id="0" name=""/>
        <dsp:cNvSpPr/>
      </dsp:nvSpPr>
      <dsp:spPr>
        <a:xfrm>
          <a:off x="292934" y="187"/>
          <a:ext cx="3687827" cy="17124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/>
            <a:t>More up to date technology</a:t>
          </a:r>
        </a:p>
      </dsp:txBody>
      <dsp:txXfrm>
        <a:off x="292934" y="187"/>
        <a:ext cx="3687827" cy="1712416"/>
      </dsp:txXfrm>
    </dsp:sp>
    <dsp:sp modelId="{775C1A75-6DEB-4160-AC62-F799365FEB0E}">
      <dsp:nvSpPr>
        <dsp:cNvPr id="0" name=""/>
        <dsp:cNvSpPr/>
      </dsp:nvSpPr>
      <dsp:spPr>
        <a:xfrm>
          <a:off x="4084133" y="187"/>
          <a:ext cx="3687827" cy="17124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/>
            <a:t>Longer page timeouts, auto saves</a:t>
          </a:r>
        </a:p>
      </dsp:txBody>
      <dsp:txXfrm>
        <a:off x="4084133" y="187"/>
        <a:ext cx="3687827" cy="1712416"/>
      </dsp:txXfrm>
    </dsp:sp>
    <dsp:sp modelId="{565ED673-2CC4-4027-91FF-C852662CA4D9}">
      <dsp:nvSpPr>
        <dsp:cNvPr id="0" name=""/>
        <dsp:cNvSpPr/>
      </dsp:nvSpPr>
      <dsp:spPr>
        <a:xfrm>
          <a:off x="292934" y="1815975"/>
          <a:ext cx="3687827" cy="17124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/>
            <a:t>Records ‘always open’</a:t>
          </a:r>
        </a:p>
      </dsp:txBody>
      <dsp:txXfrm>
        <a:off x="292934" y="1815975"/>
        <a:ext cx="3687827" cy="1712416"/>
      </dsp:txXfrm>
    </dsp:sp>
    <dsp:sp modelId="{A6481126-823A-4E60-A241-263DA32838C6}">
      <dsp:nvSpPr>
        <dsp:cNvPr id="0" name=""/>
        <dsp:cNvSpPr/>
      </dsp:nvSpPr>
      <dsp:spPr>
        <a:xfrm>
          <a:off x="4084133" y="1815975"/>
          <a:ext cx="3687827" cy="17124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/>
            <a:t>Review not validation</a:t>
          </a:r>
        </a:p>
      </dsp:txBody>
      <dsp:txXfrm>
        <a:off x="4084133" y="1815975"/>
        <a:ext cx="3687827" cy="1712416"/>
      </dsp:txXfrm>
    </dsp:sp>
    <dsp:sp modelId="{C85812AA-9527-4E08-BCD0-DBE0633A7354}">
      <dsp:nvSpPr>
        <dsp:cNvPr id="0" name=""/>
        <dsp:cNvSpPr/>
      </dsp:nvSpPr>
      <dsp:spPr>
        <a:xfrm>
          <a:off x="2188534" y="3631763"/>
          <a:ext cx="3687827" cy="171241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/>
            <a:t>Versioning</a:t>
          </a:r>
        </a:p>
      </dsp:txBody>
      <dsp:txXfrm>
        <a:off x="2188534" y="3631763"/>
        <a:ext cx="3687827" cy="17124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49050-3471-45F2-B1BA-B13C2896D3F7}">
      <dsp:nvSpPr>
        <dsp:cNvPr id="0" name=""/>
        <dsp:cNvSpPr/>
      </dsp:nvSpPr>
      <dsp:spPr>
        <a:xfrm>
          <a:off x="1156218" y="1075334"/>
          <a:ext cx="1933961" cy="1934057"/>
        </a:xfrm>
        <a:prstGeom prst="ellipse">
          <a:avLst/>
        </a:prstGeom>
        <a:solidFill>
          <a:srgbClr val="8064A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/>
            <a:t>Organisation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err="1"/>
            <a:t>e.g.Unit</a:t>
          </a:r>
          <a:r>
            <a:rPr lang="en-GB" sz="2000" kern="1200" dirty="0"/>
            <a:t> or HER</a:t>
          </a:r>
        </a:p>
      </dsp:txBody>
      <dsp:txXfrm>
        <a:off x="1439440" y="1358570"/>
        <a:ext cx="1367517" cy="1367585"/>
      </dsp:txXfrm>
    </dsp:sp>
    <dsp:sp modelId="{659CFA52-0DC4-4BFF-AD5D-353928FF52EB}">
      <dsp:nvSpPr>
        <dsp:cNvPr id="0" name=""/>
        <dsp:cNvSpPr/>
      </dsp:nvSpPr>
      <dsp:spPr>
        <a:xfrm>
          <a:off x="158902" y="0"/>
          <a:ext cx="3898548" cy="4064000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rgbClr val="8F77A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03DB1-097B-45E8-9CAC-4046D53D5514}">
      <dsp:nvSpPr>
        <dsp:cNvPr id="0" name=""/>
        <dsp:cNvSpPr/>
      </dsp:nvSpPr>
      <dsp:spPr>
        <a:xfrm>
          <a:off x="3029509" y="342595"/>
          <a:ext cx="1036030" cy="103632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B917C8-58CD-44AD-AE0E-5C3BEC741595}">
      <dsp:nvSpPr>
        <dsp:cNvPr id="0" name=""/>
        <dsp:cNvSpPr/>
      </dsp:nvSpPr>
      <dsp:spPr>
        <a:xfrm>
          <a:off x="4144123" y="359257"/>
          <a:ext cx="1386766" cy="1002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GB" sz="2000" kern="1200" dirty="0"/>
            <a:t>Joe Bloggs</a:t>
          </a:r>
        </a:p>
      </dsp:txBody>
      <dsp:txXfrm>
        <a:off x="4144123" y="359257"/>
        <a:ext cx="1386766" cy="1002995"/>
      </dsp:txXfrm>
    </dsp:sp>
    <dsp:sp modelId="{E2C0F0B6-0AC3-4F4B-846E-C31DB80E9F77}">
      <dsp:nvSpPr>
        <dsp:cNvPr id="0" name=""/>
        <dsp:cNvSpPr/>
      </dsp:nvSpPr>
      <dsp:spPr>
        <a:xfrm>
          <a:off x="3429938" y="1521561"/>
          <a:ext cx="1036030" cy="103632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4F6FE1-BFA4-4D51-BB0B-7FBF5A309743}">
      <dsp:nvSpPr>
        <dsp:cNvPr id="0" name=""/>
        <dsp:cNvSpPr/>
      </dsp:nvSpPr>
      <dsp:spPr>
        <a:xfrm>
          <a:off x="4550330" y="1536192"/>
          <a:ext cx="1386766" cy="1002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GB" sz="2000" kern="1200" dirty="0"/>
            <a:t>Jane Doe</a:t>
          </a:r>
        </a:p>
      </dsp:txBody>
      <dsp:txXfrm>
        <a:off x="4550330" y="1536192"/>
        <a:ext cx="1386766" cy="1002995"/>
      </dsp:txXfrm>
    </dsp:sp>
    <dsp:sp modelId="{32E55DCB-C269-4DC6-BDFE-9382C618A275}">
      <dsp:nvSpPr>
        <dsp:cNvPr id="0" name=""/>
        <dsp:cNvSpPr/>
      </dsp:nvSpPr>
      <dsp:spPr>
        <a:xfrm>
          <a:off x="3029509" y="2717190"/>
          <a:ext cx="1036030" cy="103632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AC9783-A604-456E-BA02-EAA00379BF9A}">
      <dsp:nvSpPr>
        <dsp:cNvPr id="0" name=""/>
        <dsp:cNvSpPr/>
      </dsp:nvSpPr>
      <dsp:spPr>
        <a:xfrm>
          <a:off x="4128127" y="2752084"/>
          <a:ext cx="1749586" cy="1002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GB" sz="2000" kern="1200" dirty="0"/>
            <a:t>Anne Excavator</a:t>
          </a:r>
        </a:p>
      </dsp:txBody>
      <dsp:txXfrm>
        <a:off x="4128127" y="2752084"/>
        <a:ext cx="1749586" cy="10029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9D18A-B1F4-4F87-848D-2815860F8496}">
      <dsp:nvSpPr>
        <dsp:cNvPr id="0" name=""/>
        <dsp:cNvSpPr/>
      </dsp:nvSpPr>
      <dsp:spPr>
        <a:xfrm>
          <a:off x="2767535" y="2797387"/>
          <a:ext cx="2025371" cy="2025371"/>
        </a:xfrm>
        <a:prstGeom prst="ellipse">
          <a:avLst/>
        </a:prstGeom>
        <a:solidFill>
          <a:srgbClr val="8064A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/>
            <a:t>Form changes</a:t>
          </a:r>
        </a:p>
      </dsp:txBody>
      <dsp:txXfrm>
        <a:off x="3064144" y="3093996"/>
        <a:ext cx="1432153" cy="1432153"/>
      </dsp:txXfrm>
    </dsp:sp>
    <dsp:sp modelId="{51E47CB6-9E3F-428D-85DF-543417FA07E7}">
      <dsp:nvSpPr>
        <dsp:cNvPr id="0" name=""/>
        <dsp:cNvSpPr/>
      </dsp:nvSpPr>
      <dsp:spPr>
        <a:xfrm rot="10800000">
          <a:off x="709643" y="3521458"/>
          <a:ext cx="1944707" cy="577230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792E69-906D-4309-BD10-D4B97E4FF7BF}">
      <dsp:nvSpPr>
        <dsp:cNvPr id="0" name=""/>
        <dsp:cNvSpPr/>
      </dsp:nvSpPr>
      <dsp:spPr>
        <a:xfrm>
          <a:off x="763" y="3242969"/>
          <a:ext cx="1417760" cy="11342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/>
            <a:t>Records started by HER</a:t>
          </a:r>
        </a:p>
      </dsp:txBody>
      <dsp:txXfrm>
        <a:off x="33983" y="3276189"/>
        <a:ext cx="1351320" cy="1067768"/>
      </dsp:txXfrm>
    </dsp:sp>
    <dsp:sp modelId="{38696B89-77FF-4CEA-9120-F56EF1D988A1}">
      <dsp:nvSpPr>
        <dsp:cNvPr id="0" name=""/>
        <dsp:cNvSpPr/>
      </dsp:nvSpPr>
      <dsp:spPr>
        <a:xfrm rot="12960000">
          <a:off x="1110368" y="2288153"/>
          <a:ext cx="1944707" cy="577230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635CC-9521-4181-A9BB-C04A9E146835}">
      <dsp:nvSpPr>
        <dsp:cNvPr id="0" name=""/>
        <dsp:cNvSpPr/>
      </dsp:nvSpPr>
      <dsp:spPr>
        <a:xfrm>
          <a:off x="587191" y="1438129"/>
          <a:ext cx="1417760" cy="11342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/>
            <a:t>Records started by fieldworkers</a:t>
          </a:r>
        </a:p>
      </dsp:txBody>
      <dsp:txXfrm>
        <a:off x="620411" y="1471349"/>
        <a:ext cx="1351320" cy="1067768"/>
      </dsp:txXfrm>
    </dsp:sp>
    <dsp:sp modelId="{E513EF63-FD3C-43EE-8DCB-B8C7A1D10240}">
      <dsp:nvSpPr>
        <dsp:cNvPr id="0" name=""/>
        <dsp:cNvSpPr/>
      </dsp:nvSpPr>
      <dsp:spPr>
        <a:xfrm rot="15120000">
          <a:off x="2159480" y="1525928"/>
          <a:ext cx="1944707" cy="577230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21AB3-12FD-4380-800D-5D24111B2382}">
      <dsp:nvSpPr>
        <dsp:cNvPr id="0" name=""/>
        <dsp:cNvSpPr/>
      </dsp:nvSpPr>
      <dsp:spPr>
        <a:xfrm>
          <a:off x="2122480" y="322676"/>
          <a:ext cx="1417760" cy="11342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/>
            <a:t>Project location selects HER, Museum, Admin areas</a:t>
          </a:r>
        </a:p>
      </dsp:txBody>
      <dsp:txXfrm>
        <a:off x="2155700" y="355896"/>
        <a:ext cx="1351320" cy="1067768"/>
      </dsp:txXfrm>
    </dsp:sp>
    <dsp:sp modelId="{D5EB822E-70D4-4480-80CB-AAD718BD0F24}">
      <dsp:nvSpPr>
        <dsp:cNvPr id="0" name=""/>
        <dsp:cNvSpPr/>
      </dsp:nvSpPr>
      <dsp:spPr>
        <a:xfrm rot="17280000">
          <a:off x="3456254" y="1525928"/>
          <a:ext cx="1944707" cy="577230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00103-EAF5-491C-93FB-4C897B139595}">
      <dsp:nvSpPr>
        <dsp:cNvPr id="0" name=""/>
        <dsp:cNvSpPr/>
      </dsp:nvSpPr>
      <dsp:spPr>
        <a:xfrm>
          <a:off x="4020202" y="322676"/>
          <a:ext cx="1417760" cy="11342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/>
            <a:t>Records can be deleted or marked as duplicates</a:t>
          </a:r>
        </a:p>
      </dsp:txBody>
      <dsp:txXfrm>
        <a:off x="4053422" y="355896"/>
        <a:ext cx="1351320" cy="1067768"/>
      </dsp:txXfrm>
    </dsp:sp>
    <dsp:sp modelId="{4845B0E7-731B-41B7-952E-5C06D1F74B3D}">
      <dsp:nvSpPr>
        <dsp:cNvPr id="0" name=""/>
        <dsp:cNvSpPr/>
      </dsp:nvSpPr>
      <dsp:spPr>
        <a:xfrm rot="19440000">
          <a:off x="4505366" y="2288153"/>
          <a:ext cx="1944707" cy="577230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5453D-C3F1-4311-AFA3-7F4303CB6EAE}">
      <dsp:nvSpPr>
        <dsp:cNvPr id="0" name=""/>
        <dsp:cNvSpPr/>
      </dsp:nvSpPr>
      <dsp:spPr>
        <a:xfrm>
          <a:off x="5555490" y="1438129"/>
          <a:ext cx="1417760" cy="113420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Better</a:t>
          </a:r>
          <a:r>
            <a:rPr lang="en-GB" sz="1600" kern="1200" baseline="0"/>
            <a:t> boundary upload / drawing</a:t>
          </a:r>
          <a:endParaRPr lang="en-GB" sz="1600" kern="1200" baseline="0" dirty="0"/>
        </a:p>
      </dsp:txBody>
      <dsp:txXfrm>
        <a:off x="5588710" y="1471349"/>
        <a:ext cx="1351320" cy="1067768"/>
      </dsp:txXfrm>
    </dsp:sp>
    <dsp:sp modelId="{AAD7E84E-AEBD-48BD-A6DD-A80A386EC6E1}">
      <dsp:nvSpPr>
        <dsp:cNvPr id="0" name=""/>
        <dsp:cNvSpPr/>
      </dsp:nvSpPr>
      <dsp:spPr>
        <a:xfrm>
          <a:off x="4906091" y="3521458"/>
          <a:ext cx="1944707" cy="577230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A08F8-AB4A-4933-BC2B-60132720281F}">
      <dsp:nvSpPr>
        <dsp:cNvPr id="0" name=""/>
        <dsp:cNvSpPr/>
      </dsp:nvSpPr>
      <dsp:spPr>
        <a:xfrm>
          <a:off x="6141918" y="3242969"/>
          <a:ext cx="1417760" cy="11342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baseline="0" dirty="0"/>
            <a:t>Inclusion of monument locations</a:t>
          </a:r>
          <a:endParaRPr lang="en-GB" sz="1600" kern="1200" dirty="0"/>
        </a:p>
      </dsp:txBody>
      <dsp:txXfrm>
        <a:off x="6175138" y="3276189"/>
        <a:ext cx="1351320" cy="10677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98374-FE12-4C6E-9761-A231E5CA36DE}">
      <dsp:nvSpPr>
        <dsp:cNvPr id="0" name=""/>
        <dsp:cNvSpPr/>
      </dsp:nvSpPr>
      <dsp:spPr>
        <a:xfrm>
          <a:off x="0" y="69627"/>
          <a:ext cx="3964835" cy="905192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/>
            <a:t>Enhanced Bibliographic record</a:t>
          </a:r>
        </a:p>
      </dsp:txBody>
      <dsp:txXfrm>
        <a:off x="26512" y="96139"/>
        <a:ext cx="3911811" cy="852168"/>
      </dsp:txXfrm>
    </dsp:sp>
    <dsp:sp modelId="{15E51A3B-78C1-4B56-A53C-16BF77445C41}">
      <dsp:nvSpPr>
        <dsp:cNvPr id="0" name=""/>
        <dsp:cNvSpPr/>
      </dsp:nvSpPr>
      <dsp:spPr>
        <a:xfrm>
          <a:off x="4283880" y="69627"/>
          <a:ext cx="3739823" cy="905192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/>
            <a:t>Full OASIS fields</a:t>
          </a:r>
        </a:p>
      </dsp:txBody>
      <dsp:txXfrm>
        <a:off x="4310392" y="96139"/>
        <a:ext cx="3686799" cy="852168"/>
      </dsp:txXfrm>
    </dsp:sp>
    <dsp:sp modelId="{0DBD2981-4E28-41F3-9595-066888E0828E}">
      <dsp:nvSpPr>
        <dsp:cNvPr id="0" name=""/>
        <dsp:cNvSpPr/>
      </dsp:nvSpPr>
      <dsp:spPr>
        <a:xfrm>
          <a:off x="3590476" y="3847068"/>
          <a:ext cx="1048647" cy="678894"/>
        </a:xfrm>
        <a:prstGeom prst="triangle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BD1E2-8BCF-48B7-AE5F-8386E6A5D13A}">
      <dsp:nvSpPr>
        <dsp:cNvPr id="0" name=""/>
        <dsp:cNvSpPr/>
      </dsp:nvSpPr>
      <dsp:spPr>
        <a:xfrm rot="284438">
          <a:off x="2077494" y="3556154"/>
          <a:ext cx="4074610" cy="28492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59F16-F59A-42A4-8ADD-ACB41D8C0F7A}">
      <dsp:nvSpPr>
        <dsp:cNvPr id="0" name=""/>
        <dsp:cNvSpPr/>
      </dsp:nvSpPr>
      <dsp:spPr>
        <a:xfrm rot="278077">
          <a:off x="1421039" y="2874463"/>
          <a:ext cx="2544508" cy="693177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/>
            <a:t>HER doesn’t review record</a:t>
          </a:r>
        </a:p>
      </dsp:txBody>
      <dsp:txXfrm>
        <a:off x="1454877" y="2908301"/>
        <a:ext cx="2476832" cy="625501"/>
      </dsp:txXfrm>
    </dsp:sp>
    <dsp:sp modelId="{CC6E384D-1709-49C5-BB4B-E10CBAA9CD06}">
      <dsp:nvSpPr>
        <dsp:cNvPr id="0" name=""/>
        <dsp:cNvSpPr/>
      </dsp:nvSpPr>
      <dsp:spPr>
        <a:xfrm rot="289098">
          <a:off x="1362202" y="2058355"/>
          <a:ext cx="2544508" cy="693177"/>
        </a:xfrm>
        <a:prstGeom prst="roundRect">
          <a:avLst/>
        </a:prstGeom>
        <a:solidFill>
          <a:schemeClr val="accent3">
            <a:shade val="80000"/>
            <a:hueOff val="4123"/>
            <a:satOff val="-3006"/>
            <a:lumOff val="75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/>
            <a:t>Report goes straight through to ADS Library</a:t>
          </a:r>
        </a:p>
      </dsp:txBody>
      <dsp:txXfrm>
        <a:off x="1396040" y="2092193"/>
        <a:ext cx="2476832" cy="625501"/>
      </dsp:txXfrm>
    </dsp:sp>
    <dsp:sp modelId="{CC9F1B28-FC07-4A9E-B41C-6F8BABFB279D}">
      <dsp:nvSpPr>
        <dsp:cNvPr id="0" name=""/>
        <dsp:cNvSpPr/>
      </dsp:nvSpPr>
      <dsp:spPr>
        <a:xfrm rot="305210">
          <a:off x="1303364" y="1261786"/>
          <a:ext cx="2544508" cy="693177"/>
        </a:xfrm>
        <a:prstGeom prst="roundRect">
          <a:avLst/>
        </a:prstGeom>
        <a:solidFill>
          <a:schemeClr val="accent3">
            <a:shade val="80000"/>
            <a:hueOff val="8245"/>
            <a:satOff val="-6013"/>
            <a:lumOff val="150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/>
            <a:t>Data collected to describe the report only</a:t>
          </a:r>
        </a:p>
      </dsp:txBody>
      <dsp:txXfrm>
        <a:off x="1337202" y="1295624"/>
        <a:ext cx="2476832" cy="625501"/>
      </dsp:txXfrm>
    </dsp:sp>
    <dsp:sp modelId="{C6FD184D-8AB3-4F0E-ADEA-1908324F780C}">
      <dsp:nvSpPr>
        <dsp:cNvPr id="0" name=""/>
        <dsp:cNvSpPr/>
      </dsp:nvSpPr>
      <dsp:spPr>
        <a:xfrm rot="314560">
          <a:off x="4104817" y="2655426"/>
          <a:ext cx="2544508" cy="693177"/>
        </a:xfrm>
        <a:prstGeom prst="roundRect">
          <a:avLst/>
        </a:prstGeom>
        <a:solidFill>
          <a:schemeClr val="accent3">
            <a:shade val="80000"/>
            <a:hueOff val="12368"/>
            <a:satOff val="-9019"/>
            <a:lumOff val="226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/>
            <a:t>Record intended to be used and reviewed by HER</a:t>
          </a:r>
        </a:p>
      </dsp:txBody>
      <dsp:txXfrm>
        <a:off x="4138655" y="2689264"/>
        <a:ext cx="2476832" cy="625501"/>
      </dsp:txXfrm>
    </dsp:sp>
    <dsp:sp modelId="{81CC3BF9-595B-4977-A43A-1E754104D637}">
      <dsp:nvSpPr>
        <dsp:cNvPr id="0" name=""/>
        <dsp:cNvSpPr/>
      </dsp:nvSpPr>
      <dsp:spPr>
        <a:xfrm rot="345860">
          <a:off x="4045979" y="1840753"/>
          <a:ext cx="2544508" cy="693177"/>
        </a:xfrm>
        <a:prstGeom prst="roundRect">
          <a:avLst/>
        </a:prstGeom>
        <a:solidFill>
          <a:schemeClr val="accent3">
            <a:shade val="80000"/>
            <a:hueOff val="16490"/>
            <a:satOff val="-12025"/>
            <a:lumOff val="301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/>
            <a:t>Report waits until reviewed by HER</a:t>
          </a:r>
        </a:p>
      </dsp:txBody>
      <dsp:txXfrm>
        <a:off x="4079817" y="1874591"/>
        <a:ext cx="2476832" cy="6255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6721D8-F76C-4CE5-997B-546D63D31461}">
      <dsp:nvSpPr>
        <dsp:cNvPr id="0" name=""/>
        <dsp:cNvSpPr/>
      </dsp:nvSpPr>
      <dsp:spPr>
        <a:xfrm>
          <a:off x="0" y="0"/>
          <a:ext cx="8562793" cy="1388615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/>
            <a:t>Bibliographic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/>
            <a:t>record</a:t>
          </a:r>
        </a:p>
      </dsp:txBody>
      <dsp:txXfrm>
        <a:off x="40671" y="40671"/>
        <a:ext cx="8481451" cy="1307273"/>
      </dsp:txXfrm>
    </dsp:sp>
    <dsp:sp modelId="{C6202AD2-AF14-4482-A5D9-26AAC7DEE9F1}">
      <dsp:nvSpPr>
        <dsp:cNvPr id="0" name=""/>
        <dsp:cNvSpPr/>
      </dsp:nvSpPr>
      <dsp:spPr>
        <a:xfrm>
          <a:off x="3079" y="1537940"/>
          <a:ext cx="2759662" cy="1388615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dirty="0"/>
            <a:t>What</a:t>
          </a:r>
        </a:p>
      </dsp:txBody>
      <dsp:txXfrm>
        <a:off x="43750" y="1578611"/>
        <a:ext cx="2678320" cy="1307273"/>
      </dsp:txXfrm>
    </dsp:sp>
    <dsp:sp modelId="{D0FD18F7-CCAA-4759-9206-909DB631FA6E}">
      <dsp:nvSpPr>
        <dsp:cNvPr id="0" name=""/>
        <dsp:cNvSpPr/>
      </dsp:nvSpPr>
      <dsp:spPr>
        <a:xfrm>
          <a:off x="3079" y="3075809"/>
          <a:ext cx="1351450" cy="1388615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/>
            <a:t>project name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/>
            <a:t>description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/>
            <a:t>event type</a:t>
          </a:r>
        </a:p>
      </dsp:txBody>
      <dsp:txXfrm>
        <a:off x="42662" y="3115392"/>
        <a:ext cx="1272284" cy="1309449"/>
      </dsp:txXfrm>
    </dsp:sp>
    <dsp:sp modelId="{04018813-4DE1-4B18-83F4-C8196F033147}">
      <dsp:nvSpPr>
        <dsp:cNvPr id="0" name=""/>
        <dsp:cNvSpPr/>
      </dsp:nvSpPr>
      <dsp:spPr>
        <a:xfrm>
          <a:off x="1411291" y="3075809"/>
          <a:ext cx="1351450" cy="1388615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/>
            <a:t>monument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/>
            <a:t>artefact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err="1"/>
            <a:t>ecofact</a:t>
          </a:r>
          <a:endParaRPr lang="en-GB" sz="1700" kern="1200" dirty="0"/>
        </a:p>
      </dsp:txBody>
      <dsp:txXfrm>
        <a:off x="1450874" y="3115392"/>
        <a:ext cx="1272284" cy="1309449"/>
      </dsp:txXfrm>
    </dsp:sp>
    <dsp:sp modelId="{2A96E216-6F6F-481E-9397-F12EE5727706}">
      <dsp:nvSpPr>
        <dsp:cNvPr id="0" name=""/>
        <dsp:cNvSpPr/>
      </dsp:nvSpPr>
      <dsp:spPr>
        <a:xfrm>
          <a:off x="2876264" y="1537940"/>
          <a:ext cx="1351450" cy="1388615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dirty="0"/>
            <a:t>Where</a:t>
          </a:r>
        </a:p>
      </dsp:txBody>
      <dsp:txXfrm>
        <a:off x="2915847" y="1577523"/>
        <a:ext cx="1272284" cy="1309449"/>
      </dsp:txXfrm>
    </dsp:sp>
    <dsp:sp modelId="{62447424-FEEA-4A97-9F45-16471EEF232F}">
      <dsp:nvSpPr>
        <dsp:cNvPr id="0" name=""/>
        <dsp:cNvSpPr/>
      </dsp:nvSpPr>
      <dsp:spPr>
        <a:xfrm>
          <a:off x="2856316" y="3075880"/>
          <a:ext cx="1351450" cy="1388615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/>
            <a:t>grid reference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/>
            <a:t>CDP</a:t>
          </a:r>
        </a:p>
      </dsp:txBody>
      <dsp:txXfrm>
        <a:off x="2895899" y="3115463"/>
        <a:ext cx="1272284" cy="1309449"/>
      </dsp:txXfrm>
    </dsp:sp>
    <dsp:sp modelId="{848CEE19-820F-48AB-853F-CEFECB67452F}">
      <dsp:nvSpPr>
        <dsp:cNvPr id="0" name=""/>
        <dsp:cNvSpPr/>
      </dsp:nvSpPr>
      <dsp:spPr>
        <a:xfrm>
          <a:off x="4341236" y="1537940"/>
          <a:ext cx="1351450" cy="1388615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dirty="0"/>
            <a:t>When</a:t>
          </a:r>
        </a:p>
      </dsp:txBody>
      <dsp:txXfrm>
        <a:off x="4380819" y="1577523"/>
        <a:ext cx="1272284" cy="1309449"/>
      </dsp:txXfrm>
    </dsp:sp>
    <dsp:sp modelId="{291752DE-C009-4479-99F6-637A582E3520}">
      <dsp:nvSpPr>
        <dsp:cNvPr id="0" name=""/>
        <dsp:cNvSpPr/>
      </dsp:nvSpPr>
      <dsp:spPr>
        <a:xfrm>
          <a:off x="4341236" y="3075809"/>
          <a:ext cx="1351450" cy="1388615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/>
            <a:t>period</a:t>
          </a:r>
          <a:endParaRPr lang="en-GB" sz="1700" kern="1200" dirty="0"/>
        </a:p>
      </dsp:txBody>
      <dsp:txXfrm>
        <a:off x="4380819" y="3115392"/>
        <a:ext cx="1272284" cy="1309449"/>
      </dsp:txXfrm>
    </dsp:sp>
    <dsp:sp modelId="{750D2C0B-0230-4B59-A31D-05EB5E96175D}">
      <dsp:nvSpPr>
        <dsp:cNvPr id="0" name=""/>
        <dsp:cNvSpPr/>
      </dsp:nvSpPr>
      <dsp:spPr>
        <a:xfrm>
          <a:off x="5806209" y="1537940"/>
          <a:ext cx="2759662" cy="1388615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dirty="0"/>
            <a:t>Associated identifiers</a:t>
          </a:r>
        </a:p>
      </dsp:txBody>
      <dsp:txXfrm>
        <a:off x="5846880" y="1578611"/>
        <a:ext cx="2678320" cy="1307273"/>
      </dsp:txXfrm>
    </dsp:sp>
    <dsp:sp modelId="{4748DFED-233C-4F6E-814F-98CF39013C9E}">
      <dsp:nvSpPr>
        <dsp:cNvPr id="0" name=""/>
        <dsp:cNvSpPr/>
      </dsp:nvSpPr>
      <dsp:spPr>
        <a:xfrm>
          <a:off x="5806209" y="3075809"/>
          <a:ext cx="1351450" cy="1388615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/>
            <a:t>HER no</a:t>
          </a:r>
          <a:r>
            <a:rPr lang="en-GB" sz="1700" kern="1200" dirty="0"/>
            <a:t>.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/>
            <a:t>site </a:t>
          </a:r>
          <a:r>
            <a:rPr lang="en-GB" sz="1700" kern="1200" dirty="0"/>
            <a:t>code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err="1"/>
            <a:t>etc</a:t>
          </a:r>
          <a:endParaRPr lang="en-GB" sz="1700" kern="1200" dirty="0"/>
        </a:p>
      </dsp:txBody>
      <dsp:txXfrm>
        <a:off x="5845792" y="3115392"/>
        <a:ext cx="1272284" cy="1309449"/>
      </dsp:txXfrm>
    </dsp:sp>
    <dsp:sp modelId="{E8E050C3-84A5-4954-B032-A089C0C485D3}">
      <dsp:nvSpPr>
        <dsp:cNvPr id="0" name=""/>
        <dsp:cNvSpPr/>
      </dsp:nvSpPr>
      <dsp:spPr>
        <a:xfrm>
          <a:off x="7214421" y="3075809"/>
          <a:ext cx="1351450" cy="1388615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/>
            <a:t>museum accession no.</a:t>
          </a:r>
          <a:endParaRPr lang="en-GB" sz="1700" kern="1200" dirty="0"/>
        </a:p>
      </dsp:txBody>
      <dsp:txXfrm>
        <a:off x="7254004" y="3115392"/>
        <a:ext cx="1272284" cy="13094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DF07C-BCDC-46FF-912C-1646554A8684}">
      <dsp:nvSpPr>
        <dsp:cNvPr id="0" name=""/>
        <dsp:cNvSpPr/>
      </dsp:nvSpPr>
      <dsp:spPr>
        <a:xfrm>
          <a:off x="0" y="0"/>
          <a:ext cx="6279097" cy="9505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/>
            <a:t>Functional specification January 2017</a:t>
          </a:r>
        </a:p>
      </dsp:txBody>
      <dsp:txXfrm>
        <a:off x="27839" y="27839"/>
        <a:ext cx="5173110" cy="894827"/>
      </dsp:txXfrm>
    </dsp:sp>
    <dsp:sp modelId="{643A8E86-D938-4087-88BD-18B16969744C}">
      <dsp:nvSpPr>
        <dsp:cNvPr id="0" name=""/>
        <dsp:cNvSpPr/>
      </dsp:nvSpPr>
      <dsp:spPr>
        <a:xfrm>
          <a:off x="525874" y="1123324"/>
          <a:ext cx="6279097" cy="950505"/>
        </a:xfrm>
        <a:prstGeom prst="roundRect">
          <a:avLst>
            <a:gd name="adj" fmla="val 10000"/>
          </a:avLst>
        </a:prstGeom>
        <a:solidFill>
          <a:schemeClr val="accent3">
            <a:hueOff val="2194043"/>
            <a:satOff val="-1406"/>
            <a:lumOff val="61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/>
            <a:t>OASIS development starts March 2017</a:t>
          </a:r>
        </a:p>
      </dsp:txBody>
      <dsp:txXfrm>
        <a:off x="553713" y="1151163"/>
        <a:ext cx="5079716" cy="894827"/>
      </dsp:txXfrm>
    </dsp:sp>
    <dsp:sp modelId="{DB40425A-7897-4771-B8B6-4EAC03D602E8}">
      <dsp:nvSpPr>
        <dsp:cNvPr id="0" name=""/>
        <dsp:cNvSpPr/>
      </dsp:nvSpPr>
      <dsp:spPr>
        <a:xfrm>
          <a:off x="1043899" y="2246649"/>
          <a:ext cx="6279097" cy="950505"/>
        </a:xfrm>
        <a:prstGeom prst="roundRect">
          <a:avLst>
            <a:gd name="adj" fmla="val 10000"/>
          </a:avLst>
        </a:prstGeom>
        <a:solidFill>
          <a:schemeClr val="accent3">
            <a:hueOff val="4388085"/>
            <a:satOff val="-2811"/>
            <a:lumOff val="122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/>
            <a:t>OASIS Synchronisation projects planned in 2017 and implemented in 2018</a:t>
          </a:r>
        </a:p>
      </dsp:txBody>
      <dsp:txXfrm>
        <a:off x="1071738" y="2274488"/>
        <a:ext cx="5087565" cy="894827"/>
      </dsp:txXfrm>
    </dsp:sp>
    <dsp:sp modelId="{8882C14E-2355-4239-A660-A9FB010B0210}">
      <dsp:nvSpPr>
        <dsp:cNvPr id="0" name=""/>
        <dsp:cNvSpPr/>
      </dsp:nvSpPr>
      <dsp:spPr>
        <a:xfrm>
          <a:off x="1569774" y="3369974"/>
          <a:ext cx="6279097" cy="950505"/>
        </a:xfrm>
        <a:prstGeom prst="roundRect">
          <a:avLst>
            <a:gd name="adj" fmla="val 10000"/>
          </a:avLst>
        </a:prstGeom>
        <a:solidFill>
          <a:schemeClr val="accent3">
            <a:hueOff val="6582128"/>
            <a:satOff val="-4217"/>
            <a:lumOff val="1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/>
            <a:t>New form available in beta late 2018</a:t>
          </a:r>
        </a:p>
      </dsp:txBody>
      <dsp:txXfrm>
        <a:off x="1597613" y="3397813"/>
        <a:ext cx="5079716" cy="894827"/>
      </dsp:txXfrm>
    </dsp:sp>
    <dsp:sp modelId="{24C7A8FB-1027-487D-A766-C9AB407ED184}">
      <dsp:nvSpPr>
        <dsp:cNvPr id="0" name=""/>
        <dsp:cNvSpPr/>
      </dsp:nvSpPr>
      <dsp:spPr>
        <a:xfrm>
          <a:off x="5661268" y="728000"/>
          <a:ext cx="617828" cy="61782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800" kern="1200"/>
        </a:p>
      </dsp:txBody>
      <dsp:txXfrm>
        <a:off x="5800279" y="728000"/>
        <a:ext cx="339806" cy="464916"/>
      </dsp:txXfrm>
    </dsp:sp>
    <dsp:sp modelId="{5E31FC33-5FEF-455B-BF2D-87D7262ED5FF}">
      <dsp:nvSpPr>
        <dsp:cNvPr id="0" name=""/>
        <dsp:cNvSpPr/>
      </dsp:nvSpPr>
      <dsp:spPr>
        <a:xfrm>
          <a:off x="6187143" y="1851325"/>
          <a:ext cx="617828" cy="61782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3317803"/>
            <a:satOff val="2353"/>
            <a:lumOff val="1824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3317803"/>
              <a:satOff val="2353"/>
              <a:lumOff val="1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800" kern="1200"/>
        </a:p>
      </dsp:txBody>
      <dsp:txXfrm>
        <a:off x="6326154" y="1851325"/>
        <a:ext cx="339806" cy="464916"/>
      </dsp:txXfrm>
    </dsp:sp>
    <dsp:sp modelId="{79DC5371-7EC1-4075-BC22-5BCDCF32795C}">
      <dsp:nvSpPr>
        <dsp:cNvPr id="0" name=""/>
        <dsp:cNvSpPr/>
      </dsp:nvSpPr>
      <dsp:spPr>
        <a:xfrm>
          <a:off x="6705168" y="2974650"/>
          <a:ext cx="617828" cy="61782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6635606"/>
            <a:satOff val="4706"/>
            <a:lumOff val="3648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6635606"/>
              <a:satOff val="4706"/>
              <a:lumOff val="36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800" kern="1200"/>
        </a:p>
      </dsp:txBody>
      <dsp:txXfrm>
        <a:off x="6844179" y="2974650"/>
        <a:ext cx="339806" cy="4649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3D3E2-8B76-4073-8C71-4BC6F49AB04B}" type="datetimeFigureOut">
              <a:rPr lang="en-GB" smtClean="0"/>
              <a:t>29/11/16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4D62D-D641-4ADC-8914-B170F8B99E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18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70397-9720-4D88-B6CA-880DBEA64215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263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Differences between OASIS LITE and STANDARD</a:t>
            </a:r>
          </a:p>
          <a:p>
            <a:r>
              <a:rPr lang="en-GB" dirty="0"/>
              <a:t>What the differences mean</a:t>
            </a:r>
          </a:p>
          <a:p>
            <a:r>
              <a:rPr lang="en-GB" dirty="0"/>
              <a:t>What areas of the form it doesn’t effect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D62D-D641-4ADC-8914-B170F8B99E7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802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E9B1BC-B0C1-4ECC-B23F-6CF266FAC40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99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up to date technologies</a:t>
            </a:r>
          </a:p>
          <a:p>
            <a:pPr lvl="1"/>
            <a:r>
              <a:rPr lang="en-GB" dirty="0"/>
              <a:t>Longer page time outs, auto saves</a:t>
            </a:r>
          </a:p>
          <a:p>
            <a:pPr lvl="1"/>
            <a:r>
              <a:rPr lang="en-GB" dirty="0"/>
              <a:t>Records always open</a:t>
            </a:r>
          </a:p>
          <a:p>
            <a:pPr lvl="1"/>
            <a:r>
              <a:rPr lang="en-GB" dirty="0"/>
              <a:t>Review not validation</a:t>
            </a:r>
          </a:p>
          <a:p>
            <a:pPr lvl="1"/>
            <a:r>
              <a:rPr lang="en-GB" dirty="0"/>
              <a:t>Versioning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D62D-D641-4ADC-8914-B170F8B99E7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167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new system will focus on both sides of the OASIS equation – more information in from different sources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addition of buildings specific interface</a:t>
            </a:r>
          </a:p>
          <a:p>
            <a:r>
              <a:rPr lang="en-GB" baseline="0" dirty="0" smtClean="0"/>
              <a:t>Targeting academics, community groups and specialists – as creators of reports which should be in openly available</a:t>
            </a:r>
          </a:p>
          <a:p>
            <a:r>
              <a:rPr lang="en-GB" baseline="0" dirty="0" smtClean="0"/>
              <a:t>Also HERs can add information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E9B1BC-B0C1-4ECC-B23F-6CF266FAC40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51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Different</a:t>
            </a:r>
            <a:r>
              <a:rPr lang="en-GB" baseline="0" dirty="0"/>
              <a:t> amounts of information collected according to who is going to use the data collected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D62D-D641-4ADC-8914-B170F8B99E7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775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New user registers</a:t>
            </a:r>
          </a:p>
          <a:p>
            <a:r>
              <a:rPr lang="en-GB" dirty="0"/>
              <a:t>Added to organisation</a:t>
            </a:r>
          </a:p>
          <a:p>
            <a:r>
              <a:rPr lang="en-GB" dirty="0"/>
              <a:t>User can get an ORCID id – helps for grouping reports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D62D-D641-4ADC-8914-B170F8B99E7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139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Update page on login</a:t>
            </a:r>
          </a:p>
          <a:p>
            <a:r>
              <a:rPr lang="en-GB" dirty="0"/>
              <a:t>Collated emails once a week/month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D62D-D641-4ADC-8914-B170F8B99E7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013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Records started by HER and retrieved by fieldworkers</a:t>
            </a:r>
          </a:p>
          <a:p>
            <a:r>
              <a:rPr lang="en-GB" dirty="0"/>
              <a:t>Records started by fieldworkers</a:t>
            </a:r>
          </a:p>
          <a:p>
            <a:r>
              <a:rPr lang="en-GB" dirty="0"/>
              <a:t>Administrative areas, HERs and Museum/archive options preselected by location of project</a:t>
            </a:r>
          </a:p>
          <a:p>
            <a:r>
              <a:rPr lang="en-GB" dirty="0"/>
              <a:t>Records can be deleted or marked as duplicates</a:t>
            </a:r>
          </a:p>
          <a:p>
            <a:r>
              <a:rPr lang="en-GB" dirty="0"/>
              <a:t>Better</a:t>
            </a:r>
            <a:r>
              <a:rPr lang="en-GB" baseline="0" dirty="0"/>
              <a:t> boundary upload / drawing</a:t>
            </a:r>
          </a:p>
          <a:p>
            <a:r>
              <a:rPr lang="en-GB" baseline="0" dirty="0"/>
              <a:t>Inclusion of monument locations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D62D-D641-4ADC-8914-B170F8B99E7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259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D62D-D641-4ADC-8914-B170F8B99E7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276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Museum/archive</a:t>
            </a:r>
            <a:r>
              <a:rPr lang="en-GB" baseline="0" dirty="0"/>
              <a:t> access to the archive section and notification of archives expected and received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D62D-D641-4ADC-8914-B170F8B99E7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304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525347"/>
            <a:ext cx="9144000" cy="3326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0" y="6381328"/>
            <a:ext cx="9144000" cy="18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0" y="3212976"/>
            <a:ext cx="9144000" cy="16561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12" y="404664"/>
            <a:ext cx="5184576" cy="2592288"/>
          </a:xfrm>
          <a:noFill/>
        </p:spPr>
        <p:txBody>
          <a:bodyPr anchor="b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3928" y="3284985"/>
            <a:ext cx="5000600" cy="1584176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25343"/>
            <a:ext cx="2590800" cy="332657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8E7E070-B9B9-42EE-82B0-B43E19E54222}" type="datetime1">
              <a:rPr lang="en-GB" smtClean="0"/>
              <a:t>29/11/16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25347"/>
            <a:ext cx="2895600" cy="332656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http://archaeologydataservice.ac.uk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25347"/>
            <a:ext cx="2483296" cy="332656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093C14-5739-486C-939D-A24E5679AEC3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ADS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3429000"/>
            <a:ext cx="2209428" cy="73647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211960" y="5013177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Your Name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6309321"/>
            <a:ext cx="9144000" cy="720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0" y="6237315"/>
            <a:ext cx="9144000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2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212976"/>
            <a:ext cx="9144000" cy="16561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12" y="404664"/>
            <a:ext cx="5184576" cy="2592288"/>
          </a:xfrm>
          <a:noFill/>
        </p:spPr>
        <p:txBody>
          <a:bodyPr anchor="b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3928" y="3284985"/>
            <a:ext cx="5000600" cy="1584176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8" name="Picture 7" descr="ADS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3429000"/>
            <a:ext cx="2209428" cy="73647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211960" y="5013177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Your Name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</p:spPr>
        <p:txBody>
          <a:bodyPr/>
          <a:lstStyle/>
          <a:p>
            <a:fld id="{3CB3272B-A173-437F-8B1E-D7D9A0B93C0B}" type="datetime1">
              <a:rPr lang="en-GB" smtClean="0"/>
              <a:t>29/11/16</a:t>
            </a:fld>
            <a:endParaRPr lang="en-GB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http://archaeologydataservice.ac.uk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fld id="{D8093C14-5739-486C-939D-A24E5679AEC3}" type="slidenum">
              <a:rPr lang="en-GB" smtClean="0"/>
              <a:t>‹#›</a:t>
            </a:fld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0" y="6525347"/>
            <a:ext cx="9144000" cy="3326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0" y="6381328"/>
            <a:ext cx="9144000" cy="1886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Date Placeholder 3"/>
          <p:cNvSpPr txBox="1">
            <a:spLocks/>
          </p:cNvSpPr>
          <p:nvPr userDrawn="1"/>
        </p:nvSpPr>
        <p:spPr>
          <a:xfrm>
            <a:off x="0" y="6525343"/>
            <a:ext cx="2590800" cy="332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E7E070-B9B9-42EE-82B0-B43E19E54222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29/11/16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Footer Placeholder 4"/>
          <p:cNvSpPr txBox="1">
            <a:spLocks/>
          </p:cNvSpPr>
          <p:nvPr userDrawn="1"/>
        </p:nvSpPr>
        <p:spPr>
          <a:xfrm>
            <a:off x="3124200" y="6525347"/>
            <a:ext cx="2895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http://archaeologydataservice.ac.uk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6553200" y="6525347"/>
            <a:ext cx="2483296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093C14-5739-486C-939D-A24E5679AEC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6309321"/>
            <a:ext cx="9144000" cy="720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0" y="6237315"/>
            <a:ext cx="9144000" cy="720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16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272B-A173-437F-8B1E-D7D9A0B93C0B}" type="datetime1">
              <a:rPr lang="en-GB" smtClean="0"/>
              <a:t>29/11/16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http://archaeologydataservice.ac.uk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3C14-5739-486C-939D-A24E5679AEC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6525347"/>
            <a:ext cx="9144000" cy="3326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6381328"/>
            <a:ext cx="9144000" cy="1886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0" y="6525343"/>
            <a:ext cx="2590800" cy="332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E7E070-B9B9-42EE-82B0-B43E19E54222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29/11/16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124200" y="6525347"/>
            <a:ext cx="2895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http://archaeologydataservice.ac.uk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553200" y="6525347"/>
            <a:ext cx="2483296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093C14-5739-486C-939D-A24E5679AEC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309321"/>
            <a:ext cx="9144000" cy="720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0" y="6237315"/>
            <a:ext cx="9144000" cy="720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 descr="ADS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504" y="116633"/>
            <a:ext cx="1224136" cy="4080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82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5"/>
            <a:ext cx="7571184" cy="45693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90528" y="6448255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fld id="{3CB3272B-A173-437F-8B1E-D7D9A0B93C0B}" type="datetime1">
              <a:rPr lang="en-GB" smtClean="0"/>
              <a:pPr/>
              <a:t>29/11/16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50768" y="6448255"/>
            <a:ext cx="2607568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http://archaeologydataservice.ac.uk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5064" y="6448255"/>
            <a:ext cx="621432" cy="365125"/>
          </a:xfrm>
        </p:spPr>
        <p:txBody>
          <a:bodyPr/>
          <a:lstStyle/>
          <a:p>
            <a:fld id="{D8093C14-5739-486C-939D-A24E5679AEC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6754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467544" y="0"/>
            <a:ext cx="72008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0"/>
            <a:ext cx="72008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611566" y="0"/>
            <a:ext cx="45719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 descr="ADS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52536" y="428671"/>
            <a:ext cx="1008112" cy="336037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1143000"/>
          </a:xfrm>
        </p:spPr>
        <p:txBody>
          <a:bodyPr anchor="b">
            <a:norm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802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212976"/>
            <a:ext cx="9144000" cy="16561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12" y="404664"/>
            <a:ext cx="5184576" cy="2592288"/>
          </a:xfrm>
          <a:noFill/>
        </p:spPr>
        <p:txBody>
          <a:bodyPr anchor="b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3928" y="3284985"/>
            <a:ext cx="5000600" cy="1584176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8" name="Picture 7" descr="ADS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3429000"/>
            <a:ext cx="2209428" cy="73647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211960" y="5013177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Your Name</a:t>
            </a:r>
          </a:p>
        </p:txBody>
      </p:sp>
      <p:sp>
        <p:nvSpPr>
          <p:cNvPr id="3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</p:spPr>
        <p:txBody>
          <a:bodyPr/>
          <a:lstStyle/>
          <a:p>
            <a:fld id="{3CB3272B-A173-437F-8B1E-D7D9A0B93C0B}" type="datetime1">
              <a:rPr lang="en-GB" smtClean="0"/>
              <a:t>29/11/16</a:t>
            </a:fld>
            <a:endParaRPr lang="en-GB"/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http://archaeologydataservice.ac.uk</a:t>
            </a: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fld id="{D8093C14-5739-486C-939D-A24E5679AEC3}" type="slidenum">
              <a:rPr lang="en-GB" smtClean="0"/>
              <a:t>‹#›</a:t>
            </a:fld>
            <a:endParaRPr lang="en-GB"/>
          </a:p>
        </p:txBody>
      </p:sp>
      <p:sp>
        <p:nvSpPr>
          <p:cNvPr id="38" name="Rectangle 37"/>
          <p:cNvSpPr/>
          <p:nvPr userDrawn="1"/>
        </p:nvSpPr>
        <p:spPr>
          <a:xfrm>
            <a:off x="0" y="6525347"/>
            <a:ext cx="9144000" cy="3326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 userDrawn="1"/>
        </p:nvSpPr>
        <p:spPr>
          <a:xfrm>
            <a:off x="0" y="6381328"/>
            <a:ext cx="9144000" cy="1886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ate Placeholder 3"/>
          <p:cNvSpPr txBox="1">
            <a:spLocks/>
          </p:cNvSpPr>
          <p:nvPr userDrawn="1"/>
        </p:nvSpPr>
        <p:spPr>
          <a:xfrm>
            <a:off x="0" y="6525343"/>
            <a:ext cx="2590800" cy="332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E7E070-B9B9-42EE-82B0-B43E19E54222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29/11/16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Footer Placeholder 4"/>
          <p:cNvSpPr txBox="1">
            <a:spLocks/>
          </p:cNvSpPr>
          <p:nvPr userDrawn="1"/>
        </p:nvSpPr>
        <p:spPr>
          <a:xfrm>
            <a:off x="3124200" y="6525347"/>
            <a:ext cx="2895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http://archaeologydataservice.ac.uk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Slide Number Placeholder 5"/>
          <p:cNvSpPr txBox="1">
            <a:spLocks/>
          </p:cNvSpPr>
          <p:nvPr userDrawn="1"/>
        </p:nvSpPr>
        <p:spPr>
          <a:xfrm>
            <a:off x="6553200" y="6525347"/>
            <a:ext cx="2483296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093C14-5739-486C-939D-A24E5679AEC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0" y="6309321"/>
            <a:ext cx="9144000" cy="720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 userDrawn="1"/>
        </p:nvSpPr>
        <p:spPr>
          <a:xfrm>
            <a:off x="0" y="6237315"/>
            <a:ext cx="9144000" cy="720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283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272B-A173-437F-8B1E-D7D9A0B93C0B}" type="datetime1">
              <a:rPr lang="en-GB" smtClean="0"/>
              <a:t>29/11/16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http://archaeologydataservice.ac.uk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3C14-5739-486C-939D-A24E5679AEC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6525347"/>
            <a:ext cx="9144000" cy="3326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6381328"/>
            <a:ext cx="9144000" cy="1886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0" y="6525343"/>
            <a:ext cx="2590800" cy="332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E7E070-B9B9-42EE-82B0-B43E19E54222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29/11/16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124200" y="6525347"/>
            <a:ext cx="2895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http://archaeologydataservice.ac.uk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553200" y="6525347"/>
            <a:ext cx="2483296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093C14-5739-486C-939D-A24E5679AEC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309321"/>
            <a:ext cx="9144000" cy="720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0" y="6237315"/>
            <a:ext cx="9144000" cy="720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 descr="ADS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504" y="116633"/>
            <a:ext cx="1224136" cy="4080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4551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5"/>
            <a:ext cx="7571184" cy="45693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90528" y="6448255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fld id="{3CB3272B-A173-437F-8B1E-D7D9A0B93C0B}" type="datetime1">
              <a:rPr lang="en-GB" smtClean="0"/>
              <a:pPr/>
              <a:t>29/11/16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50768" y="6448255"/>
            <a:ext cx="2607568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http://archaeologydataservice.ac.uk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5064" y="6448255"/>
            <a:ext cx="621432" cy="365125"/>
          </a:xfrm>
        </p:spPr>
        <p:txBody>
          <a:bodyPr/>
          <a:lstStyle/>
          <a:p>
            <a:fld id="{D8093C14-5739-486C-939D-A24E5679AEC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67544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467544" y="0"/>
            <a:ext cx="72008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0"/>
            <a:ext cx="72008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611566" y="0"/>
            <a:ext cx="45719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 descr="ADS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52536" y="428671"/>
            <a:ext cx="1008112" cy="336037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1143000"/>
          </a:xfrm>
        </p:spPr>
        <p:txBody>
          <a:bodyPr anchor="b">
            <a:norm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606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212976"/>
            <a:ext cx="9144000" cy="16561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12" y="404664"/>
            <a:ext cx="5184576" cy="2592288"/>
          </a:xfrm>
          <a:noFill/>
        </p:spPr>
        <p:txBody>
          <a:bodyPr anchor="b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3928" y="3284985"/>
            <a:ext cx="5000600" cy="1584176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8" name="Picture 7" descr="ADS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3429000"/>
            <a:ext cx="2209428" cy="73647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211960" y="5013177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Your Name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</p:spPr>
        <p:txBody>
          <a:bodyPr/>
          <a:lstStyle/>
          <a:p>
            <a:fld id="{3CB3272B-A173-437F-8B1E-D7D9A0B93C0B}" type="datetime1">
              <a:rPr lang="en-GB" smtClean="0"/>
              <a:t>29/11/16</a:t>
            </a:fld>
            <a:endParaRPr lang="en-GB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http://archaeologydataservice.ac.uk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fld id="{D8093C14-5739-486C-939D-A24E5679AEC3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0" y="6525347"/>
            <a:ext cx="9144000" cy="3326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0" y="6381328"/>
            <a:ext cx="9144000" cy="18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Date Placeholder 3"/>
          <p:cNvSpPr txBox="1">
            <a:spLocks/>
          </p:cNvSpPr>
          <p:nvPr userDrawn="1"/>
        </p:nvSpPr>
        <p:spPr>
          <a:xfrm>
            <a:off x="0" y="6525343"/>
            <a:ext cx="2590800" cy="332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E7E070-B9B9-42EE-82B0-B43E19E54222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29/11/16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Footer Placeholder 4"/>
          <p:cNvSpPr txBox="1">
            <a:spLocks/>
          </p:cNvSpPr>
          <p:nvPr userDrawn="1"/>
        </p:nvSpPr>
        <p:spPr>
          <a:xfrm>
            <a:off x="3124200" y="6525347"/>
            <a:ext cx="2895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http://archaeologydataservice.ac.uk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Slide Number Placeholder 5"/>
          <p:cNvSpPr txBox="1">
            <a:spLocks/>
          </p:cNvSpPr>
          <p:nvPr userDrawn="1"/>
        </p:nvSpPr>
        <p:spPr>
          <a:xfrm>
            <a:off x="6553200" y="6525347"/>
            <a:ext cx="2483296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093C14-5739-486C-939D-A24E5679AEC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0" y="6309321"/>
            <a:ext cx="9144000" cy="720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0" y="6237315"/>
            <a:ext cx="9144000" cy="720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583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272B-A173-437F-8B1E-D7D9A0B93C0B}" type="datetime1">
              <a:rPr lang="en-GB" smtClean="0"/>
              <a:t>29/11/16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http://archaeologydataservice.ac.uk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3C14-5739-486C-939D-A24E5679AEC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6525347"/>
            <a:ext cx="9144000" cy="3326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6381328"/>
            <a:ext cx="9144000" cy="18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0" y="6525343"/>
            <a:ext cx="2590800" cy="332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E7E070-B9B9-42EE-82B0-B43E19E54222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29/11/16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124200" y="6525347"/>
            <a:ext cx="2895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http://archaeologydataservice.ac.uk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553200" y="6525347"/>
            <a:ext cx="2483296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093C14-5739-486C-939D-A24E5679AEC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309321"/>
            <a:ext cx="9144000" cy="720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0" y="6237315"/>
            <a:ext cx="9144000" cy="720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 descr="ADS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504" y="116633"/>
            <a:ext cx="1224136" cy="4080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1291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5"/>
            <a:ext cx="7571184" cy="45693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90528" y="6448255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fld id="{3CB3272B-A173-437F-8B1E-D7D9A0B93C0B}" type="datetime1">
              <a:rPr lang="en-GB" smtClean="0"/>
              <a:pPr/>
              <a:t>29/11/16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50768" y="6448255"/>
            <a:ext cx="2607568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http://archaeologydataservice.ac.uk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5064" y="6448255"/>
            <a:ext cx="621432" cy="365125"/>
          </a:xfrm>
        </p:spPr>
        <p:txBody>
          <a:bodyPr/>
          <a:lstStyle/>
          <a:p>
            <a:fld id="{D8093C14-5739-486C-939D-A24E5679AEC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67544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467544" y="0"/>
            <a:ext cx="72008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0"/>
            <a:ext cx="72008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611566" y="0"/>
            <a:ext cx="45719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 descr="ADS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52536" y="428671"/>
            <a:ext cx="1008112" cy="336037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1143000"/>
          </a:xfrm>
        </p:spPr>
        <p:txBody>
          <a:bodyPr anchor="b">
            <a:norm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2601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212976"/>
            <a:ext cx="9144000" cy="1656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12" y="404664"/>
            <a:ext cx="5184576" cy="2592288"/>
          </a:xfrm>
          <a:noFill/>
        </p:spPr>
        <p:txBody>
          <a:bodyPr anchor="b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3928" y="3284985"/>
            <a:ext cx="5000600" cy="1584176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8" name="Picture 7" descr="ADS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3429000"/>
            <a:ext cx="2209428" cy="73647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211960" y="5013177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Your Name</a:t>
            </a:r>
          </a:p>
        </p:txBody>
      </p:sp>
      <p:sp>
        <p:nvSpPr>
          <p:cNvPr id="3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</p:spPr>
        <p:txBody>
          <a:bodyPr/>
          <a:lstStyle/>
          <a:p>
            <a:fld id="{3CB3272B-A173-437F-8B1E-D7D9A0B93C0B}" type="datetime1">
              <a:rPr lang="en-GB" smtClean="0"/>
              <a:t>29/11/16</a:t>
            </a:fld>
            <a:endParaRPr lang="en-GB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http://archaeologydataservice.ac.uk</a:t>
            </a:r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fld id="{D8093C14-5739-486C-939D-A24E5679AEC3}" type="slidenum">
              <a:rPr lang="en-GB" smtClean="0"/>
              <a:t>‹#›</a:t>
            </a:fld>
            <a:endParaRPr lang="en-GB"/>
          </a:p>
        </p:txBody>
      </p:sp>
      <p:sp>
        <p:nvSpPr>
          <p:cNvPr id="40" name="Rectangle 39"/>
          <p:cNvSpPr/>
          <p:nvPr userDrawn="1"/>
        </p:nvSpPr>
        <p:spPr>
          <a:xfrm>
            <a:off x="0" y="6525347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 userDrawn="1"/>
        </p:nvSpPr>
        <p:spPr>
          <a:xfrm>
            <a:off x="0" y="6381328"/>
            <a:ext cx="9144000" cy="18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Date Placeholder 3"/>
          <p:cNvSpPr txBox="1">
            <a:spLocks/>
          </p:cNvSpPr>
          <p:nvPr userDrawn="1"/>
        </p:nvSpPr>
        <p:spPr>
          <a:xfrm>
            <a:off x="0" y="6525343"/>
            <a:ext cx="2590800" cy="332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E7E070-B9B9-42EE-82B0-B43E19E54222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29/11/16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Footer Placeholder 4"/>
          <p:cNvSpPr txBox="1">
            <a:spLocks/>
          </p:cNvSpPr>
          <p:nvPr userDrawn="1"/>
        </p:nvSpPr>
        <p:spPr>
          <a:xfrm>
            <a:off x="3124200" y="6525347"/>
            <a:ext cx="2895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http://archaeologydataservice.ac.uk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Slide Number Placeholder 5"/>
          <p:cNvSpPr txBox="1">
            <a:spLocks/>
          </p:cNvSpPr>
          <p:nvPr userDrawn="1"/>
        </p:nvSpPr>
        <p:spPr>
          <a:xfrm>
            <a:off x="6553200" y="6525347"/>
            <a:ext cx="2483296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093C14-5739-486C-939D-A24E5679AEC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 userDrawn="1"/>
        </p:nvSpPr>
        <p:spPr>
          <a:xfrm>
            <a:off x="0" y="6309321"/>
            <a:ext cx="9144000" cy="72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 userDrawn="1"/>
        </p:nvSpPr>
        <p:spPr>
          <a:xfrm>
            <a:off x="0" y="6237315"/>
            <a:ext cx="9144000" cy="72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64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272B-A173-437F-8B1E-D7D9A0B93C0B}" type="datetime1">
              <a:rPr lang="en-GB" smtClean="0"/>
              <a:t>29/11/16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http://archaeologydataservice.ac.uk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3C14-5739-486C-939D-A24E5679AEC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6525347"/>
            <a:ext cx="9144000" cy="3326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6381328"/>
            <a:ext cx="9144000" cy="188640"/>
          </a:xfrm>
          <a:prstGeom prst="rect">
            <a:avLst/>
          </a:prstGeom>
          <a:solidFill>
            <a:srgbClr val="C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0" y="6525343"/>
            <a:ext cx="2590800" cy="332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E7E070-B9B9-42EE-82B0-B43E19E54222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29/11/16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124200" y="6525347"/>
            <a:ext cx="2895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http://archaeologydataservice.ac.uk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553200" y="6525347"/>
            <a:ext cx="2483296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093C14-5739-486C-939D-A24E5679AEC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309321"/>
            <a:ext cx="9144000" cy="720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0" y="6237315"/>
            <a:ext cx="9144000" cy="720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 descr="ADS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504" y="116633"/>
            <a:ext cx="1224136" cy="4080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9296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272B-A173-437F-8B1E-D7D9A0B93C0B}" type="datetime1">
              <a:rPr lang="en-GB" smtClean="0"/>
              <a:t>29/11/16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http://archaeologydataservice.ac.uk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3C14-5739-486C-939D-A24E5679AEC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6525347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6381328"/>
            <a:ext cx="9144000" cy="18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0" y="6525343"/>
            <a:ext cx="2590800" cy="332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E7E070-B9B9-42EE-82B0-B43E19E54222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29/11/16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124200" y="6525347"/>
            <a:ext cx="2895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http://archaeologydataservice.ac.uk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553200" y="6525347"/>
            <a:ext cx="2483296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093C14-5739-486C-939D-A24E5679AEC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309321"/>
            <a:ext cx="9144000" cy="72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0" y="6237315"/>
            <a:ext cx="9144000" cy="72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 descr="ADS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504" y="116633"/>
            <a:ext cx="1224136" cy="4080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17522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5"/>
            <a:ext cx="7571184" cy="45693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90528" y="6448255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fld id="{3CB3272B-A173-437F-8B1E-D7D9A0B93C0B}" type="datetime1">
              <a:rPr lang="en-GB" smtClean="0"/>
              <a:pPr/>
              <a:t>29/11/16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50768" y="6448255"/>
            <a:ext cx="2607568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http://archaeologydataservice.ac.uk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5064" y="6448255"/>
            <a:ext cx="621432" cy="365125"/>
          </a:xfrm>
        </p:spPr>
        <p:txBody>
          <a:bodyPr/>
          <a:lstStyle/>
          <a:p>
            <a:fld id="{D8093C14-5739-486C-939D-A24E5679AEC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6754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467544" y="0"/>
            <a:ext cx="7200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0"/>
            <a:ext cx="72008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611566" y="0"/>
            <a:ext cx="45719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 descr="ADS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52536" y="428671"/>
            <a:ext cx="1008112" cy="336037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1143000"/>
          </a:xfrm>
        </p:spPr>
        <p:txBody>
          <a:bodyPr anchor="b">
            <a:norm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667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212976"/>
            <a:ext cx="9144000" cy="1656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12" y="404664"/>
            <a:ext cx="5184576" cy="2592288"/>
          </a:xfrm>
          <a:noFill/>
        </p:spPr>
        <p:txBody>
          <a:bodyPr anchor="b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3928" y="3284985"/>
            <a:ext cx="5000600" cy="1584176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8" name="Picture 7" descr="ADS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3429000"/>
            <a:ext cx="2209428" cy="73647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211960" y="5013177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Your Name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3738"/>
            <a:ext cx="2133600" cy="365125"/>
          </a:xfrm>
        </p:spPr>
        <p:txBody>
          <a:bodyPr/>
          <a:lstStyle/>
          <a:p>
            <a:fld id="{3CB3272B-A173-437F-8B1E-D7D9A0B93C0B}" type="datetime1">
              <a:rPr lang="en-GB" smtClean="0"/>
              <a:t>29/11/16</a:t>
            </a:fld>
            <a:endParaRPr lang="en-GB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83738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http://archaeologydataservice.ac.uk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83738"/>
            <a:ext cx="2133600" cy="365125"/>
          </a:xfrm>
        </p:spPr>
        <p:txBody>
          <a:bodyPr/>
          <a:lstStyle/>
          <a:p>
            <a:fld id="{D8093C14-5739-486C-939D-A24E5679AEC3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0" y="6552731"/>
            <a:ext cx="9144000" cy="3326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0" y="6408712"/>
            <a:ext cx="9144000" cy="18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Date Placeholder 3"/>
          <p:cNvSpPr txBox="1">
            <a:spLocks/>
          </p:cNvSpPr>
          <p:nvPr userDrawn="1"/>
        </p:nvSpPr>
        <p:spPr>
          <a:xfrm>
            <a:off x="0" y="6552727"/>
            <a:ext cx="2590800" cy="332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E7E070-B9B9-42EE-82B0-B43E19E54222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29/11/16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Footer Placeholder 4"/>
          <p:cNvSpPr txBox="1">
            <a:spLocks/>
          </p:cNvSpPr>
          <p:nvPr userDrawn="1"/>
        </p:nvSpPr>
        <p:spPr>
          <a:xfrm>
            <a:off x="3124200" y="6552731"/>
            <a:ext cx="2895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http://archaeologydataservice.ac.uk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Slide Number Placeholder 5"/>
          <p:cNvSpPr txBox="1">
            <a:spLocks/>
          </p:cNvSpPr>
          <p:nvPr userDrawn="1"/>
        </p:nvSpPr>
        <p:spPr>
          <a:xfrm>
            <a:off x="6553200" y="6552731"/>
            <a:ext cx="2483296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093C14-5739-486C-939D-A24E5679AEC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0" y="6336705"/>
            <a:ext cx="9144000" cy="720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0" y="6264699"/>
            <a:ext cx="9144000" cy="720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6928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272B-A173-437F-8B1E-D7D9A0B93C0B}" type="datetime1">
              <a:rPr lang="en-GB" smtClean="0"/>
              <a:t>29/11/16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http://archaeologydataservice.ac.uk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3C14-5739-486C-939D-A24E5679AEC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6525347"/>
            <a:ext cx="9144000" cy="3326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6381328"/>
            <a:ext cx="9144000" cy="18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0" y="6525343"/>
            <a:ext cx="2590800" cy="332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E7E070-B9B9-42EE-82B0-B43E19E54222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29/11/16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124200" y="6525347"/>
            <a:ext cx="2895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http://archaeologydataservice.ac.uk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553200" y="6525347"/>
            <a:ext cx="2483296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093C14-5739-486C-939D-A24E5679AEC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309321"/>
            <a:ext cx="9144000" cy="720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0" y="6237315"/>
            <a:ext cx="9144000" cy="720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 descr="ADS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504" y="116633"/>
            <a:ext cx="1224136" cy="4080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8407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5"/>
            <a:ext cx="7571184" cy="45693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90528" y="6448255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fld id="{3CB3272B-A173-437F-8B1E-D7D9A0B93C0B}" type="datetime1">
              <a:rPr lang="en-GB" smtClean="0"/>
              <a:pPr/>
              <a:t>29/11/16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50768" y="6448255"/>
            <a:ext cx="2607568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http://archaeologydataservice.ac.uk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5064" y="6448255"/>
            <a:ext cx="621432" cy="365125"/>
          </a:xfrm>
        </p:spPr>
        <p:txBody>
          <a:bodyPr/>
          <a:lstStyle/>
          <a:p>
            <a:fld id="{D8093C14-5739-486C-939D-A24E5679AEC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6754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467544" y="0"/>
            <a:ext cx="72008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0"/>
            <a:ext cx="72008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611566" y="0"/>
            <a:ext cx="4571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 descr="ADS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52536" y="428671"/>
            <a:ext cx="1008112" cy="336037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1143000"/>
          </a:xfrm>
        </p:spPr>
        <p:txBody>
          <a:bodyPr anchor="b">
            <a:norm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65512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</p:spPr>
        <p:txBody>
          <a:bodyPr/>
          <a:lstStyle/>
          <a:p>
            <a:fld id="{3CB3272B-A173-437F-8B1E-D7D9A0B93C0B}" type="datetime1">
              <a:rPr lang="en-GB" smtClean="0"/>
              <a:t>29/11/16</a:t>
            </a:fld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http://archaeologydataservice.ac.uk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fld id="{D8093C14-5739-486C-939D-A24E5679AEC3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0" y="6525347"/>
            <a:ext cx="9144000" cy="3326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0" y="6381328"/>
            <a:ext cx="9144000" cy="188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0" y="6525343"/>
            <a:ext cx="2590800" cy="332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E7E070-B9B9-42EE-82B0-B43E19E54222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29/11/16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3124200" y="6525347"/>
            <a:ext cx="2895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http://archaeologydataservice.ac.uk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6553200" y="6525347"/>
            <a:ext cx="2483296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093C14-5739-486C-939D-A24E5679AEC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309321"/>
            <a:ext cx="9144000" cy="720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0" y="6237315"/>
            <a:ext cx="914400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 descr="ADS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504" y="116633"/>
            <a:ext cx="1224136" cy="408046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>
            <a:norm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72858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DS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504" y="116633"/>
            <a:ext cx="1224136" cy="408046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>
            <a:norm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</p:spPr>
        <p:txBody>
          <a:bodyPr/>
          <a:lstStyle/>
          <a:p>
            <a:fld id="{3CB3272B-A173-437F-8B1E-D7D9A0B93C0B}" type="datetime1">
              <a:rPr lang="en-GB" smtClean="0"/>
              <a:t>29/11/16</a:t>
            </a:fld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http://archaeologydataservice.ac.uk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fld id="{D8093C14-5739-486C-939D-A24E5679AEC3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0" y="6525347"/>
            <a:ext cx="9144000" cy="3326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0" y="6381328"/>
            <a:ext cx="9144000" cy="188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ate Placeholder 3"/>
          <p:cNvSpPr txBox="1">
            <a:spLocks/>
          </p:cNvSpPr>
          <p:nvPr userDrawn="1"/>
        </p:nvSpPr>
        <p:spPr>
          <a:xfrm>
            <a:off x="0" y="6525343"/>
            <a:ext cx="2590800" cy="332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E7E070-B9B9-42EE-82B0-B43E19E54222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29/11/16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3124200" y="6525347"/>
            <a:ext cx="2895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http://archaeologydataservice.ac.uk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6553200" y="6525347"/>
            <a:ext cx="2483296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093C14-5739-486C-939D-A24E5679AEC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6309321"/>
            <a:ext cx="9144000" cy="720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0" y="6237315"/>
            <a:ext cx="914400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1802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5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</p:spPr>
        <p:txBody>
          <a:bodyPr/>
          <a:lstStyle/>
          <a:p>
            <a:fld id="{3CB3272B-A173-437F-8B1E-D7D9A0B93C0B}" type="datetime1">
              <a:rPr lang="en-GB" smtClean="0"/>
              <a:t>29/11/16</a:t>
            </a:fld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http://archaeologydataservice.ac.uk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fld id="{D8093C14-5739-486C-939D-A24E5679AEC3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0" y="6525347"/>
            <a:ext cx="9144000" cy="3326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0" y="6381328"/>
            <a:ext cx="9144000" cy="18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0" y="6525343"/>
            <a:ext cx="2590800" cy="332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E7E070-B9B9-42EE-82B0-B43E19E54222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29/11/16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3124200" y="6525347"/>
            <a:ext cx="2895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http://archaeologydataservice.ac.uk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6553200" y="6525347"/>
            <a:ext cx="2483296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093C14-5739-486C-939D-A24E5679AEC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309321"/>
            <a:ext cx="9144000" cy="720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0" y="6237315"/>
            <a:ext cx="9144000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4610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</p:spPr>
        <p:txBody>
          <a:bodyPr/>
          <a:lstStyle/>
          <a:p>
            <a:fld id="{3CB3272B-A173-437F-8B1E-D7D9A0B93C0B}" type="datetime1">
              <a:rPr lang="en-GB" smtClean="0"/>
              <a:t>29/11/16</a:t>
            </a:fld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http://archaeologydataservice.ac.uk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fld id="{D8093C14-5739-486C-939D-A24E5679AEC3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0" y="6525347"/>
            <a:ext cx="9144000" cy="3326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0" y="6381328"/>
            <a:ext cx="9144000" cy="18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0" y="6525343"/>
            <a:ext cx="2590800" cy="332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E7E070-B9B9-42EE-82B0-B43E19E54222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29/11/16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3124200" y="6525347"/>
            <a:ext cx="2895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http://archaeologydataservice.ac.uk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6553200" y="6525347"/>
            <a:ext cx="2483296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093C14-5739-486C-939D-A24E5679AEC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309321"/>
            <a:ext cx="9144000" cy="720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0" y="6237315"/>
            <a:ext cx="9144000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4438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553200" y="6404294"/>
            <a:ext cx="2133600" cy="269237"/>
          </a:xfrm>
          <a:prstGeom prst="rect">
            <a:avLst/>
          </a:prstGeom>
        </p:spPr>
        <p:txBody>
          <a:bodyPr lIns="45718" tIns="45718" rIns="45718" bIns="45718" anchor="ctr"/>
          <a:lstStyle>
            <a:lvl1pPr defTabSz="912812">
              <a:defRPr sz="1200">
                <a:solidFill>
                  <a:srgbClr val="898989"/>
                </a:solidFill>
                <a:uFill>
                  <a:solidFill>
                    <a:srgbClr val="898989"/>
                  </a:solidFill>
                </a:u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rPr b="1" kern="0"/>
              <a:pPr/>
              <a:t>‹#›</a:t>
            </a:fld>
            <a:endParaRPr b="1" kern="0"/>
          </a:p>
        </p:txBody>
      </p:sp>
    </p:spTree>
    <p:extLst>
      <p:ext uri="{BB962C8B-B14F-4D97-AF65-F5344CB8AC3E}">
        <p14:creationId xmlns:p14="http://schemas.microsoft.com/office/powerpoint/2010/main" val="4160656092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5"/>
            <a:ext cx="7571184" cy="45693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90528" y="6448255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fld id="{3CB3272B-A173-437F-8B1E-D7D9A0B93C0B}" type="datetime1">
              <a:rPr lang="en-GB" smtClean="0"/>
              <a:pPr/>
              <a:t>29/11/16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50768" y="6448255"/>
            <a:ext cx="2607568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http://archaeologydataservice.ac.uk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5064" y="6448255"/>
            <a:ext cx="621432" cy="365125"/>
          </a:xfrm>
        </p:spPr>
        <p:txBody>
          <a:bodyPr/>
          <a:lstStyle/>
          <a:p>
            <a:fld id="{D8093C14-5739-486C-939D-A24E5679AEC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6754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467544" y="0"/>
            <a:ext cx="72008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0"/>
            <a:ext cx="72008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611566" y="0"/>
            <a:ext cx="4571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 descr="ADS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52536" y="428671"/>
            <a:ext cx="1008112" cy="336037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1143000"/>
          </a:xfrm>
        </p:spPr>
        <p:txBody>
          <a:bodyPr anchor="b">
            <a:normAutofit/>
          </a:bodyPr>
          <a:lstStyle>
            <a:lvl1pPr algn="r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4592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524627"/>
            <a:ext cx="9144000" cy="3333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381750"/>
            <a:ext cx="9144000" cy="1889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0" y="6524627"/>
            <a:ext cx="2590800" cy="333376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4D43DE3-26C5-44AF-9D27-8A2A27D7BA28}" type="datetime1">
              <a:rPr lang="en-GB" altLang="en-US" sz="1200" smtClean="0">
                <a:solidFill>
                  <a:prstClr val="white"/>
                </a:solidFill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29/11/16</a:t>
            </a:fld>
            <a:endParaRPr lang="en-GB" altLang="en-US" sz="120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124200" y="6524627"/>
            <a:ext cx="2895600" cy="333376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>
              <a:defRPr/>
            </a:pPr>
            <a:r>
              <a:rPr lang="en-GB" sz="1200">
                <a:solidFill>
                  <a:prstClr val="white"/>
                </a:solidFill>
              </a:rPr>
              <a:t>http://archaeologydataservice.ac.uk</a:t>
            </a:r>
            <a:endParaRPr lang="en-GB" sz="1200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553200" y="6524627"/>
            <a:ext cx="2482850" cy="333376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EF825359-44FB-49C0-82DF-BBCA35E3684E}" type="slidenum">
              <a:rPr lang="en-GB" altLang="en-US" sz="1200" smtClean="0">
                <a:solidFill>
                  <a:prstClr val="white"/>
                </a:solidFill>
                <a:latin typeface="Calibri" pitchFamily="34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altLang="en-US" sz="120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308725"/>
            <a:ext cx="9144000" cy="730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237291"/>
            <a:ext cx="9144000" cy="714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9144000" cy="1412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pic>
        <p:nvPicPr>
          <p:cNvPr id="13" name="Picture 14" descr="ADS_logo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6" y="115889"/>
            <a:ext cx="1223963" cy="409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>
            <a:norm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1BEB82-D562-4262-AF9C-8BA5B3CC3ADF}" type="datetime1">
              <a:rPr lang="en-GB" altLang="en-US">
                <a:solidFill>
                  <a:prstClr val="black">
                    <a:tint val="75000"/>
                  </a:prstClr>
                </a:solidFill>
              </a:rPr>
              <a:pPr/>
              <a:t>29/11/16</a:t>
            </a:fld>
            <a:endParaRPr lang="en-GB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http://archaeologydataservice.ac.uk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1249E-B0D9-4EEE-9988-FCAB08729944}" type="slidenum">
              <a:rPr lang="en-GB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35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689970"/>
            <a:ext cx="8229600" cy="1143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3029446"/>
            <a:ext cx="8229600" cy="30967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986"/>
            <a:ext cx="2133600" cy="36385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Source Sans Pro Light" pitchFamily="34" charset="0"/>
                <a:cs typeface="+mn-cs"/>
              </a:defRPr>
            </a:lvl1pPr>
          </a:lstStyle>
          <a:p>
            <a:pPr defTabSz="457200">
              <a:defRPr/>
            </a:pPr>
            <a:fld id="{D67973A1-6E2B-4070-BF2C-755120A3919B}" type="datetimeFigureOut">
              <a:rPr lang="en-US">
                <a:solidFill>
                  <a:prstClr val="black"/>
                </a:solidFill>
              </a:rPr>
              <a:pPr defTabSz="457200">
                <a:defRPr/>
              </a:pPr>
              <a:t>29/11/16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986"/>
            <a:ext cx="2133600" cy="36385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Source Sans Pro Light" pitchFamily="34" charset="0"/>
                <a:cs typeface="+mn-cs"/>
              </a:defRPr>
            </a:lvl1pPr>
          </a:lstStyle>
          <a:p>
            <a:pPr defTabSz="457200">
              <a:defRPr/>
            </a:pPr>
            <a:fld id="{4C9961C5-F757-4AB9-A054-0C1374013D24}" type="slidenum">
              <a:rPr lang="en-US">
                <a:solidFill>
                  <a:prstClr val="black"/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68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Sans Pro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>
                <a:latin typeface="Source Sans Pro" pitchFamily="34" charset="0"/>
              </a:defRPr>
            </a:lvl3pPr>
            <a:lvl4pPr>
              <a:defRPr>
                <a:latin typeface="Source Sans Pro" pitchFamily="34" charset="0"/>
              </a:defRPr>
            </a:lvl4pPr>
            <a:lvl5pPr>
              <a:defRPr>
                <a:latin typeface="Source Sans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986"/>
            <a:ext cx="2133600" cy="36385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Source Sans Pro Light" pitchFamily="34" charset="0"/>
                <a:cs typeface="+mn-cs"/>
              </a:defRPr>
            </a:lvl1pPr>
          </a:lstStyle>
          <a:p>
            <a:pPr defTabSz="457200">
              <a:defRPr/>
            </a:pPr>
            <a:fld id="{EDBE5C43-CFCC-49A2-BF63-B81348AD5ACA}" type="datetimeFigureOut">
              <a:rPr lang="en-US">
                <a:solidFill>
                  <a:prstClr val="black"/>
                </a:solidFill>
              </a:rPr>
              <a:pPr defTabSz="457200">
                <a:defRPr/>
              </a:pPr>
              <a:t>29/11/16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986"/>
            <a:ext cx="2133600" cy="36385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Source Sans Pro Light" pitchFamily="34" charset="0"/>
                <a:cs typeface="+mn-cs"/>
              </a:defRPr>
            </a:lvl1pPr>
          </a:lstStyle>
          <a:p>
            <a:pPr defTabSz="457200">
              <a:defRPr/>
            </a:pPr>
            <a:fld id="{23CA5C06-0C6C-4A7E-B9F8-534F7FE33ACA}" type="slidenum">
              <a:rPr lang="en-US">
                <a:solidFill>
                  <a:prstClr val="black"/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4523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0" cap="none">
                <a:latin typeface="Source Sans Pro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986"/>
            <a:ext cx="2133600" cy="36385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Source Sans Pro Light" pitchFamily="34" charset="0"/>
                <a:cs typeface="+mn-cs"/>
              </a:defRPr>
            </a:lvl1pPr>
          </a:lstStyle>
          <a:p>
            <a:pPr defTabSz="457200">
              <a:defRPr/>
            </a:pPr>
            <a:fld id="{80168624-8D51-49C8-A7EE-9ACD368C9D17}" type="datetimeFigureOut">
              <a:rPr lang="en-US">
                <a:solidFill>
                  <a:prstClr val="black"/>
                </a:solidFill>
              </a:rPr>
              <a:pPr defTabSz="457200">
                <a:defRPr/>
              </a:pPr>
              <a:t>29/11/16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986"/>
            <a:ext cx="2133600" cy="36385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Source Sans Pro Light" pitchFamily="34" charset="0"/>
                <a:cs typeface="+mn-cs"/>
              </a:defRPr>
            </a:lvl1pPr>
          </a:lstStyle>
          <a:p>
            <a:pPr defTabSz="457200">
              <a:defRPr/>
            </a:pPr>
            <a:fld id="{AB26F1E6-AD33-406D-B09A-21B8C1052CA2}" type="slidenum">
              <a:rPr lang="en-US">
                <a:solidFill>
                  <a:prstClr val="black"/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6245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Sans Pro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986"/>
            <a:ext cx="2133600" cy="36385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Source Sans Pro Light" pitchFamily="34" charset="0"/>
                <a:cs typeface="+mn-cs"/>
              </a:defRPr>
            </a:lvl1pPr>
          </a:lstStyle>
          <a:p>
            <a:pPr defTabSz="457200">
              <a:defRPr/>
            </a:pPr>
            <a:fld id="{A0E0D1A1-A061-4026-ABEF-9DE9EEC54589}" type="datetimeFigureOut">
              <a:rPr lang="en-US">
                <a:solidFill>
                  <a:prstClr val="black"/>
                </a:solidFill>
              </a:rPr>
              <a:pPr defTabSz="457200">
                <a:defRPr/>
              </a:pPr>
              <a:t>29/11/16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986"/>
            <a:ext cx="2133600" cy="36385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Source Sans Pro Light" pitchFamily="34" charset="0"/>
                <a:cs typeface="+mn-cs"/>
              </a:defRPr>
            </a:lvl1pPr>
          </a:lstStyle>
          <a:p>
            <a:pPr defTabSz="457200">
              <a:defRPr/>
            </a:pPr>
            <a:fld id="{C81EA4F9-433A-47C2-90C9-7F6AF9DE3FEB}" type="slidenum">
              <a:rPr lang="en-US">
                <a:solidFill>
                  <a:prstClr val="black"/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6920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>
                <a:latin typeface="Source Sans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645920"/>
            <a:ext cx="5486400" cy="308165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986"/>
            <a:ext cx="2133600" cy="36385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Source Sans Pro Light" pitchFamily="34" charset="0"/>
                <a:cs typeface="+mn-cs"/>
              </a:defRPr>
            </a:lvl1pPr>
          </a:lstStyle>
          <a:p>
            <a:pPr defTabSz="457200">
              <a:defRPr/>
            </a:pPr>
            <a:fld id="{6A9364AA-0947-4CF2-AC76-3F4C526148EB}" type="datetimeFigureOut">
              <a:rPr lang="en-US">
                <a:solidFill>
                  <a:prstClr val="black"/>
                </a:solidFill>
              </a:rPr>
              <a:pPr defTabSz="457200">
                <a:defRPr/>
              </a:pPr>
              <a:t>29/11/16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986"/>
            <a:ext cx="2133600" cy="36385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Source Sans Pro Light" pitchFamily="34" charset="0"/>
                <a:cs typeface="+mn-cs"/>
              </a:defRPr>
            </a:lvl1pPr>
          </a:lstStyle>
          <a:p>
            <a:pPr defTabSz="457200">
              <a:defRPr/>
            </a:pPr>
            <a:fld id="{2A80AA0B-2927-4B9C-8505-A321DDE91A17}" type="slidenum">
              <a:rPr lang="en-US">
                <a:solidFill>
                  <a:prstClr val="black"/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862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CE839E77-3903-4EC7-8FD4-813860FA39AB}" type="datetimeFigureOut">
              <a:rPr lang="en-GB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29/11/16</a:t>
            </a:fld>
            <a:endParaRPr lang="en-GB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7DA8E64B-ACE6-4346-88BF-FC6C7972D0BB}" type="slidenum">
              <a:rPr lang="en-GB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20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212976"/>
            <a:ext cx="9144000" cy="16561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12" y="404664"/>
            <a:ext cx="5184576" cy="2592288"/>
          </a:xfrm>
          <a:noFill/>
        </p:spPr>
        <p:txBody>
          <a:bodyPr anchor="b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3928" y="3284985"/>
            <a:ext cx="5000600" cy="1584176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8" name="Picture 7" descr="ADS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3429000"/>
            <a:ext cx="2209428" cy="73647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211960" y="5013177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Your Name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</p:spPr>
        <p:txBody>
          <a:bodyPr/>
          <a:lstStyle/>
          <a:p>
            <a:fld id="{3CB3272B-A173-437F-8B1E-D7D9A0B93C0B}" type="datetime1">
              <a:rPr lang="en-GB" smtClean="0"/>
              <a:t>29/11/16</a:t>
            </a:fld>
            <a:endParaRPr lang="en-GB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http://archaeologydataservice.ac.uk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fld id="{D8093C14-5739-486C-939D-A24E5679AEC3}" type="slidenum">
              <a:rPr lang="en-GB" smtClean="0"/>
              <a:t>‹#›</a:t>
            </a:fld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0" y="6525347"/>
            <a:ext cx="9144000" cy="3326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0" y="6381328"/>
            <a:ext cx="9144000" cy="188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Date Placeholder 3"/>
          <p:cNvSpPr txBox="1">
            <a:spLocks/>
          </p:cNvSpPr>
          <p:nvPr userDrawn="1"/>
        </p:nvSpPr>
        <p:spPr>
          <a:xfrm>
            <a:off x="0" y="6525343"/>
            <a:ext cx="2590800" cy="332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E7E070-B9B9-42EE-82B0-B43E19E54222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29/11/16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Footer Placeholder 4"/>
          <p:cNvSpPr txBox="1">
            <a:spLocks/>
          </p:cNvSpPr>
          <p:nvPr userDrawn="1"/>
        </p:nvSpPr>
        <p:spPr>
          <a:xfrm>
            <a:off x="3124200" y="6525347"/>
            <a:ext cx="2895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http://archaeologydataservice.ac.uk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6553200" y="6525347"/>
            <a:ext cx="2483296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093C14-5739-486C-939D-A24E5679AEC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6309321"/>
            <a:ext cx="9144000" cy="720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0" y="6237315"/>
            <a:ext cx="914400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11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272B-A173-437F-8B1E-D7D9A0B93C0B}" type="datetime1">
              <a:rPr lang="en-GB" smtClean="0"/>
              <a:t>29/11/16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http://archaeologydataservice.ac.uk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3C14-5739-486C-939D-A24E5679AEC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6525347"/>
            <a:ext cx="9144000" cy="3326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6381328"/>
            <a:ext cx="9144000" cy="188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0" y="6525343"/>
            <a:ext cx="2590800" cy="332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E7E070-B9B9-42EE-82B0-B43E19E54222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29/11/16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124200" y="6525347"/>
            <a:ext cx="2895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http://archaeologydataservice.ac.uk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553200" y="6525347"/>
            <a:ext cx="2483296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093C14-5739-486C-939D-A24E5679AEC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309321"/>
            <a:ext cx="9144000" cy="720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0" y="6237315"/>
            <a:ext cx="914400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 descr="ADS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504" y="116633"/>
            <a:ext cx="1224136" cy="4080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2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5"/>
            <a:ext cx="7571184" cy="45693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90528" y="6448255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fld id="{3CB3272B-A173-437F-8B1E-D7D9A0B93C0B}" type="datetime1">
              <a:rPr lang="en-GB" smtClean="0"/>
              <a:pPr/>
              <a:t>29/11/16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50768" y="6448255"/>
            <a:ext cx="2607568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http://archaeologydataservice.ac.uk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5064" y="6448255"/>
            <a:ext cx="621432" cy="365125"/>
          </a:xfrm>
        </p:spPr>
        <p:txBody>
          <a:bodyPr/>
          <a:lstStyle/>
          <a:p>
            <a:fld id="{D8093C14-5739-486C-939D-A24E5679AEC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67544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467544" y="0"/>
            <a:ext cx="72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0"/>
            <a:ext cx="7200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611566" y="0"/>
            <a:ext cx="45719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 descr="ADS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52536" y="428671"/>
            <a:ext cx="1008112" cy="336037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1143000"/>
          </a:xfrm>
        </p:spPr>
        <p:txBody>
          <a:bodyPr anchor="b">
            <a:norm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424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212976"/>
            <a:ext cx="9144000" cy="1656184"/>
          </a:xfrm>
          <a:prstGeom prst="rect">
            <a:avLst/>
          </a:prstGeom>
          <a:solidFill>
            <a:srgbClr val="806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12" y="404664"/>
            <a:ext cx="5184576" cy="2592288"/>
          </a:xfrm>
          <a:noFill/>
        </p:spPr>
        <p:txBody>
          <a:bodyPr anchor="b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3928" y="3284985"/>
            <a:ext cx="5000600" cy="1584176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8" name="Picture 7" descr="ADS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3429000"/>
            <a:ext cx="2209428" cy="73647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211960" y="5013180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Jo</a:t>
            </a:r>
            <a:r>
              <a:rPr lang="en-GB" baseline="0" dirty="0"/>
              <a:t> Gilham</a:t>
            </a:r>
          </a:p>
          <a:p>
            <a:pPr algn="r"/>
            <a:r>
              <a:rPr lang="en-GB" baseline="0" dirty="0"/>
              <a:t>HERALD Project Manager</a:t>
            </a:r>
            <a:endParaRPr lang="en-GB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</p:spPr>
        <p:txBody>
          <a:bodyPr/>
          <a:lstStyle/>
          <a:p>
            <a:fld id="{3CB3272B-A173-437F-8B1E-D7D9A0B93C0B}" type="datetime1">
              <a:rPr lang="en-GB" smtClean="0"/>
              <a:t>29/11/16</a:t>
            </a:fld>
            <a:endParaRPr lang="en-GB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http://archaeologydataservice.ac.uk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</p:spPr>
        <p:txBody>
          <a:bodyPr/>
          <a:lstStyle/>
          <a:p>
            <a:fld id="{D8093C14-5739-486C-939D-A24E5679AEC3}" type="slidenum">
              <a:rPr lang="en-GB" smtClean="0"/>
              <a:t>‹#›</a:t>
            </a:fld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0" y="6525347"/>
            <a:ext cx="9144000" cy="332656"/>
          </a:xfrm>
          <a:prstGeom prst="rect">
            <a:avLst/>
          </a:prstGeom>
          <a:solidFill>
            <a:srgbClr val="806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0" y="6381328"/>
            <a:ext cx="9144000" cy="188640"/>
          </a:xfrm>
          <a:prstGeom prst="rect">
            <a:avLst/>
          </a:prstGeom>
          <a:solidFill>
            <a:srgbClr val="8F77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Date Placeholder 3"/>
          <p:cNvSpPr txBox="1">
            <a:spLocks/>
          </p:cNvSpPr>
          <p:nvPr userDrawn="1"/>
        </p:nvSpPr>
        <p:spPr>
          <a:xfrm>
            <a:off x="0" y="6525343"/>
            <a:ext cx="2590800" cy="332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E7E070-B9B9-42EE-82B0-B43E19E54222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29/11/16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Footer Placeholder 4"/>
          <p:cNvSpPr txBox="1">
            <a:spLocks/>
          </p:cNvSpPr>
          <p:nvPr userDrawn="1"/>
        </p:nvSpPr>
        <p:spPr>
          <a:xfrm>
            <a:off x="3124200" y="6525347"/>
            <a:ext cx="2895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http://archaeologydataservice.ac.uk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6553200" y="6525347"/>
            <a:ext cx="2483296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093C14-5739-486C-939D-A24E5679AEC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6309321"/>
            <a:ext cx="9144000" cy="72008"/>
          </a:xfrm>
          <a:prstGeom prst="rect">
            <a:avLst/>
          </a:prstGeom>
          <a:solidFill>
            <a:srgbClr val="B6A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0" y="6237315"/>
            <a:ext cx="9144000" cy="72008"/>
          </a:xfrm>
          <a:prstGeom prst="rect">
            <a:avLst/>
          </a:prstGeom>
          <a:solidFill>
            <a:srgbClr val="E1D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73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272B-A173-437F-8B1E-D7D9A0B93C0B}" type="datetime1">
              <a:rPr lang="en-GB" smtClean="0"/>
              <a:t>29/11/16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http://archaeologydataservice.ac.uk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3C14-5739-486C-939D-A24E5679AEC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6525347"/>
            <a:ext cx="9144000" cy="332656"/>
          </a:xfrm>
          <a:prstGeom prst="rect">
            <a:avLst/>
          </a:prstGeom>
          <a:solidFill>
            <a:srgbClr val="806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6381328"/>
            <a:ext cx="9144000" cy="188640"/>
          </a:xfrm>
          <a:prstGeom prst="rect">
            <a:avLst/>
          </a:prstGeom>
          <a:solidFill>
            <a:srgbClr val="8F77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0" y="6525343"/>
            <a:ext cx="2590800" cy="332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E7E070-B9B9-42EE-82B0-B43E19E54222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29/11/16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124200" y="6525347"/>
            <a:ext cx="2895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http://archaeologydataservice.ac.uk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553200" y="6525347"/>
            <a:ext cx="2483296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093C14-5739-486C-939D-A24E5679AEC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309321"/>
            <a:ext cx="9144000" cy="72008"/>
          </a:xfrm>
          <a:prstGeom prst="rect">
            <a:avLst/>
          </a:prstGeom>
          <a:solidFill>
            <a:srgbClr val="B6A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0" y="6237315"/>
            <a:ext cx="9144000" cy="72008"/>
          </a:xfrm>
          <a:prstGeom prst="rect">
            <a:avLst/>
          </a:prstGeom>
          <a:solidFill>
            <a:srgbClr val="E1D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rgbClr val="806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 descr="ADS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504" y="116633"/>
            <a:ext cx="1224136" cy="4080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10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5"/>
            <a:ext cx="7571184" cy="45693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90528" y="6448255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fld id="{3CB3272B-A173-437F-8B1E-D7D9A0B93C0B}" type="datetime1">
              <a:rPr lang="en-GB" smtClean="0"/>
              <a:pPr/>
              <a:t>29/11/16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5064" y="6448255"/>
            <a:ext cx="621432" cy="365125"/>
          </a:xfrm>
        </p:spPr>
        <p:txBody>
          <a:bodyPr/>
          <a:lstStyle/>
          <a:p>
            <a:fld id="{D8093C14-5739-486C-939D-A24E5679AEC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67544" cy="6858000"/>
          </a:xfrm>
          <a:prstGeom prst="rect">
            <a:avLst/>
          </a:prstGeom>
          <a:solidFill>
            <a:srgbClr val="806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467544" y="0"/>
            <a:ext cx="72008" cy="6858000"/>
          </a:xfrm>
          <a:prstGeom prst="rect">
            <a:avLst/>
          </a:prstGeom>
          <a:solidFill>
            <a:srgbClr val="8F77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0"/>
            <a:ext cx="72008" cy="6858000"/>
          </a:xfrm>
          <a:prstGeom prst="rect">
            <a:avLst/>
          </a:prstGeom>
          <a:solidFill>
            <a:srgbClr val="B6A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611566" y="0"/>
            <a:ext cx="45719" cy="6858000"/>
          </a:xfrm>
          <a:prstGeom prst="rect">
            <a:avLst/>
          </a:prstGeom>
          <a:solidFill>
            <a:srgbClr val="E1D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 descr="ADS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52536" y="428671"/>
            <a:ext cx="1008112" cy="336037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1143000"/>
          </a:xfrm>
        </p:spPr>
        <p:txBody>
          <a:bodyPr anchor="b">
            <a:norm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307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theme" Target="../theme/theme2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01E48-304F-4773-8573-507E3D7492CD}" type="datetime1">
              <a:rPr lang="en-GB" smtClean="0"/>
              <a:t>29/11/16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93C14-5739-486C-939D-A24E5679AEC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19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93" r:id="rId7"/>
    <p:sldLayoutId id="2147483694" r:id="rId8"/>
    <p:sldLayoutId id="2147483695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  <p:sldLayoutId id="2147483692" r:id="rId29"/>
    <p:sldLayoutId id="2147483664" r:id="rId30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SzPct val="125000"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5"/>
        </a:buClr>
        <a:buSzPct val="125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6"/>
        </a:buClr>
        <a:buSzPct val="12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SzPct val="12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0C0"/>
        </a:buClr>
        <a:buSzPct val="12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689736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add title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3028953"/>
            <a:ext cx="8229600" cy="309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1156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3200" kern="1200">
          <a:solidFill>
            <a:schemeClr val="tx1"/>
          </a:solidFill>
          <a:latin typeface="Source Sans Pro Light" pitchFamily="34" charset="0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Source Sans Pro" pitchFamily="34" charset="0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5.jpg"/><Relationship Id="rId6" Type="http://schemas.openxmlformats.org/officeDocument/2006/relationships/image" Target="../media/image16.tiff"/><Relationship Id="rId7" Type="http://schemas.openxmlformats.org/officeDocument/2006/relationships/image" Target="../media/image17.png"/><Relationship Id="rId8" Type="http://schemas.openxmlformats.org/officeDocument/2006/relationships/image" Target="../media/image18.jp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archaeologydataservice.ac.uk/blog/oasis" TargetMode="External"/><Relationship Id="rId4" Type="http://schemas.openxmlformats.org/officeDocument/2006/relationships/hyperlink" Target="mailto:oasis@ads.ac.uk" TargetMode="External"/><Relationship Id="rId1" Type="http://schemas.openxmlformats.org/officeDocument/2006/relationships/slideLayout" Target="../slideLayouts/slideLayout8.xml"/><Relationship Id="rId2" Type="http://schemas.openxmlformats.org/officeDocument/2006/relationships/hyperlink" Target="http://oasis.ac.uk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8.png"/><Relationship Id="rId13" Type="http://schemas.openxmlformats.org/officeDocument/2006/relationships/image" Target="../media/image9.png"/><Relationship Id="rId14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The proposed changes to </a:t>
            </a:r>
            <a:r>
              <a:rPr lang="en-GB" sz="3600" dirty="0" smtClean="0"/>
              <a:t>OASIS &amp; BIAB…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The HERALD Project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http://archaeologydataservice.ac.uk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42"/>
          <a:stretch/>
        </p:blipFill>
        <p:spPr>
          <a:xfrm>
            <a:off x="179518" y="188640"/>
            <a:ext cx="4010025" cy="241636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156176" y="4941168"/>
            <a:ext cx="2880320" cy="1224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33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85483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OASIS </a:t>
            </a:r>
            <a:r>
              <a:rPr lang="en-GB" dirty="0" smtClean="0"/>
              <a:t>LITE        :       OASIS STANDARD</a:t>
            </a:r>
            <a:endParaRPr lang="en-GB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4750429" y="258596"/>
            <a:ext cx="4114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7103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OASIS LITE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715322988"/>
              </p:ext>
            </p:extLst>
          </p:nvPr>
        </p:nvGraphicFramePr>
        <p:xfrm>
          <a:off x="323528" y="1556795"/>
          <a:ext cx="8568952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961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530" y="1453727"/>
            <a:ext cx="3629465" cy="1668185"/>
          </a:xfrm>
          <a:prstGeom prst="rect">
            <a:avLst/>
          </a:prstGeom>
        </p:spPr>
      </p:pic>
      <p:pic>
        <p:nvPicPr>
          <p:cNvPr id="5" name="Picture 17" descr="\\userfs\jg1063\w2k\Desktop\OASIS_logo-200-v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09" y="5381866"/>
            <a:ext cx="933450" cy="112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97" y="3561841"/>
            <a:ext cx="1584829" cy="7241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123" y="5471987"/>
            <a:ext cx="1384802" cy="8247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138" y="5421186"/>
            <a:ext cx="900684" cy="10808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395" y="5691728"/>
            <a:ext cx="2110406" cy="5345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601" y="5266473"/>
            <a:ext cx="1285875" cy="1543050"/>
          </a:xfrm>
          <a:prstGeom prst="rect">
            <a:avLst/>
          </a:prstGeom>
        </p:spPr>
      </p:pic>
      <p:cxnSp>
        <p:nvCxnSpPr>
          <p:cNvPr id="15" name="Curved Connector 14"/>
          <p:cNvCxnSpPr>
            <a:stCxn id="5" idx="0"/>
            <a:endCxn id="7" idx="2"/>
          </p:cNvCxnSpPr>
          <p:nvPr/>
        </p:nvCxnSpPr>
        <p:spPr>
          <a:xfrm rot="5400000" flipH="1" flipV="1">
            <a:off x="772333" y="4344091"/>
            <a:ext cx="1095880" cy="979675"/>
          </a:xfrm>
          <a:prstGeom prst="curved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7" idx="0"/>
            <a:endCxn id="4" idx="1"/>
          </p:cNvCxnSpPr>
          <p:nvPr/>
        </p:nvCxnSpPr>
        <p:spPr>
          <a:xfrm rot="5400000" flipH="1" flipV="1">
            <a:off x="1452808" y="2645121"/>
            <a:ext cx="1274023" cy="559418"/>
          </a:xfrm>
          <a:prstGeom prst="curved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8" idx="0"/>
          </p:cNvCxnSpPr>
          <p:nvPr/>
        </p:nvCxnSpPr>
        <p:spPr>
          <a:xfrm rot="5400000" flipH="1" flipV="1">
            <a:off x="1585509" y="4138930"/>
            <a:ext cx="2350076" cy="316043"/>
          </a:xfrm>
          <a:prstGeom prst="curved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" idx="0"/>
          </p:cNvCxnSpPr>
          <p:nvPr/>
        </p:nvCxnSpPr>
        <p:spPr>
          <a:xfrm rot="16200000" flipV="1">
            <a:off x="2909315" y="4239019"/>
            <a:ext cx="2326420" cy="37914"/>
          </a:xfrm>
          <a:prstGeom prst="curved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2" idx="0"/>
          </p:cNvCxnSpPr>
          <p:nvPr/>
        </p:nvCxnSpPr>
        <p:spPr>
          <a:xfrm rot="16200000" flipV="1">
            <a:off x="4060837" y="3921967"/>
            <a:ext cx="2596963" cy="942563"/>
          </a:xfrm>
          <a:prstGeom prst="curved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25" idx="0"/>
            <a:endCxn id="4" idx="3"/>
          </p:cNvCxnSpPr>
          <p:nvPr/>
        </p:nvCxnSpPr>
        <p:spPr>
          <a:xfrm rot="16200000" flipV="1">
            <a:off x="6423965" y="1862847"/>
            <a:ext cx="834094" cy="1684039"/>
          </a:xfrm>
          <a:prstGeom prst="curved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7000195" y="3121912"/>
            <a:ext cx="1365672" cy="97051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Small publishers</a:t>
            </a:r>
            <a:endParaRPr lang="en-GB" dirty="0"/>
          </a:p>
        </p:txBody>
      </p:sp>
      <p:cxnSp>
        <p:nvCxnSpPr>
          <p:cNvPr id="26" name="Curved Connector 25"/>
          <p:cNvCxnSpPr/>
          <p:nvPr/>
        </p:nvCxnSpPr>
        <p:spPr>
          <a:xfrm rot="16200000" flipV="1">
            <a:off x="5436000" y="3461433"/>
            <a:ext cx="2207878" cy="1528837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6365" y="2524000"/>
            <a:ext cx="1365672" cy="59347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Volunteers</a:t>
            </a:r>
            <a:endParaRPr lang="en-GB" dirty="0"/>
          </a:p>
        </p:txBody>
      </p:sp>
      <p:cxnSp>
        <p:nvCxnSpPr>
          <p:cNvPr id="33" name="Curved Connector 32"/>
          <p:cNvCxnSpPr>
            <a:stCxn id="32" idx="3"/>
          </p:cNvCxnSpPr>
          <p:nvPr/>
        </p:nvCxnSpPr>
        <p:spPr>
          <a:xfrm flipV="1">
            <a:off x="1502037" y="1792636"/>
            <a:ext cx="867490" cy="1028102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 enhancements to  </a:t>
            </a:r>
            <a:br>
              <a:rPr lang="en-US" dirty="0" smtClean="0"/>
            </a:br>
            <a:r>
              <a:rPr lang="en-US" dirty="0" smtClean="0"/>
              <a:t>ADS Library/ BIAB….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56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6-11-29 at 08.17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7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28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11-29 at 08.19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915"/>
            <a:ext cx="9144000" cy="637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81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11-29 at 08.20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662"/>
            <a:ext cx="9144000" cy="627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02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11-29 at 08.21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915"/>
            <a:ext cx="9144000" cy="637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82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11-29 at 08.38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337"/>
            <a:ext cx="9144000" cy="654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64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11-29 at 08.37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1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50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11-29 at 08.35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993"/>
            <a:ext cx="9144000" cy="659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5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41"/>
            <a:ext cx="7571184" cy="778098"/>
          </a:xfrm>
        </p:spPr>
        <p:txBody>
          <a:bodyPr/>
          <a:lstStyle/>
          <a:p>
            <a:r>
              <a:rPr lang="en-GB" dirty="0"/>
              <a:t>General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  <a:p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03957417"/>
              </p:ext>
            </p:extLst>
          </p:nvPr>
        </p:nvGraphicFramePr>
        <p:xfrm>
          <a:off x="827584" y="1268760"/>
          <a:ext cx="8064896" cy="5344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0368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Joining it all up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5" name="Picture 7" descr="C:\Users\jg1063\Google Drive\oasis\cifa2016 conference paper submission\cifa oasis 2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4" y="1432354"/>
            <a:ext cx="8843411" cy="463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203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Timescales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685501141"/>
              </p:ext>
            </p:extLst>
          </p:nvPr>
        </p:nvGraphicFramePr>
        <p:xfrm>
          <a:off x="755576" y="1628800"/>
          <a:ext cx="7848872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1983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OASIS form and FAQs and documents are on the OASIS web site: 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http://oasis.ac.uk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Subscribe to the OASIS Blog: </a:t>
            </a:r>
            <a:r>
              <a:rPr lang="en-GB" dirty="0">
                <a:solidFill>
                  <a:srgbClr val="8064A2"/>
                </a:solidFill>
                <a:hlinkClick r:id="rId3"/>
              </a:rPr>
              <a:t>http://archaeologydataservice.ac.uk/blog/oasis</a:t>
            </a:r>
            <a:endParaRPr lang="en-GB" dirty="0">
              <a:solidFill>
                <a:srgbClr val="8064A2"/>
              </a:solidFill>
            </a:endParaRPr>
          </a:p>
          <a:p>
            <a:pPr marL="0" indent="0">
              <a:buNone/>
            </a:pPr>
            <a:r>
              <a:rPr lang="en-GB" dirty="0"/>
              <a:t>Contact OASIS:</a:t>
            </a:r>
          </a:p>
          <a:p>
            <a:pPr marL="0" indent="0">
              <a:buNone/>
            </a:pPr>
            <a:r>
              <a:rPr lang="en-GB" dirty="0">
                <a:solidFill>
                  <a:srgbClr val="8064A2"/>
                </a:solidFill>
                <a:hlinkClick r:id="rId4"/>
              </a:rPr>
              <a:t>oasis@ads.ac.uk</a:t>
            </a:r>
            <a:endParaRPr lang="en-GB" dirty="0">
              <a:solidFill>
                <a:srgbClr val="8064A2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Keeping up to date with OASIS</a:t>
            </a:r>
          </a:p>
        </p:txBody>
      </p:sp>
    </p:spTree>
    <p:extLst>
      <p:ext uri="{BB962C8B-B14F-4D97-AF65-F5344CB8AC3E}">
        <p14:creationId xmlns:p14="http://schemas.microsoft.com/office/powerpoint/2010/main" val="2253330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7" descr="\\userfs\jg1063\w2k\Desktop\OASIS_logo-200-v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932" y="3255163"/>
            <a:ext cx="933450" cy="112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688285" y="3447983"/>
            <a:ext cx="1828800" cy="7570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Archaeological contractors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688285" y="4375306"/>
            <a:ext cx="1828800" cy="7570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Historic building specialists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688285" y="2509384"/>
            <a:ext cx="1828800" cy="7570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Community groups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688285" y="1583801"/>
            <a:ext cx="1828800" cy="7570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Post-excavation specialists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688290" y="5348627"/>
            <a:ext cx="1828799" cy="7570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Academics</a:t>
            </a:r>
            <a:endParaRPr lang="en-GB" dirty="0"/>
          </a:p>
        </p:txBody>
      </p:sp>
      <p:cxnSp>
        <p:nvCxnSpPr>
          <p:cNvPr id="11" name="Curved Connector 10"/>
          <p:cNvCxnSpPr>
            <a:stCxn id="4" idx="3"/>
            <a:endCxn id="5" idx="1"/>
          </p:cNvCxnSpPr>
          <p:nvPr/>
        </p:nvCxnSpPr>
        <p:spPr>
          <a:xfrm flipV="1">
            <a:off x="2517085" y="3815233"/>
            <a:ext cx="1310847" cy="11278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3" name="Curved Connector 12"/>
          <p:cNvCxnSpPr/>
          <p:nvPr/>
        </p:nvCxnSpPr>
        <p:spPr>
          <a:xfrm>
            <a:off x="2517084" y="2899191"/>
            <a:ext cx="1310848" cy="457878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6" name="Curved Connector 15"/>
          <p:cNvCxnSpPr>
            <a:endCxn id="5" idx="0"/>
          </p:cNvCxnSpPr>
          <p:nvPr/>
        </p:nvCxnSpPr>
        <p:spPr>
          <a:xfrm>
            <a:off x="2517087" y="1962333"/>
            <a:ext cx="1777573" cy="129283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9" name="Curved Connector 18"/>
          <p:cNvCxnSpPr>
            <a:stCxn id="7" idx="3"/>
          </p:cNvCxnSpPr>
          <p:nvPr/>
        </p:nvCxnSpPr>
        <p:spPr>
          <a:xfrm flipV="1">
            <a:off x="2517085" y="4205040"/>
            <a:ext cx="1310847" cy="548794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4" name="Curved Connector 23"/>
          <p:cNvCxnSpPr>
            <a:endCxn id="5" idx="2"/>
          </p:cNvCxnSpPr>
          <p:nvPr/>
        </p:nvCxnSpPr>
        <p:spPr>
          <a:xfrm flipV="1">
            <a:off x="2517085" y="4375303"/>
            <a:ext cx="1777572" cy="135185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74638"/>
            <a:ext cx="699512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Plus more </a:t>
            </a:r>
            <a:r>
              <a:rPr lang="en-GB" dirty="0"/>
              <a:t>projects from more widespread </a:t>
            </a:r>
            <a:r>
              <a:rPr lang="en-GB" dirty="0" smtClean="0"/>
              <a:t>sources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724567" y="5727156"/>
            <a:ext cx="1828799" cy="7570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HERs</a:t>
            </a:r>
            <a:endParaRPr lang="en-GB" dirty="0"/>
          </a:p>
        </p:txBody>
      </p:sp>
      <p:cxnSp>
        <p:nvCxnSpPr>
          <p:cNvPr id="15" name="Curved Connector 14"/>
          <p:cNvCxnSpPr>
            <a:stCxn id="14" idx="0"/>
          </p:cNvCxnSpPr>
          <p:nvPr/>
        </p:nvCxnSpPr>
        <p:spPr>
          <a:xfrm rot="16200000" flipV="1">
            <a:off x="3867086" y="4955278"/>
            <a:ext cx="1351853" cy="1919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95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573219" y="274638"/>
            <a:ext cx="7570787" cy="687388"/>
          </a:xfrm>
        </p:spPr>
        <p:txBody>
          <a:bodyPr>
            <a:normAutofit fontScale="90000"/>
          </a:bodyPr>
          <a:lstStyle/>
          <a:p>
            <a:r>
              <a:rPr lang="en-GB" dirty="0"/>
              <a:t>Levels of OASIS data collection</a:t>
            </a:r>
          </a:p>
        </p:txBody>
      </p:sp>
      <p:sp>
        <p:nvSpPr>
          <p:cNvPr id="4" name="Oval 3"/>
          <p:cNvSpPr/>
          <p:nvPr/>
        </p:nvSpPr>
        <p:spPr>
          <a:xfrm>
            <a:off x="321296" y="961871"/>
            <a:ext cx="8136396" cy="4483354"/>
          </a:xfrm>
          <a:prstGeom prst="ellipse">
            <a:avLst/>
          </a:prstGeom>
          <a:solidFill>
            <a:srgbClr val="8064A2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3742749" y="1106830"/>
            <a:ext cx="2271031" cy="90033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Environmental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8260" y="2740468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OASISPLUS</a:t>
            </a:r>
          </a:p>
        </p:txBody>
      </p:sp>
      <p:sp>
        <p:nvSpPr>
          <p:cNvPr id="7" name="Oval 6"/>
          <p:cNvSpPr/>
          <p:nvPr/>
        </p:nvSpPr>
        <p:spPr>
          <a:xfrm>
            <a:off x="298933" y="1887373"/>
            <a:ext cx="4168080" cy="2674118"/>
          </a:xfrm>
          <a:prstGeom prst="ellipse">
            <a:avLst/>
          </a:prstGeom>
          <a:solidFill>
            <a:srgbClr val="8F77AD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315931" y="2740468"/>
            <a:ext cx="874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OASIS BASIC</a:t>
            </a:r>
          </a:p>
        </p:txBody>
      </p:sp>
      <p:sp>
        <p:nvSpPr>
          <p:cNvPr id="9" name="Oval 8"/>
          <p:cNvSpPr/>
          <p:nvPr/>
        </p:nvSpPr>
        <p:spPr>
          <a:xfrm>
            <a:off x="298933" y="2466488"/>
            <a:ext cx="2831740" cy="1474129"/>
          </a:xfrm>
          <a:prstGeom prst="ellipse">
            <a:avLst/>
          </a:prstGeom>
          <a:solidFill>
            <a:srgbClr val="B6A6CA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71213" y="278142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OASIS LITE</a:t>
            </a:r>
          </a:p>
        </p:txBody>
      </p:sp>
      <p:sp>
        <p:nvSpPr>
          <p:cNvPr id="11" name="Oval 10"/>
          <p:cNvSpPr/>
          <p:nvPr/>
        </p:nvSpPr>
        <p:spPr>
          <a:xfrm>
            <a:off x="5976241" y="1773066"/>
            <a:ext cx="1368152" cy="81372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Human Bones</a:t>
            </a:r>
          </a:p>
        </p:txBody>
      </p:sp>
      <p:sp>
        <p:nvSpPr>
          <p:cNvPr id="12" name="Oval 11"/>
          <p:cNvSpPr/>
          <p:nvPr/>
        </p:nvSpPr>
        <p:spPr>
          <a:xfrm>
            <a:off x="3861133" y="4430934"/>
            <a:ext cx="1416171" cy="8734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C14</a:t>
            </a:r>
          </a:p>
        </p:txBody>
      </p:sp>
      <p:sp>
        <p:nvSpPr>
          <p:cNvPr id="13" name="Oval 12"/>
          <p:cNvSpPr/>
          <p:nvPr/>
        </p:nvSpPr>
        <p:spPr>
          <a:xfrm>
            <a:off x="6440477" y="2586791"/>
            <a:ext cx="1872208" cy="9536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Geophysics</a:t>
            </a:r>
          </a:p>
        </p:txBody>
      </p:sp>
      <p:sp>
        <p:nvSpPr>
          <p:cNvPr id="14" name="Oval 13"/>
          <p:cNvSpPr/>
          <p:nvPr/>
        </p:nvSpPr>
        <p:spPr>
          <a:xfrm>
            <a:off x="5274304" y="3569252"/>
            <a:ext cx="2376264" cy="127517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Other modules:</a:t>
            </a:r>
          </a:p>
          <a:p>
            <a:pPr algn="ctr"/>
            <a:r>
              <a:rPr lang="en-GB" dirty="0"/>
              <a:t>Graveyards</a:t>
            </a:r>
          </a:p>
        </p:txBody>
      </p:sp>
      <p:sp>
        <p:nvSpPr>
          <p:cNvPr id="15" name="Up-Down Arrow 14"/>
          <p:cNvSpPr/>
          <p:nvPr/>
        </p:nvSpPr>
        <p:spPr>
          <a:xfrm>
            <a:off x="1196969" y="3873421"/>
            <a:ext cx="216024" cy="1571807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102000" y="5575296"/>
            <a:ext cx="2280975" cy="923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Bibliographic record &amp; Report uploaded by HERs or contractors</a:t>
            </a:r>
          </a:p>
        </p:txBody>
      </p:sp>
      <p:sp>
        <p:nvSpPr>
          <p:cNvPr id="17" name="Up-Down Arrow 16"/>
          <p:cNvSpPr/>
          <p:nvPr/>
        </p:nvSpPr>
        <p:spPr>
          <a:xfrm>
            <a:off x="3210003" y="4067346"/>
            <a:ext cx="211844" cy="1507951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678136" y="5588078"/>
            <a:ext cx="1512168" cy="923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Constitutes a basic HER record</a:t>
            </a:r>
          </a:p>
        </p:txBody>
      </p:sp>
      <p:sp>
        <p:nvSpPr>
          <p:cNvPr id="19" name="Up-Down Arrow 18"/>
          <p:cNvSpPr/>
          <p:nvPr/>
        </p:nvSpPr>
        <p:spPr>
          <a:xfrm>
            <a:off x="5752464" y="4959417"/>
            <a:ext cx="216024" cy="615882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277304" y="5575296"/>
            <a:ext cx="3501227" cy="923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Creates a rich metadata record for specialist / project specific recording</a:t>
            </a:r>
          </a:p>
        </p:txBody>
      </p:sp>
    </p:spTree>
    <p:extLst>
      <p:ext uri="{BB962C8B-B14F-4D97-AF65-F5344CB8AC3E}">
        <p14:creationId xmlns:p14="http://schemas.microsoft.com/office/powerpoint/2010/main" val="261221018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7384899" y="4767908"/>
            <a:ext cx="1134587" cy="1105186"/>
          </a:xfrm>
          <a:prstGeom prst="ellipse">
            <a:avLst/>
          </a:prstGeom>
          <a:solidFill>
            <a:srgbClr val="8064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7384899" y="3418944"/>
            <a:ext cx="1134587" cy="1105186"/>
          </a:xfrm>
          <a:prstGeom prst="ellipse">
            <a:avLst/>
          </a:prstGeom>
          <a:solidFill>
            <a:srgbClr val="8064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7369241" y="2035783"/>
            <a:ext cx="1134587" cy="1105186"/>
          </a:xfrm>
          <a:prstGeom prst="ellipse">
            <a:avLst/>
          </a:prstGeom>
          <a:solidFill>
            <a:srgbClr val="8064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Register &amp; ORCID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-468560" y="1952001"/>
            <a:ext cx="6096000" cy="4064000"/>
            <a:chOff x="1524000" y="1397000"/>
            <a:chExt cx="6096000" cy="4064000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2413535286"/>
                </p:ext>
              </p:extLst>
            </p:nvPr>
          </p:nvGraphicFramePr>
          <p:xfrm>
            <a:off x="1524000" y="139700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2053" name="Picture 5" descr="C:\Users\jg1063\AppData\Local\Microsoft\Windows\Temporary Internet Files\Content.IE5\FNSCEKR9\Emblem-person-red.svg[1]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1916832"/>
              <a:ext cx="588814" cy="588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C:\Users\jg1063\AppData\Local\Microsoft\Windows\Temporary Internet Files\Content.IE5\SE3ANX6H\User_icon_2.svg[1]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6693" y="3150181"/>
              <a:ext cx="597127" cy="597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5" name="Picture 7" descr="C:\Users\jg1063\AppData\Local\Microsoft\Windows\Temporary Internet Files\Content.IE5\SE3ANX6H\1024px-Emblem-person-orange.svg[1]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4365104"/>
              <a:ext cx="584944" cy="58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6" name="Picture 8" descr="C:\Users\jg1063\Google Drive\oasis\logos\orcid-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989" y="2446749"/>
            <a:ext cx="1778405" cy="54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C:\Users\jg1063\Google Drive\oasis\logos\orcid-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454" y="3698427"/>
            <a:ext cx="1778405" cy="54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C:\Users\jg1063\Google Drive\oasis\logos\orcid-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92" y="4958828"/>
            <a:ext cx="1778405" cy="54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jg1063\AppData\Local\Microsoft\Windows\Temporary Internet Files\Content.IE5\SE3ANX6H\kwRVw[1]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174" y="2213668"/>
            <a:ext cx="374711" cy="37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1" descr="C:\Users\jg1063\AppData\Local\Microsoft\Windows\Temporary Internet Files\Content.IE5\SE3ANX6H\kwRVw[1]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135" y="2446750"/>
            <a:ext cx="374711" cy="37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1" descr="C:\Users\jg1063\AppData\Local\Microsoft\Windows\Temporary Internet Files\Content.IE5\SE3ANX6H\kwRVw[1]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034" y="3732793"/>
            <a:ext cx="329101" cy="3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1" descr="C:\Users\jg1063\AppData\Local\Microsoft\Windows\Temporary Internet Files\Content.IE5\SE3ANX6H\kwRVw[1]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441" y="3616186"/>
            <a:ext cx="329101" cy="3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1" descr="C:\Users\jg1063\AppData\Local\Microsoft\Windows\Temporary Internet Files\Content.IE5\SE3ANX6H\kwRVw[1]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891" y="4080102"/>
            <a:ext cx="329101" cy="3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1" descr="C:\Users\jg1063\AppData\Local\Microsoft\Windows\Temporary Internet Files\Content.IE5\SE3ANX6H\kwRVw[1]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537" y="5066503"/>
            <a:ext cx="507993" cy="50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45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7434" y="404664"/>
            <a:ext cx="7571184" cy="738336"/>
          </a:xfrm>
        </p:spPr>
        <p:txBody>
          <a:bodyPr/>
          <a:lstStyle/>
          <a:p>
            <a:r>
              <a:rPr lang="en-GB" dirty="0"/>
              <a:t>Recent activity updates</a:t>
            </a:r>
          </a:p>
        </p:txBody>
      </p:sp>
      <p:pic>
        <p:nvPicPr>
          <p:cNvPr id="4098" name="Picture 2" descr="C:\Users\jg1063\Google Drive\oasis\herald\BUILDINGS project variation\mockup\oasis buildings pictures\3_Recent_activity_upd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2776"/>
            <a:ext cx="7229030" cy="531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252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72077"/>
              </p:ext>
            </p:extLst>
          </p:nvPr>
        </p:nvGraphicFramePr>
        <p:xfrm>
          <a:off x="1115622" y="1340770"/>
          <a:ext cx="7560443" cy="5145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3608" y="404664"/>
            <a:ext cx="7571184" cy="638944"/>
          </a:xfrm>
        </p:spPr>
        <p:txBody>
          <a:bodyPr>
            <a:normAutofit fontScale="90000"/>
          </a:bodyPr>
          <a:lstStyle/>
          <a:p>
            <a:r>
              <a:rPr lang="en-GB" dirty="0"/>
              <a:t>The records within the form</a:t>
            </a:r>
          </a:p>
        </p:txBody>
      </p:sp>
    </p:spTree>
    <p:extLst>
      <p:ext uri="{BB962C8B-B14F-4D97-AF65-F5344CB8AC3E}">
        <p14:creationId xmlns:p14="http://schemas.microsoft.com/office/powerpoint/2010/main" val="2290840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One for each organisation</a:t>
            </a:r>
          </a:p>
          <a:p>
            <a:r>
              <a:rPr lang="en-GB" dirty="0"/>
              <a:t>Tells other OASIS users how this HER, Unit, Museum uses OASIS</a:t>
            </a:r>
          </a:p>
          <a:p>
            <a:r>
              <a:rPr lang="en-GB" dirty="0"/>
              <a:t>Partly automatically completed shows the settings in OASIS – OASIS LITE/STANDARD</a:t>
            </a:r>
          </a:p>
          <a:p>
            <a:r>
              <a:rPr lang="en-GB" dirty="0"/>
              <a:t>Also space for including area specific requirements, uploaded documents and links out to organisation web pages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Organisation information pages</a:t>
            </a:r>
          </a:p>
        </p:txBody>
      </p:sp>
    </p:spTree>
    <p:extLst>
      <p:ext uri="{BB962C8B-B14F-4D97-AF65-F5344CB8AC3E}">
        <p14:creationId xmlns:p14="http://schemas.microsoft.com/office/powerpoint/2010/main" val="4182461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43588"/>
          </a:xfrm>
        </p:spPr>
        <p:txBody>
          <a:bodyPr>
            <a:normAutofit fontScale="90000"/>
          </a:bodyPr>
          <a:lstStyle/>
          <a:p>
            <a:r>
              <a:rPr lang="en-GB" dirty="0"/>
              <a:t>Archive section and museums</a:t>
            </a:r>
          </a:p>
        </p:txBody>
      </p:sp>
      <p:pic>
        <p:nvPicPr>
          <p:cNvPr id="8194" name="Picture 2" descr="C:\Users\jg1063\Google Drive\oasis\herald\BUILDINGS project variation\mockup\oasis buildings pictures\20_Archive_detai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18227"/>
            <a:ext cx="7920282" cy="582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68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DS">
      <a:dk1>
        <a:sysClr val="windowText" lastClr="000000"/>
      </a:dk1>
      <a:lt1>
        <a:sysClr val="window" lastClr="FFFFFF"/>
      </a:lt1>
      <a:dk2>
        <a:srgbClr val="B40A0A"/>
      </a:dk2>
      <a:lt2>
        <a:srgbClr val="EEECE1"/>
      </a:lt2>
      <a:accent1>
        <a:srgbClr val="849415"/>
      </a:accent1>
      <a:accent2>
        <a:srgbClr val="14149C"/>
      </a:accent2>
      <a:accent3>
        <a:srgbClr val="527D51"/>
      </a:accent3>
      <a:accent4>
        <a:srgbClr val="848BA8"/>
      </a:accent4>
      <a:accent5>
        <a:srgbClr val="3399CC"/>
      </a:accent5>
      <a:accent6>
        <a:srgbClr val="E06A9F"/>
      </a:accent6>
      <a:hlink>
        <a:srgbClr val="B40A0A"/>
      </a:hlink>
      <a:folHlink>
        <a:srgbClr val="5959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E 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1637</TotalTime>
  <Words>567</Words>
  <Application>Microsoft Macintosh PowerPoint</Application>
  <PresentationFormat>On-screen Show (4:3)</PresentationFormat>
  <Paragraphs>130</Paragraphs>
  <Slides>22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HE Powerpoint Template</vt:lpstr>
      <vt:lpstr>The proposed changes to OASIS &amp; BIAB…</vt:lpstr>
      <vt:lpstr>General changes</vt:lpstr>
      <vt:lpstr>Plus more projects from more widespread sources</vt:lpstr>
      <vt:lpstr>Levels of OASIS data collection</vt:lpstr>
      <vt:lpstr>Register &amp; ORCID</vt:lpstr>
      <vt:lpstr>Recent activity updates</vt:lpstr>
      <vt:lpstr>The records within the form</vt:lpstr>
      <vt:lpstr>Organisation information pages</vt:lpstr>
      <vt:lpstr>Archive section and museums</vt:lpstr>
      <vt:lpstr>OASIS LITE        :       OASIS STANDARD</vt:lpstr>
      <vt:lpstr>OASIS LITE</vt:lpstr>
      <vt:lpstr>And enhancements to   ADS Library/ BIAB….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Joining it all up </vt:lpstr>
      <vt:lpstr>Timescales</vt:lpstr>
      <vt:lpstr>Keeping up to date with OASIS</vt:lpstr>
    </vt:vector>
  </TitlesOfParts>
  <Manager/>
  <Company>The University of York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Proposed changes to OASIS…</dc:title>
  <dc:subject/>
  <dc:creator>Julian Richards</dc:creator>
  <cp:keywords/>
  <dc:description/>
  <cp:lastModifiedBy>Julian Richards</cp:lastModifiedBy>
  <cp:revision>46</cp:revision>
  <dcterms:created xsi:type="dcterms:W3CDTF">2016-10-03T13:32:09Z</dcterms:created>
  <dcterms:modified xsi:type="dcterms:W3CDTF">2016-11-29T08:40:01Z</dcterms:modified>
  <cp:category/>
</cp:coreProperties>
</file>