
<file path=[Content_Types].xml><?xml version="1.0" encoding="utf-8"?>
<Types xmlns="http://schemas.openxmlformats.org/package/2006/content-types">
  <Default Extension="tmp" ContentType="image/png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0" r:id="rId4"/>
    <p:sldId id="262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71" autoAdjust="0"/>
  </p:normalViewPr>
  <p:slideViewPr>
    <p:cSldViewPr>
      <p:cViewPr varScale="1">
        <p:scale>
          <a:sx n="106" d="100"/>
          <a:sy n="106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C1CBD-1E7A-4F45-9D34-FB58E52B6395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614558-AF1B-47E8-8E8E-1422BBD35A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5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1CCEE-6C0E-4E6B-946E-9438E794DA87}" type="datetimeFigureOut">
              <a:rPr lang="en-GB" smtClean="0"/>
              <a:t>29/01/2018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65299-0620-4BE9-96F3-3B74C5F562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17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What is proposed: a restricted group to support the activity of the FISH / HEIRNET committee, replacing the </a:t>
            </a:r>
            <a:r>
              <a:rPr lang="en-GB" dirty="0" err="1" smtClean="0"/>
              <a:t>FISH-MEMBERS@JISCMail</a:t>
            </a:r>
            <a:r>
              <a:rPr lang="en-GB" baseline="0" dirty="0" smtClean="0"/>
              <a:t> group (not active since 2015).</a:t>
            </a:r>
          </a:p>
          <a:p>
            <a:r>
              <a:rPr lang="en-GB" baseline="0" dirty="0" smtClean="0"/>
              <a:t>The Group would have access to all the features of a Knowledge Hub group to support group work. It will be restricted (new members have to be invited, or apply to join)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5299-0620-4BE9-96F3-3B74C5F5626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20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Mock up of what the group would look like to a non member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65299-0620-4BE9-96F3-3B74C5F5626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353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1689970"/>
            <a:ext cx="82296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457200" y="3029446"/>
            <a:ext cx="8229600" cy="30967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5A2ED341-97B6-413B-A703-AD87D8284B13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E3897971-EB27-40FC-A7B4-E40D6A18978C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182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E496A430-7909-4B7E-B28E-D2E48AF4C5BF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16D8BFB3-1106-475C-A06F-BFEAA2FC21E5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37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6"/>
          </a:xfrm>
        </p:spPr>
        <p:txBody>
          <a:bodyPr anchor="t"/>
          <a:lstStyle>
            <a:lvl1pPr algn="l">
              <a:defRPr sz="4000" b="0"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4DACC598-9788-47EA-B202-6DEF8220641F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E914BD58-AC99-486A-906B-E16DB1D3624F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61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0A1051AD-CD83-4B41-AEF3-52487221D6B1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0B158280-463D-441D-B19A-35A3D3A2000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42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45920"/>
            <a:ext cx="5486400" cy="308165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44C4824F-BC2E-43D5-A561-70B1DCB0D3EF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E196E1C3-DBAB-4938-BF09-B918553B4146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001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28951"/>
            <a:ext cx="4068000" cy="3097530"/>
          </a:xfrm>
        </p:spPr>
        <p:txBody>
          <a:bodyPr/>
          <a:lstStyle>
            <a:lvl1pPr>
              <a:defRPr sz="2800"/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E496A430-7909-4B7E-B28E-D2E48AF4C5BF}" type="datetimeFigureOut">
              <a:rPr lang="en-US">
                <a:solidFill>
                  <a:prstClr val="black"/>
                </a:solidFill>
              </a:rPr>
              <a:pPr defTabSz="457200">
                <a:defRPr/>
              </a:pPr>
              <a:t>1/29/2018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986"/>
            <a:ext cx="2133600" cy="363854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40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fld id="{16D8BFB3-1106-475C-A06F-BFEAA2FC21E5}" type="slidenum">
              <a:rPr lang="en-US">
                <a:solidFill>
                  <a:prstClr val="black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18176" y="3028951"/>
            <a:ext cx="4068000" cy="3097530"/>
          </a:xfrm>
        </p:spPr>
        <p:txBody>
          <a:bodyPr/>
          <a:lstStyle>
            <a:lvl1pPr marL="342900" indent="-342900">
              <a:defRPr lang="en-US" sz="2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342900" lvl="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74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509451" y="940525"/>
            <a:ext cx="8321040" cy="510235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09452" y="6062472"/>
            <a:ext cx="3468189" cy="582413"/>
          </a:xfrm>
        </p:spPr>
        <p:txBody>
          <a:bodyPr anchor="b"/>
          <a:lstStyle>
            <a:lvl1pPr algn="l">
              <a:defRPr sz="2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7641" y="6067317"/>
            <a:ext cx="4852851" cy="5775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77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689736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add title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8951"/>
            <a:ext cx="8229600" cy="3097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</p:txBody>
      </p:sp>
      <p:pic>
        <p:nvPicPr>
          <p:cNvPr id="1028" name="Picture 6" descr="HE_logo_CMYK.ai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2" y="125404"/>
            <a:ext cx="1534754" cy="58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4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Forum on Information </a:t>
            </a:r>
            <a:r>
              <a:rPr lang="en-GB" dirty="0"/>
              <a:t>S</a:t>
            </a:r>
            <a:r>
              <a:rPr lang="en-GB" dirty="0" smtClean="0"/>
              <a:t>tandards in Heritage </a:t>
            </a:r>
            <a:br>
              <a:rPr lang="en-GB" dirty="0" smtClean="0"/>
            </a:br>
            <a:r>
              <a:rPr lang="en-GB" dirty="0" smtClean="0"/>
              <a:t>management committee Feb ‘18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457200" y="3029446"/>
            <a:ext cx="8363272" cy="3096716"/>
          </a:xfrm>
        </p:spPr>
        <p:txBody>
          <a:bodyPr/>
          <a:lstStyle/>
          <a:p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Proposal to create a FISH management group on the new HE funded digital network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‘Open Workspace for Heritage’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on Knowledge Hub www.khub.net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78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 Workspace for Heritage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GB" dirty="0" smtClean="0"/>
              <a:t>aid for by HE</a:t>
            </a:r>
          </a:p>
          <a:p>
            <a:r>
              <a:rPr lang="en-GB" dirty="0" smtClean="0"/>
              <a:t>1,000 members </a:t>
            </a:r>
          </a:p>
          <a:p>
            <a:r>
              <a:rPr lang="en-GB" dirty="0" smtClean="0"/>
              <a:t>Lots of groups for</a:t>
            </a:r>
          </a:p>
          <a:p>
            <a:pPr lvl="1"/>
            <a:r>
              <a:rPr lang="en-GB" dirty="0" smtClean="0"/>
              <a:t>Course participants</a:t>
            </a:r>
          </a:p>
          <a:p>
            <a:pPr lvl="1"/>
            <a:r>
              <a:rPr lang="en-GB" dirty="0" smtClean="0"/>
              <a:t>Project teams </a:t>
            </a:r>
          </a:p>
          <a:p>
            <a:pPr lvl="1"/>
            <a:r>
              <a:rPr lang="en-GB" dirty="0" smtClean="0"/>
              <a:t>Sector committees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716016" y="3068960"/>
            <a:ext cx="3713262" cy="3392237"/>
            <a:chOff x="3131777" y="1692947"/>
            <a:chExt cx="3641317" cy="3876514"/>
          </a:xfrm>
        </p:grpSpPr>
        <p:sp>
          <p:nvSpPr>
            <p:cNvPr id="5" name="TextBox 4"/>
            <p:cNvSpPr txBox="1"/>
            <p:nvPr/>
          </p:nvSpPr>
          <p:spPr>
            <a:xfrm>
              <a:off x="3131777" y="3573997"/>
              <a:ext cx="3641317" cy="1754326"/>
            </a:xfrm>
            <a:prstGeom prst="rect">
              <a:avLst/>
            </a:prstGeom>
            <a:solidFill>
              <a:srgbClr val="BFBD77"/>
            </a:solidFill>
          </p:spPr>
          <p:txBody>
            <a:bodyPr wrap="square" rtlCol="0">
              <a:spAutoFit/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b="1" dirty="0">
                  <a:solidFill>
                    <a:prstClr val="white"/>
                  </a:solidFill>
                  <a:cs typeface="Arial" pitchFamily="34" charset="0"/>
                </a:rPr>
                <a:t>Open Workspace for Heritage</a:t>
              </a: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prstClr val="white"/>
                </a:solidFill>
                <a:cs typeface="Arial" pitchFamily="34" charset="0"/>
              </a:endParaRP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dirty="0">
                  <a:solidFill>
                    <a:prstClr val="white"/>
                  </a:solidFill>
                  <a:cs typeface="Arial" pitchFamily="34" charset="0"/>
                </a:rPr>
                <a:t>For all those working to protect and care for the historic environment.</a:t>
              </a: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prstClr val="black"/>
                </a:solidFill>
                <a:cs typeface="Arial" pitchFamily="34" charset="0"/>
              </a:endParaRPr>
            </a:p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GB" dirty="0">
                <a:solidFill>
                  <a:prstClr val="black"/>
                </a:solidFill>
                <a:cs typeface="Arial" pitchFamily="34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1777" y="1692947"/>
              <a:ext cx="3641317" cy="38765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2680" y="2092658"/>
              <a:ext cx="2599509" cy="1050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528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FISH management group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Restricted group (need to apply to join)</a:t>
            </a:r>
          </a:p>
          <a:p>
            <a:r>
              <a:rPr lang="en-GB" dirty="0" smtClean="0"/>
              <a:t>Sharing / storing meeting papers (Library)</a:t>
            </a:r>
          </a:p>
          <a:p>
            <a:r>
              <a:rPr lang="en-GB" dirty="0" smtClean="0"/>
              <a:t>Collaboration on draft standards (Wiki)</a:t>
            </a:r>
          </a:p>
          <a:p>
            <a:r>
              <a:rPr lang="en-GB" dirty="0" smtClean="0"/>
              <a:t>Discussion between meetings (Forum)</a:t>
            </a:r>
          </a:p>
          <a:p>
            <a:r>
              <a:rPr lang="en-GB" i="1" dirty="0" smtClean="0"/>
              <a:t>Not</a:t>
            </a:r>
            <a:r>
              <a:rPr lang="en-GB" dirty="0" smtClean="0"/>
              <a:t> a replacement for </a:t>
            </a:r>
            <a:r>
              <a:rPr lang="en-GB" dirty="0" err="1" smtClean="0"/>
              <a:t>FISH@JISCmail</a:t>
            </a:r>
            <a:endParaRPr lang="en-GB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36712"/>
            <a:ext cx="6458852" cy="952633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51520" y="764704"/>
            <a:ext cx="1224136" cy="1224136"/>
            <a:chOff x="2338181" y="2274232"/>
            <a:chExt cx="1224136" cy="1224136"/>
          </a:xfrm>
        </p:grpSpPr>
        <p:sp>
          <p:nvSpPr>
            <p:cNvPr id="6" name="Rounded Rectangle 5"/>
            <p:cNvSpPr/>
            <p:nvPr/>
          </p:nvSpPr>
          <p:spPr>
            <a:xfrm>
              <a:off x="2338181" y="2274232"/>
              <a:ext cx="1224136" cy="1224136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2" descr="FISH logo in the shape of a green fish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190" y="2562264"/>
              <a:ext cx="1080117" cy="648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9218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587"/>
            <a:ext cx="9144000" cy="6496825"/>
          </a:xfrm>
          <a:prstGeom prst="rect">
            <a:avLst/>
          </a:prstGeom>
        </p:spPr>
      </p:pic>
      <p:pic>
        <p:nvPicPr>
          <p:cNvPr id="8" name="Picture 2" descr="FISH logo in the shape of a green fish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08720"/>
            <a:ext cx="540058" cy="32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39752" y="1347417"/>
            <a:ext cx="633670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>
                <a:latin typeface="Trebuchet MS" panose="020B0603020202020204" pitchFamily="34" charset="0"/>
                <a:cs typeface="Arial" panose="020B0604020202020204" pitchFamily="34" charset="0"/>
              </a:rPr>
              <a:t>Forum on Information Standards in Heritage</a:t>
            </a:r>
            <a:endParaRPr lang="en-GB" sz="3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-496" y="180587"/>
            <a:ext cx="4860528" cy="646610"/>
            <a:chOff x="4610353" y="1685109"/>
            <a:chExt cx="3151160" cy="346165"/>
          </a:xfrm>
        </p:grpSpPr>
        <p:sp>
          <p:nvSpPr>
            <p:cNvPr id="12" name="Rectangle 11"/>
            <p:cNvSpPr/>
            <p:nvPr/>
          </p:nvSpPr>
          <p:spPr>
            <a:xfrm>
              <a:off x="4610353" y="1685109"/>
              <a:ext cx="3151160" cy="346165"/>
            </a:xfrm>
            <a:prstGeom prst="rect">
              <a:avLst/>
            </a:prstGeom>
            <a:solidFill>
              <a:srgbClr val="B2B16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800" dirty="0">
                  <a:solidFill>
                    <a:prstClr val="white"/>
                  </a:solidFill>
                </a:rPr>
                <a:t>						GROUPS        PEOPLE      NETWORKS</a:t>
              </a:r>
              <a:endParaRPr lang="en-GB" sz="800" dirty="0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845628" y="1763485"/>
              <a:ext cx="216000" cy="2155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endParaRPr lang="en-GB">
                <a:solidFill>
                  <a:prstClr val="white"/>
                </a:solidFill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308" y="1760605"/>
              <a:ext cx="188640" cy="188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TextBox 14"/>
          <p:cNvSpPr txBox="1"/>
          <p:nvPr/>
        </p:nvSpPr>
        <p:spPr>
          <a:xfrm>
            <a:off x="2339752" y="2424635"/>
            <a:ext cx="65527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Description of FISH committee…</a:t>
            </a: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539552" y="1772816"/>
            <a:ext cx="1224136" cy="1224136"/>
            <a:chOff x="2338181" y="2274232"/>
            <a:chExt cx="1224136" cy="1224136"/>
          </a:xfrm>
        </p:grpSpPr>
        <p:sp>
          <p:nvSpPr>
            <p:cNvPr id="16" name="Rounded Rectangle 15"/>
            <p:cNvSpPr/>
            <p:nvPr/>
          </p:nvSpPr>
          <p:spPr>
            <a:xfrm>
              <a:off x="2338181" y="2274232"/>
              <a:ext cx="1224136" cy="1224136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8" name="Picture 2" descr="FISH logo in the shape of a green fish.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190" y="2562264"/>
              <a:ext cx="1080117" cy="648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1839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Benefits for Group members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Ready-made collaboration space</a:t>
            </a:r>
          </a:p>
          <a:p>
            <a:r>
              <a:rPr lang="en-GB" dirty="0" smtClean="0"/>
              <a:t>Higher visibility</a:t>
            </a:r>
          </a:p>
          <a:p>
            <a:r>
              <a:rPr lang="en-GB" dirty="0" smtClean="0"/>
              <a:t>Easier to curate / keep track of what was decided and when</a:t>
            </a:r>
          </a:p>
          <a:p>
            <a:r>
              <a:rPr lang="en-GB" dirty="0" smtClean="0"/>
              <a:t>Access to training and support from 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91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Commitment from Groups to Open Workspace for Heritage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Each member must complete a profile</a:t>
            </a:r>
          </a:p>
          <a:p>
            <a:r>
              <a:rPr lang="en-GB" dirty="0" smtClean="0"/>
              <a:t>Each Group must contribute an activity at least once a year on Open Workspace e.g.</a:t>
            </a:r>
          </a:p>
          <a:p>
            <a:pPr lvl="1"/>
            <a:r>
              <a:rPr lang="en-GB" dirty="0" smtClean="0"/>
              <a:t>Lead a discussion</a:t>
            </a:r>
          </a:p>
          <a:p>
            <a:pPr lvl="1"/>
            <a:r>
              <a:rPr lang="en-GB" dirty="0" smtClean="0"/>
              <a:t>‘Meet the expert’ type interview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810364"/>
      </p:ext>
    </p:extLst>
  </p:cSld>
  <p:clrMapOvr>
    <a:masterClrMapping/>
  </p:clrMapOvr>
</p:sld>
</file>

<file path=ppt/theme/theme1.xml><?xml version="1.0" encoding="utf-8"?>
<a:theme xmlns:a="http://schemas.openxmlformats.org/drawingml/2006/main" name="HE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263</Words>
  <Application>Microsoft Office PowerPoint</Application>
  <PresentationFormat>On-screen Show (4:3)</PresentationFormat>
  <Paragraphs>39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HE PowerPoint Presentation</vt:lpstr>
      <vt:lpstr>Forum on Information Standards in Heritage  management committee Feb ‘18</vt:lpstr>
      <vt:lpstr>Open Workspace for Heritage</vt:lpstr>
      <vt:lpstr>FISH management group</vt:lpstr>
      <vt:lpstr>PowerPoint Presentation</vt:lpstr>
      <vt:lpstr>Benefits for Group members</vt:lpstr>
      <vt:lpstr>Commitment from Groups to Open Workspace for Heritage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Forum on Information Standards in Heritage  management committee Feb ‘18</dc:title>
  <dc:creator>Edmund Lee</dc:creator>
  <cp:lastModifiedBy>Edmund Lee</cp:lastModifiedBy>
  <cp:revision>6</cp:revision>
  <dcterms:created xsi:type="dcterms:W3CDTF">2018-01-29T11:21:58Z</dcterms:created>
  <dcterms:modified xsi:type="dcterms:W3CDTF">2018-01-29T12:13:51Z</dcterms:modified>
</cp:coreProperties>
</file>