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5.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 id="2147483698" r:id="rId3"/>
    <p:sldMasterId id="2147483712" r:id="rId4"/>
    <p:sldMasterId id="2147483726" r:id="rId5"/>
    <p:sldMasterId id="2147483740" r:id="rId6"/>
  </p:sldMasterIdLst>
  <p:notesMasterIdLst>
    <p:notesMasterId r:id="rId29"/>
  </p:notesMasterIdLst>
  <p:handoutMasterIdLst>
    <p:handoutMasterId r:id="rId30"/>
  </p:handoutMasterIdLst>
  <p:sldIdLst>
    <p:sldId id="779" r:id="rId7"/>
    <p:sldId id="788" r:id="rId8"/>
    <p:sldId id="780" r:id="rId9"/>
    <p:sldId id="787" r:id="rId10"/>
    <p:sldId id="781" r:id="rId11"/>
    <p:sldId id="782" r:id="rId12"/>
    <p:sldId id="786" r:id="rId13"/>
    <p:sldId id="761" r:id="rId14"/>
    <p:sldId id="784" r:id="rId15"/>
    <p:sldId id="785" r:id="rId16"/>
    <p:sldId id="760" r:id="rId17"/>
    <p:sldId id="775" r:id="rId18"/>
    <p:sldId id="777" r:id="rId19"/>
    <p:sldId id="762" r:id="rId20"/>
    <p:sldId id="764" r:id="rId21"/>
    <p:sldId id="771" r:id="rId22"/>
    <p:sldId id="765" r:id="rId23"/>
    <p:sldId id="766" r:id="rId24"/>
    <p:sldId id="767" r:id="rId25"/>
    <p:sldId id="776" r:id="rId26"/>
    <p:sldId id="768" r:id="rId27"/>
    <p:sldId id="769" r:id="rId28"/>
  </p:sldIdLst>
  <p:sldSz cx="9144000" cy="6858000" type="screen4x3"/>
  <p:notesSz cx="6797675" cy="9928225"/>
  <p:defaultTextStyle>
    <a:defPPr>
      <a:defRPr lang="en-GB"/>
    </a:defPPr>
    <a:lvl1pPr algn="l" rtl="0" eaLnBrk="0" fontAlgn="base" hangingPunct="0">
      <a:spcBef>
        <a:spcPct val="0"/>
      </a:spcBef>
      <a:spcAft>
        <a:spcPct val="0"/>
      </a:spcAft>
      <a:defRPr sz="28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8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8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8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8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B33"/>
    <a:srgbClr val="CC0000"/>
    <a:srgbClr val="003366"/>
    <a:srgbClr val="FF3300"/>
    <a:srgbClr val="7696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3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sanserver1\McKay.Iain$\Miscellaneous%20Stuff\SIS%20Budget\2016-08-30%20Business%20Pla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GB"/>
              <a:t>Income v Expenditure (StrGaz+ Spatial)</a:t>
            </a:r>
          </a:p>
        </c:rich>
      </c:tx>
      <c:overlay val="0"/>
    </c:title>
    <c:autoTitleDeleted val="0"/>
    <c:plotArea>
      <c:layout/>
      <c:lineChart>
        <c:grouping val="standard"/>
        <c:varyColors val="0"/>
        <c:ser>
          <c:idx val="0"/>
          <c:order val="0"/>
          <c:tx>
            <c:v>Income</c:v>
          </c:tx>
          <c:marker>
            <c:symbol val="none"/>
          </c:marker>
          <c:cat>
            <c:strRef>
              <c:f>Sheet1!$C$1:$G$1</c:f>
              <c:strCache>
                <c:ptCount val="5"/>
                <c:pt idx="0">
                  <c:v>2015-16</c:v>
                </c:pt>
                <c:pt idx="1">
                  <c:v>2016-17</c:v>
                </c:pt>
                <c:pt idx="2">
                  <c:v>2017-18</c:v>
                </c:pt>
                <c:pt idx="3">
                  <c:v>2018-19</c:v>
                </c:pt>
                <c:pt idx="4">
                  <c:v>2019-20</c:v>
                </c:pt>
              </c:strCache>
            </c:strRef>
          </c:cat>
          <c:val>
            <c:numRef>
              <c:f>Sheet1!$C$14:$G$14</c:f>
              <c:numCache>
                <c:formatCode>"£"#,##0</c:formatCode>
                <c:ptCount val="5"/>
                <c:pt idx="0">
                  <c:v>463893</c:v>
                </c:pt>
                <c:pt idx="1">
                  <c:v>508650</c:v>
                </c:pt>
                <c:pt idx="2">
                  <c:v>888015</c:v>
                </c:pt>
                <c:pt idx="3">
                  <c:v>1175316.5</c:v>
                </c:pt>
                <c:pt idx="4">
                  <c:v>1463848.15</c:v>
                </c:pt>
              </c:numCache>
            </c:numRef>
          </c:val>
          <c:smooth val="0"/>
          <c:extLst>
            <c:ext xmlns:c16="http://schemas.microsoft.com/office/drawing/2014/chart" uri="{C3380CC4-5D6E-409C-BE32-E72D297353CC}">
              <c16:uniqueId val="{00000000-F9A1-425D-8765-BA1BB1B45FC4}"/>
            </c:ext>
          </c:extLst>
        </c:ser>
        <c:ser>
          <c:idx val="1"/>
          <c:order val="1"/>
          <c:tx>
            <c:v>Expenditure</c:v>
          </c:tx>
          <c:marker>
            <c:symbol val="none"/>
          </c:marker>
          <c:cat>
            <c:strRef>
              <c:f>Sheet1!$C$1:$G$1</c:f>
              <c:strCache>
                <c:ptCount val="5"/>
                <c:pt idx="0">
                  <c:v>2015-16</c:v>
                </c:pt>
                <c:pt idx="1">
                  <c:v>2016-17</c:v>
                </c:pt>
                <c:pt idx="2">
                  <c:v>2017-18</c:v>
                </c:pt>
                <c:pt idx="3">
                  <c:v>2018-19</c:v>
                </c:pt>
                <c:pt idx="4">
                  <c:v>2019-20</c:v>
                </c:pt>
              </c:strCache>
            </c:strRef>
          </c:cat>
          <c:val>
            <c:numRef>
              <c:f>Sheet1!$C$16:$G$16</c:f>
              <c:numCache>
                <c:formatCode>"£"#,##0</c:formatCode>
                <c:ptCount val="5"/>
                <c:pt idx="0">
                  <c:v>420772</c:v>
                </c:pt>
                <c:pt idx="1">
                  <c:v>411992</c:v>
                </c:pt>
                <c:pt idx="2">
                  <c:v>432591.60000000003</c:v>
                </c:pt>
                <c:pt idx="3">
                  <c:v>454221.18000000005</c:v>
                </c:pt>
                <c:pt idx="4">
                  <c:v>476932.23900000006</c:v>
                </c:pt>
              </c:numCache>
            </c:numRef>
          </c:val>
          <c:smooth val="0"/>
          <c:extLst>
            <c:ext xmlns:c16="http://schemas.microsoft.com/office/drawing/2014/chart" uri="{C3380CC4-5D6E-409C-BE32-E72D297353CC}">
              <c16:uniqueId val="{00000001-F9A1-425D-8765-BA1BB1B45FC4}"/>
            </c:ext>
          </c:extLst>
        </c:ser>
        <c:ser>
          <c:idx val="2"/>
          <c:order val="2"/>
          <c:tx>
            <c:v>Additional Development Resource</c:v>
          </c:tx>
          <c:marker>
            <c:symbol val="none"/>
          </c:marker>
          <c:val>
            <c:numRef>
              <c:f>Sheet1!$C$17:$G$17</c:f>
              <c:numCache>
                <c:formatCode>"£"#,##0</c:formatCode>
                <c:ptCount val="5"/>
                <c:pt idx="0">
                  <c:v>420772</c:v>
                </c:pt>
                <c:pt idx="1">
                  <c:v>411992</c:v>
                </c:pt>
                <c:pt idx="2">
                  <c:v>462591.60000000003</c:v>
                </c:pt>
                <c:pt idx="3">
                  <c:v>485721.18000000005</c:v>
                </c:pt>
                <c:pt idx="4">
                  <c:v>510007.23900000006</c:v>
                </c:pt>
              </c:numCache>
            </c:numRef>
          </c:val>
          <c:smooth val="0"/>
          <c:extLst>
            <c:ext xmlns:c16="http://schemas.microsoft.com/office/drawing/2014/chart" uri="{C3380CC4-5D6E-409C-BE32-E72D297353CC}">
              <c16:uniqueId val="{00000002-F9A1-425D-8765-BA1BB1B45FC4}"/>
            </c:ext>
          </c:extLst>
        </c:ser>
        <c:dLbls>
          <c:showLegendKey val="0"/>
          <c:showVal val="0"/>
          <c:showCatName val="0"/>
          <c:showSerName val="0"/>
          <c:showPercent val="0"/>
          <c:showBubbleSize val="0"/>
        </c:dLbls>
        <c:smooth val="0"/>
        <c:axId val="222784128"/>
        <c:axId val="222794112"/>
      </c:lineChart>
      <c:catAx>
        <c:axId val="222784128"/>
        <c:scaling>
          <c:orientation val="minMax"/>
        </c:scaling>
        <c:delete val="0"/>
        <c:axPos val="b"/>
        <c:numFmt formatCode="General" sourceLinked="0"/>
        <c:majorTickMark val="none"/>
        <c:minorTickMark val="none"/>
        <c:tickLblPos val="nextTo"/>
        <c:crossAx val="222794112"/>
        <c:crosses val="autoZero"/>
        <c:auto val="1"/>
        <c:lblAlgn val="ctr"/>
        <c:lblOffset val="100"/>
        <c:noMultiLvlLbl val="0"/>
      </c:catAx>
      <c:valAx>
        <c:axId val="222794112"/>
        <c:scaling>
          <c:orientation val="minMax"/>
          <c:min val="300000"/>
        </c:scaling>
        <c:delete val="0"/>
        <c:axPos val="l"/>
        <c:majorGridlines/>
        <c:numFmt formatCode="&quot;£&quot;#,##0" sourceLinked="1"/>
        <c:majorTickMark val="none"/>
        <c:minorTickMark val="none"/>
        <c:tickLblPos val="nextTo"/>
        <c:crossAx val="222784128"/>
        <c:crosses val="autoZero"/>
        <c:crossBetween val="between"/>
      </c:valAx>
    </c:plotArea>
    <c:legend>
      <c:legendPos val="r"/>
      <c:overlay val="0"/>
    </c:legend>
    <c:plotVisOnly val="1"/>
    <c:dispBlanksAs val="gap"/>
    <c:showDLblsOverMax val="0"/>
  </c:chart>
  <c:spPr>
    <a:solidFill>
      <a:schemeClr val="bg1"/>
    </a:solidFill>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266" name="Rectangle 2"/>
          <p:cNvSpPr>
            <a:spLocks noGrp="1" noChangeArrowheads="1"/>
          </p:cNvSpPr>
          <p:nvPr>
            <p:ph type="hdr" sz="quarter"/>
          </p:nvPr>
        </p:nvSpPr>
        <p:spPr bwMode="auto">
          <a:xfrm>
            <a:off x="0" y="0"/>
            <a:ext cx="2946400" cy="496888"/>
          </a:xfrm>
          <a:prstGeom prst="rect">
            <a:avLst/>
          </a:prstGeom>
          <a:noFill/>
          <a:ln w="9525">
            <a:noFill/>
            <a:miter lim="800000"/>
            <a:headEnd/>
            <a:tailEnd/>
          </a:ln>
        </p:spPr>
        <p:txBody>
          <a:bodyPr vert="horz" wrap="square" lIns="90642" tIns="45322" rIns="90642" bIns="45322" numCol="1" anchor="t" anchorCtr="0" compatLnSpc="1">
            <a:prstTxWarp prst="textNoShape">
              <a:avLst/>
            </a:prstTxWarp>
          </a:bodyPr>
          <a:lstStyle>
            <a:lvl1pPr defTabSz="906943" eaLnBrk="1" hangingPunct="1">
              <a:defRPr sz="1200">
                <a:latin typeface="Arial" charset="0"/>
                <a:ea typeface="+mn-ea"/>
                <a:cs typeface="+mn-cs"/>
              </a:defRPr>
            </a:lvl1pPr>
          </a:lstStyle>
          <a:p>
            <a:pPr>
              <a:defRPr/>
            </a:pPr>
            <a:endParaRPr lang="en-US"/>
          </a:p>
        </p:txBody>
      </p:sp>
      <p:sp>
        <p:nvSpPr>
          <p:cNvPr id="139267" name="Rectangle 3"/>
          <p:cNvSpPr>
            <a:spLocks noGrp="1" noChangeArrowheads="1"/>
          </p:cNvSpPr>
          <p:nvPr>
            <p:ph type="dt" sz="quarter" idx="1"/>
          </p:nvPr>
        </p:nvSpPr>
        <p:spPr bwMode="auto">
          <a:xfrm>
            <a:off x="3851275" y="0"/>
            <a:ext cx="2946400" cy="496888"/>
          </a:xfrm>
          <a:prstGeom prst="rect">
            <a:avLst/>
          </a:prstGeom>
          <a:noFill/>
          <a:ln w="9525">
            <a:noFill/>
            <a:miter lim="800000"/>
            <a:headEnd/>
            <a:tailEnd/>
          </a:ln>
        </p:spPr>
        <p:txBody>
          <a:bodyPr vert="horz" wrap="square" lIns="90642" tIns="45322" rIns="90642" bIns="45322" numCol="1" anchor="t" anchorCtr="0" compatLnSpc="1">
            <a:prstTxWarp prst="textNoShape">
              <a:avLst/>
            </a:prstTxWarp>
          </a:bodyPr>
          <a:lstStyle>
            <a:lvl1pPr algn="r" defTabSz="906943" eaLnBrk="1" hangingPunct="1">
              <a:defRPr sz="1200">
                <a:latin typeface="Arial" charset="0"/>
                <a:ea typeface="+mn-ea"/>
                <a:cs typeface="+mn-cs"/>
              </a:defRPr>
            </a:lvl1pPr>
          </a:lstStyle>
          <a:p>
            <a:pPr>
              <a:defRPr/>
            </a:pPr>
            <a:endParaRPr lang="en-US"/>
          </a:p>
        </p:txBody>
      </p:sp>
      <p:sp>
        <p:nvSpPr>
          <p:cNvPr id="139268" name="Rectangle 4"/>
          <p:cNvSpPr>
            <a:spLocks noGrp="1" noChangeArrowheads="1"/>
          </p:cNvSpPr>
          <p:nvPr>
            <p:ph type="ftr" sz="quarter" idx="2"/>
          </p:nvPr>
        </p:nvSpPr>
        <p:spPr bwMode="auto">
          <a:xfrm>
            <a:off x="0" y="9432925"/>
            <a:ext cx="2946400" cy="495300"/>
          </a:xfrm>
          <a:prstGeom prst="rect">
            <a:avLst/>
          </a:prstGeom>
          <a:noFill/>
          <a:ln w="9525">
            <a:noFill/>
            <a:miter lim="800000"/>
            <a:headEnd/>
            <a:tailEnd/>
          </a:ln>
        </p:spPr>
        <p:txBody>
          <a:bodyPr vert="horz" wrap="square" lIns="90642" tIns="45322" rIns="90642" bIns="45322" numCol="1" anchor="b" anchorCtr="0" compatLnSpc="1">
            <a:prstTxWarp prst="textNoShape">
              <a:avLst/>
            </a:prstTxWarp>
          </a:bodyPr>
          <a:lstStyle>
            <a:lvl1pPr defTabSz="906943" eaLnBrk="1" hangingPunct="1">
              <a:defRPr sz="1200">
                <a:latin typeface="Arial" charset="0"/>
                <a:ea typeface="+mn-ea"/>
                <a:cs typeface="+mn-cs"/>
              </a:defRPr>
            </a:lvl1pPr>
          </a:lstStyle>
          <a:p>
            <a:pPr>
              <a:defRPr/>
            </a:pPr>
            <a:endParaRPr lang="en-US"/>
          </a:p>
        </p:txBody>
      </p:sp>
      <p:sp>
        <p:nvSpPr>
          <p:cNvPr id="139269" name="Rectangle 5"/>
          <p:cNvSpPr>
            <a:spLocks noGrp="1" noChangeArrowheads="1"/>
          </p:cNvSpPr>
          <p:nvPr>
            <p:ph type="sldNum" sz="quarter" idx="3"/>
          </p:nvPr>
        </p:nvSpPr>
        <p:spPr bwMode="auto">
          <a:xfrm>
            <a:off x="3851275" y="9432925"/>
            <a:ext cx="2946400" cy="495300"/>
          </a:xfrm>
          <a:prstGeom prst="rect">
            <a:avLst/>
          </a:prstGeom>
          <a:noFill/>
          <a:ln w="9525">
            <a:noFill/>
            <a:miter lim="800000"/>
            <a:headEnd/>
            <a:tailEnd/>
          </a:ln>
        </p:spPr>
        <p:txBody>
          <a:bodyPr vert="horz" wrap="square" lIns="90642" tIns="45322" rIns="90642" bIns="45322" numCol="1" anchor="b" anchorCtr="0" compatLnSpc="1">
            <a:prstTxWarp prst="textNoShape">
              <a:avLst/>
            </a:prstTxWarp>
          </a:bodyPr>
          <a:lstStyle>
            <a:lvl1pPr algn="r" defTabSz="906463" eaLnBrk="1" hangingPunct="1">
              <a:defRPr sz="1200"/>
            </a:lvl1pPr>
          </a:lstStyle>
          <a:p>
            <a:fld id="{D43E7AD6-9C62-4985-B8DC-09B2E835E7B2}" type="slidenum">
              <a:rPr lang="en-GB" altLang="en-US"/>
              <a:pPr/>
              <a:t>‹#›</a:t>
            </a:fld>
            <a:endParaRPr lang="en-GB" altLang="en-US"/>
          </a:p>
        </p:txBody>
      </p:sp>
    </p:spTree>
    <p:extLst>
      <p:ext uri="{BB962C8B-B14F-4D97-AF65-F5344CB8AC3E}">
        <p14:creationId xmlns:p14="http://schemas.microsoft.com/office/powerpoint/2010/main" val="24988591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46400" cy="496888"/>
          </a:xfrm>
          <a:prstGeom prst="rect">
            <a:avLst/>
          </a:prstGeom>
          <a:noFill/>
          <a:ln w="9525">
            <a:noFill/>
            <a:miter lim="800000"/>
            <a:headEnd/>
            <a:tailEnd/>
          </a:ln>
        </p:spPr>
        <p:txBody>
          <a:bodyPr vert="horz" wrap="square" lIns="90642" tIns="45322" rIns="90642" bIns="45322" numCol="1" anchor="t" anchorCtr="0" compatLnSpc="1">
            <a:prstTxWarp prst="textNoShape">
              <a:avLst/>
            </a:prstTxWarp>
          </a:bodyPr>
          <a:lstStyle>
            <a:lvl1pPr defTabSz="906943" eaLnBrk="1" hangingPunct="1">
              <a:defRPr sz="1200">
                <a:latin typeface="Arial" charset="0"/>
                <a:ea typeface="+mn-ea"/>
                <a:cs typeface="+mn-cs"/>
              </a:defRPr>
            </a:lvl1pPr>
          </a:lstStyle>
          <a:p>
            <a:pPr>
              <a:defRPr/>
            </a:pPr>
            <a:endParaRPr lang="en-US"/>
          </a:p>
        </p:txBody>
      </p:sp>
      <p:sp>
        <p:nvSpPr>
          <p:cNvPr id="55299" name="Rectangle 3"/>
          <p:cNvSpPr>
            <a:spLocks noGrp="1" noChangeArrowheads="1"/>
          </p:cNvSpPr>
          <p:nvPr>
            <p:ph type="dt" idx="1"/>
          </p:nvPr>
        </p:nvSpPr>
        <p:spPr bwMode="auto">
          <a:xfrm>
            <a:off x="3851275" y="0"/>
            <a:ext cx="2946400" cy="496888"/>
          </a:xfrm>
          <a:prstGeom prst="rect">
            <a:avLst/>
          </a:prstGeom>
          <a:noFill/>
          <a:ln w="9525">
            <a:noFill/>
            <a:miter lim="800000"/>
            <a:headEnd/>
            <a:tailEnd/>
          </a:ln>
        </p:spPr>
        <p:txBody>
          <a:bodyPr vert="horz" wrap="square" lIns="90642" tIns="45322" rIns="90642" bIns="45322" numCol="1" anchor="t" anchorCtr="0" compatLnSpc="1">
            <a:prstTxWarp prst="textNoShape">
              <a:avLst/>
            </a:prstTxWarp>
          </a:bodyPr>
          <a:lstStyle>
            <a:lvl1pPr algn="r" defTabSz="906943" eaLnBrk="1" hangingPunct="1">
              <a:defRPr sz="1200">
                <a:latin typeface="Arial" charset="0"/>
                <a:ea typeface="+mn-ea"/>
                <a:cs typeface="+mn-cs"/>
              </a:defRPr>
            </a:lvl1pPr>
          </a:lstStyle>
          <a:p>
            <a:pPr>
              <a:defRPr/>
            </a:pPr>
            <a:endParaRPr lang="en-US"/>
          </a:p>
        </p:txBody>
      </p:sp>
      <p:sp>
        <p:nvSpPr>
          <p:cNvPr id="100356" name="Rectangle 4"/>
          <p:cNvSpPr>
            <a:spLocks noGrp="1" noRot="1" noChangeAspect="1" noChangeArrowheads="1" noTextEdit="1"/>
          </p:cNvSpPr>
          <p:nvPr>
            <p:ph type="sldImg" idx="2"/>
          </p:nvPr>
        </p:nvSpPr>
        <p:spPr bwMode="auto">
          <a:xfrm>
            <a:off x="923925" y="744538"/>
            <a:ext cx="4964113"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1" name="Rectangle 5"/>
          <p:cNvSpPr>
            <a:spLocks noGrp="1" noChangeArrowheads="1"/>
          </p:cNvSpPr>
          <p:nvPr>
            <p:ph type="body" sz="quarter" idx="3"/>
          </p:nvPr>
        </p:nvSpPr>
        <p:spPr bwMode="auto">
          <a:xfrm>
            <a:off x="906463" y="4714875"/>
            <a:ext cx="4984750" cy="4468813"/>
          </a:xfrm>
          <a:prstGeom prst="rect">
            <a:avLst/>
          </a:prstGeom>
          <a:noFill/>
          <a:ln w="9525">
            <a:noFill/>
            <a:miter lim="800000"/>
            <a:headEnd/>
            <a:tailEnd/>
          </a:ln>
        </p:spPr>
        <p:txBody>
          <a:bodyPr vert="horz" wrap="square" lIns="90642" tIns="45322" rIns="90642" bIns="45322"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5302" name="Rectangle 6"/>
          <p:cNvSpPr>
            <a:spLocks noGrp="1" noChangeArrowheads="1"/>
          </p:cNvSpPr>
          <p:nvPr>
            <p:ph type="ftr" sz="quarter" idx="4"/>
          </p:nvPr>
        </p:nvSpPr>
        <p:spPr bwMode="auto">
          <a:xfrm>
            <a:off x="0" y="9432925"/>
            <a:ext cx="2946400" cy="495300"/>
          </a:xfrm>
          <a:prstGeom prst="rect">
            <a:avLst/>
          </a:prstGeom>
          <a:noFill/>
          <a:ln w="9525">
            <a:noFill/>
            <a:miter lim="800000"/>
            <a:headEnd/>
            <a:tailEnd/>
          </a:ln>
        </p:spPr>
        <p:txBody>
          <a:bodyPr vert="horz" wrap="square" lIns="90642" tIns="45322" rIns="90642" bIns="45322" numCol="1" anchor="b" anchorCtr="0" compatLnSpc="1">
            <a:prstTxWarp prst="textNoShape">
              <a:avLst/>
            </a:prstTxWarp>
          </a:bodyPr>
          <a:lstStyle>
            <a:lvl1pPr defTabSz="906943" eaLnBrk="1" hangingPunct="1">
              <a:defRPr sz="1200">
                <a:latin typeface="Arial" charset="0"/>
                <a:ea typeface="+mn-ea"/>
                <a:cs typeface="+mn-cs"/>
              </a:defRPr>
            </a:lvl1pPr>
          </a:lstStyle>
          <a:p>
            <a:pPr>
              <a:defRPr/>
            </a:pPr>
            <a:endParaRPr lang="en-US"/>
          </a:p>
        </p:txBody>
      </p:sp>
      <p:sp>
        <p:nvSpPr>
          <p:cNvPr id="55303" name="Rectangle 7"/>
          <p:cNvSpPr>
            <a:spLocks noGrp="1" noChangeArrowheads="1"/>
          </p:cNvSpPr>
          <p:nvPr>
            <p:ph type="sldNum" sz="quarter" idx="5"/>
          </p:nvPr>
        </p:nvSpPr>
        <p:spPr bwMode="auto">
          <a:xfrm>
            <a:off x="3851275" y="9432925"/>
            <a:ext cx="2946400" cy="495300"/>
          </a:xfrm>
          <a:prstGeom prst="rect">
            <a:avLst/>
          </a:prstGeom>
          <a:noFill/>
          <a:ln w="9525">
            <a:noFill/>
            <a:miter lim="800000"/>
            <a:headEnd/>
            <a:tailEnd/>
          </a:ln>
        </p:spPr>
        <p:txBody>
          <a:bodyPr vert="horz" wrap="square" lIns="90642" tIns="45322" rIns="90642" bIns="45322" numCol="1" anchor="b" anchorCtr="0" compatLnSpc="1">
            <a:prstTxWarp prst="textNoShape">
              <a:avLst/>
            </a:prstTxWarp>
          </a:bodyPr>
          <a:lstStyle>
            <a:lvl1pPr algn="r" defTabSz="906463" eaLnBrk="1" hangingPunct="1">
              <a:defRPr sz="1200"/>
            </a:lvl1pPr>
          </a:lstStyle>
          <a:p>
            <a:fld id="{21438C93-D366-41E6-851E-8A43636BFE9F}" type="slidenum">
              <a:rPr lang="en-GB" altLang="en-US"/>
              <a:pPr/>
              <a:t>‹#›</a:t>
            </a:fld>
            <a:endParaRPr lang="en-GB" altLang="en-US"/>
          </a:p>
        </p:txBody>
      </p:sp>
    </p:spTree>
    <p:extLst>
      <p:ext uri="{BB962C8B-B14F-4D97-AF65-F5344CB8AC3E}">
        <p14:creationId xmlns:p14="http://schemas.microsoft.com/office/powerpoint/2010/main" val="25206976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txBox="1">
            <a:spLocks noGrp="1" noChangeArrowheads="1"/>
          </p:cNvSpPr>
          <p:nvPr/>
        </p:nvSpPr>
        <p:spPr bwMode="auto">
          <a:xfrm>
            <a:off x="3830638" y="9445625"/>
            <a:ext cx="29305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82" tIns="45092" rIns="90182" bIns="45092" anchor="b"/>
          <a:lstStyle>
            <a:lvl1pPr defTabSz="900113">
              <a:defRPr sz="2800">
                <a:solidFill>
                  <a:schemeClr val="tx1"/>
                </a:solidFill>
                <a:latin typeface="Arial" charset="0"/>
                <a:ea typeface="ＭＳ Ｐゴシック" pitchFamily="34" charset="-128"/>
              </a:defRPr>
            </a:lvl1pPr>
            <a:lvl2pPr marL="742950" indent="-285750" defTabSz="900113">
              <a:defRPr sz="2800">
                <a:solidFill>
                  <a:schemeClr val="tx1"/>
                </a:solidFill>
                <a:latin typeface="Arial" charset="0"/>
                <a:ea typeface="ＭＳ Ｐゴシック" pitchFamily="34" charset="-128"/>
              </a:defRPr>
            </a:lvl2pPr>
            <a:lvl3pPr marL="1143000" indent="-228600" defTabSz="900113">
              <a:defRPr sz="2800">
                <a:solidFill>
                  <a:schemeClr val="tx1"/>
                </a:solidFill>
                <a:latin typeface="Arial" charset="0"/>
                <a:ea typeface="ＭＳ Ｐゴシック" pitchFamily="34" charset="-128"/>
              </a:defRPr>
            </a:lvl3pPr>
            <a:lvl4pPr marL="1600200" indent="-228600" defTabSz="900113">
              <a:defRPr sz="2800">
                <a:solidFill>
                  <a:schemeClr val="tx1"/>
                </a:solidFill>
                <a:latin typeface="Arial" charset="0"/>
                <a:ea typeface="ＭＳ Ｐゴシック" pitchFamily="34" charset="-128"/>
              </a:defRPr>
            </a:lvl4pPr>
            <a:lvl5pPr marL="2057400" indent="-228600" defTabSz="900113">
              <a:defRPr sz="2800">
                <a:solidFill>
                  <a:schemeClr val="tx1"/>
                </a:solidFill>
                <a:latin typeface="Arial" charset="0"/>
                <a:ea typeface="ＭＳ Ｐゴシック" pitchFamily="34" charset="-128"/>
              </a:defRPr>
            </a:lvl5pPr>
            <a:lvl6pPr marL="2514600" indent="-228600" defTabSz="900113" eaLnBrk="0" fontAlgn="base" hangingPunct="0">
              <a:spcBef>
                <a:spcPct val="0"/>
              </a:spcBef>
              <a:spcAft>
                <a:spcPct val="0"/>
              </a:spcAft>
              <a:defRPr sz="2800">
                <a:solidFill>
                  <a:schemeClr val="tx1"/>
                </a:solidFill>
                <a:latin typeface="Arial" charset="0"/>
                <a:ea typeface="ＭＳ Ｐゴシック" pitchFamily="34" charset="-128"/>
              </a:defRPr>
            </a:lvl6pPr>
            <a:lvl7pPr marL="2971800" indent="-228600" defTabSz="900113" eaLnBrk="0" fontAlgn="base" hangingPunct="0">
              <a:spcBef>
                <a:spcPct val="0"/>
              </a:spcBef>
              <a:spcAft>
                <a:spcPct val="0"/>
              </a:spcAft>
              <a:defRPr sz="2800">
                <a:solidFill>
                  <a:schemeClr val="tx1"/>
                </a:solidFill>
                <a:latin typeface="Arial" charset="0"/>
                <a:ea typeface="ＭＳ Ｐゴシック" pitchFamily="34" charset="-128"/>
              </a:defRPr>
            </a:lvl7pPr>
            <a:lvl8pPr marL="3429000" indent="-228600" defTabSz="900113" eaLnBrk="0" fontAlgn="base" hangingPunct="0">
              <a:spcBef>
                <a:spcPct val="0"/>
              </a:spcBef>
              <a:spcAft>
                <a:spcPct val="0"/>
              </a:spcAft>
              <a:defRPr sz="2800">
                <a:solidFill>
                  <a:schemeClr val="tx1"/>
                </a:solidFill>
                <a:latin typeface="Arial" charset="0"/>
                <a:ea typeface="ＭＳ Ｐゴシック" pitchFamily="34" charset="-128"/>
              </a:defRPr>
            </a:lvl8pPr>
            <a:lvl9pPr marL="3886200" indent="-228600" defTabSz="900113" eaLnBrk="0" fontAlgn="base" hangingPunct="0">
              <a:spcBef>
                <a:spcPct val="0"/>
              </a:spcBef>
              <a:spcAft>
                <a:spcPct val="0"/>
              </a:spcAft>
              <a:defRPr sz="2800">
                <a:solidFill>
                  <a:schemeClr val="tx1"/>
                </a:solidFill>
                <a:latin typeface="Arial" charset="0"/>
                <a:ea typeface="ＭＳ Ｐゴシック" pitchFamily="34" charset="-128"/>
              </a:defRPr>
            </a:lvl9pPr>
          </a:lstStyle>
          <a:p>
            <a:pPr algn="r" eaLnBrk="1" hangingPunct="1"/>
            <a:fld id="{4321E9D6-59FE-4328-A2E0-90F5B554B5B2}" type="slidenum">
              <a:rPr lang="en-GB" altLang="en-US" sz="1200"/>
              <a:pPr algn="r" eaLnBrk="1" hangingPunct="1"/>
              <a:t>5</a:t>
            </a:fld>
            <a:endParaRPr lang="en-GB" altLang="en-US" sz="1200"/>
          </a:p>
        </p:txBody>
      </p:sp>
      <p:sp>
        <p:nvSpPr>
          <p:cNvPr id="102403" name="Rectangle 1026"/>
          <p:cNvSpPr>
            <a:spLocks noGrp="1" noRot="1" noChangeAspect="1" noChangeArrowheads="1" noTextEdit="1"/>
          </p:cNvSpPr>
          <p:nvPr>
            <p:ph type="sldImg"/>
          </p:nvPr>
        </p:nvSpPr>
        <p:spPr>
          <a:ln/>
        </p:spPr>
      </p:sp>
      <p:sp>
        <p:nvSpPr>
          <p:cNvPr id="10240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3067732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txBox="1">
            <a:spLocks noGrp="1" noChangeArrowheads="1"/>
          </p:cNvSpPr>
          <p:nvPr/>
        </p:nvSpPr>
        <p:spPr bwMode="auto">
          <a:xfrm>
            <a:off x="3810000" y="9380538"/>
            <a:ext cx="291465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614" tIns="44808" rIns="89614" bIns="44808" anchor="b"/>
          <a:lstStyle>
            <a:lvl1pPr defTabSz="893763">
              <a:defRPr sz="2800">
                <a:solidFill>
                  <a:schemeClr val="tx1"/>
                </a:solidFill>
                <a:latin typeface="Arial" charset="0"/>
                <a:ea typeface="ＭＳ Ｐゴシック" pitchFamily="34" charset="-128"/>
              </a:defRPr>
            </a:lvl1pPr>
            <a:lvl2pPr marL="742950" indent="-285750" defTabSz="893763">
              <a:defRPr sz="2800">
                <a:solidFill>
                  <a:schemeClr val="tx1"/>
                </a:solidFill>
                <a:latin typeface="Arial" charset="0"/>
                <a:ea typeface="ＭＳ Ｐゴシック" pitchFamily="34" charset="-128"/>
              </a:defRPr>
            </a:lvl2pPr>
            <a:lvl3pPr marL="1143000" indent="-228600" defTabSz="893763">
              <a:defRPr sz="2800">
                <a:solidFill>
                  <a:schemeClr val="tx1"/>
                </a:solidFill>
                <a:latin typeface="Arial" charset="0"/>
                <a:ea typeface="ＭＳ Ｐゴシック" pitchFamily="34" charset="-128"/>
              </a:defRPr>
            </a:lvl3pPr>
            <a:lvl4pPr marL="1600200" indent="-228600" defTabSz="893763">
              <a:defRPr sz="2800">
                <a:solidFill>
                  <a:schemeClr val="tx1"/>
                </a:solidFill>
                <a:latin typeface="Arial" charset="0"/>
                <a:ea typeface="ＭＳ Ｐゴシック" pitchFamily="34" charset="-128"/>
              </a:defRPr>
            </a:lvl4pPr>
            <a:lvl5pPr marL="2057400" indent="-228600" defTabSz="893763">
              <a:defRPr sz="2800">
                <a:solidFill>
                  <a:schemeClr val="tx1"/>
                </a:solidFill>
                <a:latin typeface="Arial" charset="0"/>
                <a:ea typeface="ＭＳ Ｐゴシック" pitchFamily="34" charset="-128"/>
              </a:defRPr>
            </a:lvl5pPr>
            <a:lvl6pPr marL="2514600" indent="-228600" defTabSz="893763" eaLnBrk="0" fontAlgn="base" hangingPunct="0">
              <a:spcBef>
                <a:spcPct val="0"/>
              </a:spcBef>
              <a:spcAft>
                <a:spcPct val="0"/>
              </a:spcAft>
              <a:defRPr sz="2800">
                <a:solidFill>
                  <a:schemeClr val="tx1"/>
                </a:solidFill>
                <a:latin typeface="Arial" charset="0"/>
                <a:ea typeface="ＭＳ Ｐゴシック" pitchFamily="34" charset="-128"/>
              </a:defRPr>
            </a:lvl6pPr>
            <a:lvl7pPr marL="2971800" indent="-228600" defTabSz="893763" eaLnBrk="0" fontAlgn="base" hangingPunct="0">
              <a:spcBef>
                <a:spcPct val="0"/>
              </a:spcBef>
              <a:spcAft>
                <a:spcPct val="0"/>
              </a:spcAft>
              <a:defRPr sz="2800">
                <a:solidFill>
                  <a:schemeClr val="tx1"/>
                </a:solidFill>
                <a:latin typeface="Arial" charset="0"/>
                <a:ea typeface="ＭＳ Ｐゴシック" pitchFamily="34" charset="-128"/>
              </a:defRPr>
            </a:lvl7pPr>
            <a:lvl8pPr marL="3429000" indent="-228600" defTabSz="893763" eaLnBrk="0" fontAlgn="base" hangingPunct="0">
              <a:spcBef>
                <a:spcPct val="0"/>
              </a:spcBef>
              <a:spcAft>
                <a:spcPct val="0"/>
              </a:spcAft>
              <a:defRPr sz="2800">
                <a:solidFill>
                  <a:schemeClr val="tx1"/>
                </a:solidFill>
                <a:latin typeface="Arial" charset="0"/>
                <a:ea typeface="ＭＳ Ｐゴシック" pitchFamily="34" charset="-128"/>
              </a:defRPr>
            </a:lvl8pPr>
            <a:lvl9pPr marL="3886200" indent="-228600" defTabSz="893763" eaLnBrk="0" fontAlgn="base" hangingPunct="0">
              <a:spcBef>
                <a:spcPct val="0"/>
              </a:spcBef>
              <a:spcAft>
                <a:spcPct val="0"/>
              </a:spcAft>
              <a:defRPr sz="2800">
                <a:solidFill>
                  <a:schemeClr val="tx1"/>
                </a:solidFill>
                <a:latin typeface="Arial" charset="0"/>
                <a:ea typeface="ＭＳ Ｐゴシック" pitchFamily="34" charset="-128"/>
              </a:defRPr>
            </a:lvl9pPr>
          </a:lstStyle>
          <a:p>
            <a:pPr algn="r" eaLnBrk="1" hangingPunct="1"/>
            <a:fld id="{CAEFEF14-4CB2-43D8-A5F7-73E9C23ED899}" type="slidenum">
              <a:rPr lang="en-GB" altLang="en-US" sz="1200"/>
              <a:pPr algn="r" eaLnBrk="1" hangingPunct="1"/>
              <a:t>17</a:t>
            </a:fld>
            <a:endParaRPr lang="en-GB" altLang="en-US" sz="1200"/>
          </a:p>
        </p:txBody>
      </p:sp>
      <p:sp>
        <p:nvSpPr>
          <p:cNvPr id="111619" name="Rectangle 1026"/>
          <p:cNvSpPr>
            <a:spLocks noGrp="1" noRot="1" noChangeAspect="1" noChangeArrowheads="1" noTextEdit="1"/>
          </p:cNvSpPr>
          <p:nvPr>
            <p:ph type="sldImg"/>
          </p:nvPr>
        </p:nvSpPr>
        <p:spPr>
          <a:ln/>
        </p:spPr>
      </p:sp>
      <p:sp>
        <p:nvSpPr>
          <p:cNvPr id="11162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Based on generating some income from the known market for spatial data in the land and property market</a:t>
            </a:r>
          </a:p>
          <a:p>
            <a:pPr lvl="1"/>
            <a:r>
              <a:rPr lang="en-GB" dirty="0"/>
              <a:t>2.5% share of the market in 2017-18 and increasing this to 5% and then 7.5% in each of the following years</a:t>
            </a:r>
          </a:p>
          <a:p>
            <a:r>
              <a:rPr lang="en-GB" dirty="0"/>
              <a:t>The assumption is that the property market remains static. This should be noted as being speculative but with cooperation from local government and licensing partners could be achievable</a:t>
            </a:r>
          </a:p>
          <a:p>
            <a:endParaRPr lang="en-GB" dirty="0"/>
          </a:p>
        </p:txBody>
      </p:sp>
      <p:sp>
        <p:nvSpPr>
          <p:cNvPr id="4" name="Slide Number Placeholder 3"/>
          <p:cNvSpPr>
            <a:spLocks noGrp="1"/>
          </p:cNvSpPr>
          <p:nvPr>
            <p:ph type="sldNum" sz="quarter" idx="10"/>
          </p:nvPr>
        </p:nvSpPr>
        <p:spPr/>
        <p:txBody>
          <a:bodyPr/>
          <a:lstStyle/>
          <a:p>
            <a:fld id="{0BFEEE24-16FF-4561-AB67-B21962662FE3}" type="slidenum">
              <a:rPr lang="en-GB" smtClean="0"/>
              <a:t>20</a:t>
            </a:fld>
            <a:endParaRPr lang="en-GB"/>
          </a:p>
        </p:txBody>
      </p:sp>
    </p:spTree>
    <p:extLst>
      <p:ext uri="{BB962C8B-B14F-4D97-AF65-F5344CB8AC3E}">
        <p14:creationId xmlns:p14="http://schemas.microsoft.com/office/powerpoint/2010/main" val="3060287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itchFamily="34" charset="-128"/>
            </a:endParaRPr>
          </a:p>
        </p:txBody>
      </p:sp>
      <p:sp>
        <p:nvSpPr>
          <p:cNvPr id="1126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63">
              <a:defRPr sz="2800">
                <a:solidFill>
                  <a:schemeClr val="tx1"/>
                </a:solidFill>
                <a:latin typeface="Arial" charset="0"/>
                <a:ea typeface="ＭＳ Ｐゴシック" pitchFamily="34" charset="-128"/>
              </a:defRPr>
            </a:lvl1pPr>
            <a:lvl2pPr marL="742950" indent="-285750" defTabSz="906463">
              <a:defRPr sz="2800">
                <a:solidFill>
                  <a:schemeClr val="tx1"/>
                </a:solidFill>
                <a:latin typeface="Arial" charset="0"/>
                <a:ea typeface="ＭＳ Ｐゴシック" pitchFamily="34" charset="-128"/>
              </a:defRPr>
            </a:lvl2pPr>
            <a:lvl3pPr marL="1143000" indent="-228600" defTabSz="906463">
              <a:defRPr sz="2800">
                <a:solidFill>
                  <a:schemeClr val="tx1"/>
                </a:solidFill>
                <a:latin typeface="Arial" charset="0"/>
                <a:ea typeface="ＭＳ Ｐゴシック" pitchFamily="34" charset="-128"/>
              </a:defRPr>
            </a:lvl3pPr>
            <a:lvl4pPr marL="1600200" indent="-228600" defTabSz="906463">
              <a:defRPr sz="2800">
                <a:solidFill>
                  <a:schemeClr val="tx1"/>
                </a:solidFill>
                <a:latin typeface="Arial" charset="0"/>
                <a:ea typeface="ＭＳ Ｐゴシック" pitchFamily="34" charset="-128"/>
              </a:defRPr>
            </a:lvl4pPr>
            <a:lvl5pPr marL="2057400" indent="-228600" defTabSz="906463">
              <a:defRPr sz="2800">
                <a:solidFill>
                  <a:schemeClr val="tx1"/>
                </a:solidFill>
                <a:latin typeface="Arial" charset="0"/>
                <a:ea typeface="ＭＳ Ｐゴシック" pitchFamily="34" charset="-128"/>
              </a:defRPr>
            </a:lvl5pPr>
            <a:lvl6pPr marL="2514600" indent="-228600" defTabSz="906463" eaLnBrk="0" fontAlgn="base" hangingPunct="0">
              <a:spcBef>
                <a:spcPct val="0"/>
              </a:spcBef>
              <a:spcAft>
                <a:spcPct val="0"/>
              </a:spcAft>
              <a:defRPr sz="2800">
                <a:solidFill>
                  <a:schemeClr val="tx1"/>
                </a:solidFill>
                <a:latin typeface="Arial" charset="0"/>
                <a:ea typeface="ＭＳ Ｐゴシック" pitchFamily="34" charset="-128"/>
              </a:defRPr>
            </a:lvl6pPr>
            <a:lvl7pPr marL="2971800" indent="-228600" defTabSz="906463" eaLnBrk="0" fontAlgn="base" hangingPunct="0">
              <a:spcBef>
                <a:spcPct val="0"/>
              </a:spcBef>
              <a:spcAft>
                <a:spcPct val="0"/>
              </a:spcAft>
              <a:defRPr sz="2800">
                <a:solidFill>
                  <a:schemeClr val="tx1"/>
                </a:solidFill>
                <a:latin typeface="Arial" charset="0"/>
                <a:ea typeface="ＭＳ Ｐゴシック" pitchFamily="34" charset="-128"/>
              </a:defRPr>
            </a:lvl7pPr>
            <a:lvl8pPr marL="3429000" indent="-228600" defTabSz="906463" eaLnBrk="0" fontAlgn="base" hangingPunct="0">
              <a:spcBef>
                <a:spcPct val="0"/>
              </a:spcBef>
              <a:spcAft>
                <a:spcPct val="0"/>
              </a:spcAft>
              <a:defRPr sz="2800">
                <a:solidFill>
                  <a:schemeClr val="tx1"/>
                </a:solidFill>
                <a:latin typeface="Arial" charset="0"/>
                <a:ea typeface="ＭＳ Ｐゴシック" pitchFamily="34" charset="-128"/>
              </a:defRPr>
            </a:lvl8pPr>
            <a:lvl9pPr marL="3886200" indent="-228600" defTabSz="906463" eaLnBrk="0" fontAlgn="base" hangingPunct="0">
              <a:spcBef>
                <a:spcPct val="0"/>
              </a:spcBef>
              <a:spcAft>
                <a:spcPct val="0"/>
              </a:spcAft>
              <a:defRPr sz="2800">
                <a:solidFill>
                  <a:schemeClr val="tx1"/>
                </a:solidFill>
                <a:latin typeface="Arial" charset="0"/>
                <a:ea typeface="ＭＳ Ｐゴシック" pitchFamily="34" charset="-128"/>
              </a:defRPr>
            </a:lvl9pPr>
          </a:lstStyle>
          <a:p>
            <a:fld id="{F93F75C2-798E-4773-B418-588EF33AA986}" type="slidenum">
              <a:rPr lang="en-GB" altLang="en-US" sz="1200" smtClean="0"/>
              <a:pPr/>
              <a:t>22</a:t>
            </a:fld>
            <a:endParaRPr lang="en-GB"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txBox="1">
            <a:spLocks noGrp="1" noChangeArrowheads="1"/>
          </p:cNvSpPr>
          <p:nvPr/>
        </p:nvSpPr>
        <p:spPr bwMode="auto">
          <a:xfrm>
            <a:off x="3830638" y="9445625"/>
            <a:ext cx="29305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82" tIns="45092" rIns="90182" bIns="45092" anchor="b"/>
          <a:lstStyle>
            <a:lvl1pPr defTabSz="900113">
              <a:defRPr sz="2800">
                <a:solidFill>
                  <a:schemeClr val="tx1"/>
                </a:solidFill>
                <a:latin typeface="Arial" charset="0"/>
                <a:ea typeface="ＭＳ Ｐゴシック" pitchFamily="34" charset="-128"/>
              </a:defRPr>
            </a:lvl1pPr>
            <a:lvl2pPr marL="742950" indent="-285750" defTabSz="900113">
              <a:defRPr sz="2800">
                <a:solidFill>
                  <a:schemeClr val="tx1"/>
                </a:solidFill>
                <a:latin typeface="Arial" charset="0"/>
                <a:ea typeface="ＭＳ Ｐゴシック" pitchFamily="34" charset="-128"/>
              </a:defRPr>
            </a:lvl2pPr>
            <a:lvl3pPr marL="1143000" indent="-228600" defTabSz="900113">
              <a:defRPr sz="2800">
                <a:solidFill>
                  <a:schemeClr val="tx1"/>
                </a:solidFill>
                <a:latin typeface="Arial" charset="0"/>
                <a:ea typeface="ＭＳ Ｐゴシック" pitchFamily="34" charset="-128"/>
              </a:defRPr>
            </a:lvl3pPr>
            <a:lvl4pPr marL="1600200" indent="-228600" defTabSz="900113">
              <a:defRPr sz="2800">
                <a:solidFill>
                  <a:schemeClr val="tx1"/>
                </a:solidFill>
                <a:latin typeface="Arial" charset="0"/>
                <a:ea typeface="ＭＳ Ｐゴシック" pitchFamily="34" charset="-128"/>
              </a:defRPr>
            </a:lvl4pPr>
            <a:lvl5pPr marL="2057400" indent="-228600" defTabSz="900113">
              <a:defRPr sz="2800">
                <a:solidFill>
                  <a:schemeClr val="tx1"/>
                </a:solidFill>
                <a:latin typeface="Arial" charset="0"/>
                <a:ea typeface="ＭＳ Ｐゴシック" pitchFamily="34" charset="-128"/>
              </a:defRPr>
            </a:lvl5pPr>
            <a:lvl6pPr marL="2514600" indent="-228600" defTabSz="900113" eaLnBrk="0" fontAlgn="base" hangingPunct="0">
              <a:spcBef>
                <a:spcPct val="0"/>
              </a:spcBef>
              <a:spcAft>
                <a:spcPct val="0"/>
              </a:spcAft>
              <a:defRPr sz="2800">
                <a:solidFill>
                  <a:schemeClr val="tx1"/>
                </a:solidFill>
                <a:latin typeface="Arial" charset="0"/>
                <a:ea typeface="ＭＳ Ｐゴシック" pitchFamily="34" charset="-128"/>
              </a:defRPr>
            </a:lvl6pPr>
            <a:lvl7pPr marL="2971800" indent="-228600" defTabSz="900113" eaLnBrk="0" fontAlgn="base" hangingPunct="0">
              <a:spcBef>
                <a:spcPct val="0"/>
              </a:spcBef>
              <a:spcAft>
                <a:spcPct val="0"/>
              </a:spcAft>
              <a:defRPr sz="2800">
                <a:solidFill>
                  <a:schemeClr val="tx1"/>
                </a:solidFill>
                <a:latin typeface="Arial" charset="0"/>
                <a:ea typeface="ＭＳ Ｐゴシック" pitchFamily="34" charset="-128"/>
              </a:defRPr>
            </a:lvl7pPr>
            <a:lvl8pPr marL="3429000" indent="-228600" defTabSz="900113" eaLnBrk="0" fontAlgn="base" hangingPunct="0">
              <a:spcBef>
                <a:spcPct val="0"/>
              </a:spcBef>
              <a:spcAft>
                <a:spcPct val="0"/>
              </a:spcAft>
              <a:defRPr sz="2800">
                <a:solidFill>
                  <a:schemeClr val="tx1"/>
                </a:solidFill>
                <a:latin typeface="Arial" charset="0"/>
                <a:ea typeface="ＭＳ Ｐゴシック" pitchFamily="34" charset="-128"/>
              </a:defRPr>
            </a:lvl8pPr>
            <a:lvl9pPr marL="3886200" indent="-228600" defTabSz="900113" eaLnBrk="0" fontAlgn="base" hangingPunct="0">
              <a:spcBef>
                <a:spcPct val="0"/>
              </a:spcBef>
              <a:spcAft>
                <a:spcPct val="0"/>
              </a:spcAft>
              <a:defRPr sz="2800">
                <a:solidFill>
                  <a:schemeClr val="tx1"/>
                </a:solidFill>
                <a:latin typeface="Arial" charset="0"/>
                <a:ea typeface="ＭＳ Ｐゴシック" pitchFamily="34" charset="-128"/>
              </a:defRPr>
            </a:lvl9pPr>
          </a:lstStyle>
          <a:p>
            <a:pPr algn="r" eaLnBrk="1" hangingPunct="1"/>
            <a:fld id="{7911FE7F-F9E3-4738-9E5E-0AFB42C5F99D}" type="slidenum">
              <a:rPr lang="en-GB" altLang="en-US" sz="1200"/>
              <a:pPr algn="r" eaLnBrk="1" hangingPunct="1"/>
              <a:t>6</a:t>
            </a:fld>
            <a:endParaRPr lang="en-GB" altLang="en-US" sz="1200"/>
          </a:p>
        </p:txBody>
      </p:sp>
      <p:sp>
        <p:nvSpPr>
          <p:cNvPr id="103427" name="Rectangle 1026"/>
          <p:cNvSpPr>
            <a:spLocks noGrp="1" noRot="1" noChangeAspect="1" noChangeArrowheads="1" noTextEdit="1"/>
          </p:cNvSpPr>
          <p:nvPr>
            <p:ph type="sldImg"/>
          </p:nvPr>
        </p:nvSpPr>
        <p:spPr>
          <a:ln/>
        </p:spPr>
      </p:sp>
      <p:sp>
        <p:nvSpPr>
          <p:cNvPr id="64516" name="Rectangle 1027"/>
          <p:cNvSpPr>
            <a:spLocks noGrp="1" noChangeArrowheads="1"/>
          </p:cNvSpPr>
          <p:nvPr>
            <p:ph type="body" idx="1"/>
          </p:nvPr>
        </p:nvSpPr>
        <p:spPr>
          <a:ln/>
        </p:spPr>
        <p:txBody>
          <a:bodyPr/>
          <a:lstStyle/>
          <a:p>
            <a:pPr eaLnBrk="1" hangingPunct="1">
              <a:defRPr/>
            </a:pPr>
            <a:r>
              <a:rPr lang="en-GB" sz="1600" dirty="0">
                <a:latin typeface="Arial" pitchFamily="34" charset="0"/>
                <a:ea typeface="+mn-ea"/>
                <a:cs typeface="+mn-cs"/>
              </a:rPr>
              <a:t>Greek-speaking continuation of the eastern half of the Roman Empire </a:t>
            </a:r>
          </a:p>
          <a:p>
            <a:pPr eaLnBrk="1" hangingPunct="1">
              <a:defRPr/>
            </a:pPr>
            <a:endParaRPr lang="en-GB" sz="1600" b="1" dirty="0">
              <a:solidFill>
                <a:srgbClr val="003366"/>
              </a:solidFill>
            </a:endParaRPr>
          </a:p>
          <a:p>
            <a:pPr eaLnBrk="1" hangingPunct="1">
              <a:defRPr/>
            </a:pPr>
            <a:endParaRPr lang="en-GB" sz="1600" b="1" dirty="0">
              <a:solidFill>
                <a:srgbClr val="003366"/>
              </a:solidFill>
            </a:endParaRPr>
          </a:p>
          <a:p>
            <a:pPr eaLnBrk="1" hangingPunct="1">
              <a:defRPr/>
            </a:pPr>
            <a:endParaRPr lang="en-US" dirty="0">
              <a:latin typeface="Times New Roman" pitchFamily="18" charset="0"/>
            </a:endParaRPr>
          </a:p>
        </p:txBody>
      </p:sp>
    </p:spTree>
    <p:extLst>
      <p:ext uri="{BB962C8B-B14F-4D97-AF65-F5344CB8AC3E}">
        <p14:creationId xmlns:p14="http://schemas.microsoft.com/office/powerpoint/2010/main" val="3756594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a typeface="ＭＳ Ｐゴシック" pitchFamily="34" charset="-128"/>
            </a:endParaRPr>
          </a:p>
        </p:txBody>
      </p:sp>
      <p:sp>
        <p:nvSpPr>
          <p:cNvPr id="106500" name="Slide Number Placeholder 3"/>
          <p:cNvSpPr txBox="1">
            <a:spLocks noGrp="1"/>
          </p:cNvSpPr>
          <p:nvPr/>
        </p:nvSpPr>
        <p:spPr bwMode="auto">
          <a:xfrm>
            <a:off x="3810000" y="9380538"/>
            <a:ext cx="291465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82" tIns="45092" rIns="90182" bIns="45092" anchor="b"/>
          <a:lstStyle>
            <a:lvl1pPr defTabSz="900113">
              <a:defRPr sz="2800">
                <a:solidFill>
                  <a:schemeClr val="tx1"/>
                </a:solidFill>
                <a:latin typeface="Arial" charset="0"/>
                <a:ea typeface="ＭＳ Ｐゴシック" pitchFamily="34" charset="-128"/>
              </a:defRPr>
            </a:lvl1pPr>
            <a:lvl2pPr marL="742950" indent="-285750" defTabSz="900113">
              <a:defRPr sz="2800">
                <a:solidFill>
                  <a:schemeClr val="tx1"/>
                </a:solidFill>
                <a:latin typeface="Arial" charset="0"/>
                <a:ea typeface="ＭＳ Ｐゴシック" pitchFamily="34" charset="-128"/>
              </a:defRPr>
            </a:lvl2pPr>
            <a:lvl3pPr marL="1143000" indent="-228600" defTabSz="900113">
              <a:defRPr sz="2800">
                <a:solidFill>
                  <a:schemeClr val="tx1"/>
                </a:solidFill>
                <a:latin typeface="Arial" charset="0"/>
                <a:ea typeface="ＭＳ Ｐゴシック" pitchFamily="34" charset="-128"/>
              </a:defRPr>
            </a:lvl3pPr>
            <a:lvl4pPr marL="1600200" indent="-228600" defTabSz="900113">
              <a:defRPr sz="2800">
                <a:solidFill>
                  <a:schemeClr val="tx1"/>
                </a:solidFill>
                <a:latin typeface="Arial" charset="0"/>
                <a:ea typeface="ＭＳ Ｐゴシック" pitchFamily="34" charset="-128"/>
              </a:defRPr>
            </a:lvl4pPr>
            <a:lvl5pPr marL="2057400" indent="-228600" defTabSz="900113">
              <a:defRPr sz="2800">
                <a:solidFill>
                  <a:schemeClr val="tx1"/>
                </a:solidFill>
                <a:latin typeface="Arial" charset="0"/>
                <a:ea typeface="ＭＳ Ｐゴシック" pitchFamily="34" charset="-128"/>
              </a:defRPr>
            </a:lvl5pPr>
            <a:lvl6pPr marL="2514600" indent="-228600" defTabSz="900113" eaLnBrk="0" fontAlgn="base" hangingPunct="0">
              <a:spcBef>
                <a:spcPct val="0"/>
              </a:spcBef>
              <a:spcAft>
                <a:spcPct val="0"/>
              </a:spcAft>
              <a:defRPr sz="2800">
                <a:solidFill>
                  <a:schemeClr val="tx1"/>
                </a:solidFill>
                <a:latin typeface="Arial" charset="0"/>
                <a:ea typeface="ＭＳ Ｐゴシック" pitchFamily="34" charset="-128"/>
              </a:defRPr>
            </a:lvl6pPr>
            <a:lvl7pPr marL="2971800" indent="-228600" defTabSz="900113" eaLnBrk="0" fontAlgn="base" hangingPunct="0">
              <a:spcBef>
                <a:spcPct val="0"/>
              </a:spcBef>
              <a:spcAft>
                <a:spcPct val="0"/>
              </a:spcAft>
              <a:defRPr sz="2800">
                <a:solidFill>
                  <a:schemeClr val="tx1"/>
                </a:solidFill>
                <a:latin typeface="Arial" charset="0"/>
                <a:ea typeface="ＭＳ Ｐゴシック" pitchFamily="34" charset="-128"/>
              </a:defRPr>
            </a:lvl7pPr>
            <a:lvl8pPr marL="3429000" indent="-228600" defTabSz="900113" eaLnBrk="0" fontAlgn="base" hangingPunct="0">
              <a:spcBef>
                <a:spcPct val="0"/>
              </a:spcBef>
              <a:spcAft>
                <a:spcPct val="0"/>
              </a:spcAft>
              <a:defRPr sz="2800">
                <a:solidFill>
                  <a:schemeClr val="tx1"/>
                </a:solidFill>
                <a:latin typeface="Arial" charset="0"/>
                <a:ea typeface="ＭＳ Ｐゴシック" pitchFamily="34" charset="-128"/>
              </a:defRPr>
            </a:lvl8pPr>
            <a:lvl9pPr marL="3886200" indent="-228600" defTabSz="900113" eaLnBrk="0" fontAlgn="base" hangingPunct="0">
              <a:spcBef>
                <a:spcPct val="0"/>
              </a:spcBef>
              <a:spcAft>
                <a:spcPct val="0"/>
              </a:spcAft>
              <a:defRPr sz="2800">
                <a:solidFill>
                  <a:schemeClr val="tx1"/>
                </a:solidFill>
                <a:latin typeface="Arial" charset="0"/>
                <a:ea typeface="ＭＳ Ｐゴシック" pitchFamily="34" charset="-128"/>
              </a:defRPr>
            </a:lvl9pPr>
          </a:lstStyle>
          <a:p>
            <a:pPr algn="r" eaLnBrk="1" hangingPunct="1"/>
            <a:fld id="{D4AA91CC-EBB2-4964-B0A1-4450F2DE381B}" type="slidenum">
              <a:rPr lang="en-GB" altLang="en-US" sz="1200"/>
              <a:pPr algn="r" eaLnBrk="1" hangingPunct="1"/>
              <a:t>7</a:t>
            </a:fld>
            <a:endParaRPr lang="en-GB" altLang="en-US" sz="1200"/>
          </a:p>
        </p:txBody>
      </p:sp>
    </p:spTree>
    <p:extLst>
      <p:ext uri="{BB962C8B-B14F-4D97-AF65-F5344CB8AC3E}">
        <p14:creationId xmlns:p14="http://schemas.microsoft.com/office/powerpoint/2010/main" val="3886865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txBox="1">
            <a:spLocks noGrp="1" noChangeArrowheads="1"/>
          </p:cNvSpPr>
          <p:nvPr/>
        </p:nvSpPr>
        <p:spPr bwMode="auto">
          <a:xfrm>
            <a:off x="3830638" y="9445625"/>
            <a:ext cx="29305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82" tIns="45092" rIns="90182" bIns="45092" anchor="b"/>
          <a:lstStyle>
            <a:lvl1pPr defTabSz="900113">
              <a:defRPr sz="2800">
                <a:solidFill>
                  <a:schemeClr val="tx1"/>
                </a:solidFill>
                <a:latin typeface="Arial" charset="0"/>
                <a:ea typeface="ＭＳ Ｐゴシック" pitchFamily="34" charset="-128"/>
              </a:defRPr>
            </a:lvl1pPr>
            <a:lvl2pPr marL="742950" indent="-285750" defTabSz="900113">
              <a:defRPr sz="2800">
                <a:solidFill>
                  <a:schemeClr val="tx1"/>
                </a:solidFill>
                <a:latin typeface="Arial" charset="0"/>
                <a:ea typeface="ＭＳ Ｐゴシック" pitchFamily="34" charset="-128"/>
              </a:defRPr>
            </a:lvl2pPr>
            <a:lvl3pPr marL="1143000" indent="-228600" defTabSz="900113">
              <a:defRPr sz="2800">
                <a:solidFill>
                  <a:schemeClr val="tx1"/>
                </a:solidFill>
                <a:latin typeface="Arial" charset="0"/>
                <a:ea typeface="ＭＳ Ｐゴシック" pitchFamily="34" charset="-128"/>
              </a:defRPr>
            </a:lvl3pPr>
            <a:lvl4pPr marL="1600200" indent="-228600" defTabSz="900113">
              <a:defRPr sz="2800">
                <a:solidFill>
                  <a:schemeClr val="tx1"/>
                </a:solidFill>
                <a:latin typeface="Arial" charset="0"/>
                <a:ea typeface="ＭＳ Ｐゴシック" pitchFamily="34" charset="-128"/>
              </a:defRPr>
            </a:lvl4pPr>
            <a:lvl5pPr marL="2057400" indent="-228600" defTabSz="900113">
              <a:defRPr sz="2800">
                <a:solidFill>
                  <a:schemeClr val="tx1"/>
                </a:solidFill>
                <a:latin typeface="Arial" charset="0"/>
                <a:ea typeface="ＭＳ Ｐゴシック" pitchFamily="34" charset="-128"/>
              </a:defRPr>
            </a:lvl5pPr>
            <a:lvl6pPr marL="2514600" indent="-228600" defTabSz="900113" eaLnBrk="0" fontAlgn="base" hangingPunct="0">
              <a:spcBef>
                <a:spcPct val="0"/>
              </a:spcBef>
              <a:spcAft>
                <a:spcPct val="0"/>
              </a:spcAft>
              <a:defRPr sz="2800">
                <a:solidFill>
                  <a:schemeClr val="tx1"/>
                </a:solidFill>
                <a:latin typeface="Arial" charset="0"/>
                <a:ea typeface="ＭＳ Ｐゴシック" pitchFamily="34" charset="-128"/>
              </a:defRPr>
            </a:lvl6pPr>
            <a:lvl7pPr marL="2971800" indent="-228600" defTabSz="900113" eaLnBrk="0" fontAlgn="base" hangingPunct="0">
              <a:spcBef>
                <a:spcPct val="0"/>
              </a:spcBef>
              <a:spcAft>
                <a:spcPct val="0"/>
              </a:spcAft>
              <a:defRPr sz="2800">
                <a:solidFill>
                  <a:schemeClr val="tx1"/>
                </a:solidFill>
                <a:latin typeface="Arial" charset="0"/>
                <a:ea typeface="ＭＳ Ｐゴシック" pitchFamily="34" charset="-128"/>
              </a:defRPr>
            </a:lvl7pPr>
            <a:lvl8pPr marL="3429000" indent="-228600" defTabSz="900113" eaLnBrk="0" fontAlgn="base" hangingPunct="0">
              <a:spcBef>
                <a:spcPct val="0"/>
              </a:spcBef>
              <a:spcAft>
                <a:spcPct val="0"/>
              </a:spcAft>
              <a:defRPr sz="2800">
                <a:solidFill>
                  <a:schemeClr val="tx1"/>
                </a:solidFill>
                <a:latin typeface="Arial" charset="0"/>
                <a:ea typeface="ＭＳ Ｐゴシック" pitchFamily="34" charset="-128"/>
              </a:defRPr>
            </a:lvl8pPr>
            <a:lvl9pPr marL="3886200" indent="-228600" defTabSz="900113" eaLnBrk="0" fontAlgn="base" hangingPunct="0">
              <a:spcBef>
                <a:spcPct val="0"/>
              </a:spcBef>
              <a:spcAft>
                <a:spcPct val="0"/>
              </a:spcAft>
              <a:defRPr sz="2800">
                <a:solidFill>
                  <a:schemeClr val="tx1"/>
                </a:solidFill>
                <a:latin typeface="Arial" charset="0"/>
                <a:ea typeface="ＭＳ Ｐゴシック" pitchFamily="34" charset="-128"/>
              </a:defRPr>
            </a:lvl9pPr>
          </a:lstStyle>
          <a:p>
            <a:pPr algn="r" eaLnBrk="1" hangingPunct="1"/>
            <a:fld id="{9BFFF278-D1D2-4A8E-967F-990B3EC4FCA6}" type="slidenum">
              <a:rPr lang="en-GB" altLang="en-US" sz="1200"/>
              <a:pPr algn="r" eaLnBrk="1" hangingPunct="1"/>
              <a:t>9</a:t>
            </a:fld>
            <a:endParaRPr lang="en-GB" altLang="en-US" sz="1200"/>
          </a:p>
        </p:txBody>
      </p:sp>
      <p:sp>
        <p:nvSpPr>
          <p:cNvPr id="105475" name="Rectangle 1026"/>
          <p:cNvSpPr>
            <a:spLocks noGrp="1" noRot="1" noChangeAspect="1" noChangeArrowheads="1" noTextEdit="1"/>
          </p:cNvSpPr>
          <p:nvPr>
            <p:ph type="sldImg"/>
          </p:nvPr>
        </p:nvSpPr>
        <p:spPr>
          <a:ln/>
        </p:spPr>
      </p:sp>
      <p:sp>
        <p:nvSpPr>
          <p:cNvPr id="10547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ea typeface="ＭＳ Ｐゴシック" pitchFamily="34" charset="-128"/>
              </a:rPr>
              <a:t>Only time Chief Exec has heard of Spatial Information!</a:t>
            </a:r>
          </a:p>
          <a:p>
            <a:pPr eaLnBrk="1" hangingPunct="1"/>
            <a:r>
              <a:rPr lang="en-US" altLang="en-US">
                <a:latin typeface="Times New Roman" pitchFamily="18" charset="0"/>
                <a:ea typeface="ＭＳ Ｐゴシック" pitchFamily="34" charset="-128"/>
              </a:rPr>
              <a:t>Doctrine of Additional Burdens – England and Wales c£5k per authority</a:t>
            </a:r>
          </a:p>
          <a:p>
            <a:pPr eaLnBrk="1" hangingPunct="1"/>
            <a:r>
              <a:rPr lang="en-US" altLang="en-US">
                <a:latin typeface="Times New Roman" pitchFamily="18" charset="0"/>
                <a:ea typeface="ＭＳ Ｐゴシック" pitchFamily="34" charset="-128"/>
              </a:rPr>
              <a:t>What would you do with £5K?</a:t>
            </a:r>
          </a:p>
        </p:txBody>
      </p:sp>
    </p:spTree>
    <p:extLst>
      <p:ext uri="{BB962C8B-B14F-4D97-AF65-F5344CB8AC3E}">
        <p14:creationId xmlns:p14="http://schemas.microsoft.com/office/powerpoint/2010/main" val="3441592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a typeface="ＭＳ Ｐゴシック" pitchFamily="34" charset="-128"/>
            </a:endParaRPr>
          </a:p>
        </p:txBody>
      </p:sp>
      <p:sp>
        <p:nvSpPr>
          <p:cNvPr id="106500" name="Slide Number Placeholder 3"/>
          <p:cNvSpPr txBox="1">
            <a:spLocks noGrp="1"/>
          </p:cNvSpPr>
          <p:nvPr/>
        </p:nvSpPr>
        <p:spPr bwMode="auto">
          <a:xfrm>
            <a:off x="3810000" y="9380538"/>
            <a:ext cx="291465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82" tIns="45092" rIns="90182" bIns="45092" anchor="b"/>
          <a:lstStyle>
            <a:lvl1pPr defTabSz="900113">
              <a:defRPr sz="2800">
                <a:solidFill>
                  <a:schemeClr val="tx1"/>
                </a:solidFill>
                <a:latin typeface="Arial" charset="0"/>
                <a:ea typeface="ＭＳ Ｐゴシック" pitchFamily="34" charset="-128"/>
              </a:defRPr>
            </a:lvl1pPr>
            <a:lvl2pPr marL="742950" indent="-285750" defTabSz="900113">
              <a:defRPr sz="2800">
                <a:solidFill>
                  <a:schemeClr val="tx1"/>
                </a:solidFill>
                <a:latin typeface="Arial" charset="0"/>
                <a:ea typeface="ＭＳ Ｐゴシック" pitchFamily="34" charset="-128"/>
              </a:defRPr>
            </a:lvl2pPr>
            <a:lvl3pPr marL="1143000" indent="-228600" defTabSz="900113">
              <a:defRPr sz="2800">
                <a:solidFill>
                  <a:schemeClr val="tx1"/>
                </a:solidFill>
                <a:latin typeface="Arial" charset="0"/>
                <a:ea typeface="ＭＳ Ｐゴシック" pitchFamily="34" charset="-128"/>
              </a:defRPr>
            </a:lvl3pPr>
            <a:lvl4pPr marL="1600200" indent="-228600" defTabSz="900113">
              <a:defRPr sz="2800">
                <a:solidFill>
                  <a:schemeClr val="tx1"/>
                </a:solidFill>
                <a:latin typeface="Arial" charset="0"/>
                <a:ea typeface="ＭＳ Ｐゴシック" pitchFamily="34" charset="-128"/>
              </a:defRPr>
            </a:lvl4pPr>
            <a:lvl5pPr marL="2057400" indent="-228600" defTabSz="900113">
              <a:defRPr sz="2800">
                <a:solidFill>
                  <a:schemeClr val="tx1"/>
                </a:solidFill>
                <a:latin typeface="Arial" charset="0"/>
                <a:ea typeface="ＭＳ Ｐゴシック" pitchFamily="34" charset="-128"/>
              </a:defRPr>
            </a:lvl5pPr>
            <a:lvl6pPr marL="2514600" indent="-228600" defTabSz="900113" eaLnBrk="0" fontAlgn="base" hangingPunct="0">
              <a:spcBef>
                <a:spcPct val="0"/>
              </a:spcBef>
              <a:spcAft>
                <a:spcPct val="0"/>
              </a:spcAft>
              <a:defRPr sz="2800">
                <a:solidFill>
                  <a:schemeClr val="tx1"/>
                </a:solidFill>
                <a:latin typeface="Arial" charset="0"/>
                <a:ea typeface="ＭＳ Ｐゴシック" pitchFamily="34" charset="-128"/>
              </a:defRPr>
            </a:lvl6pPr>
            <a:lvl7pPr marL="2971800" indent="-228600" defTabSz="900113" eaLnBrk="0" fontAlgn="base" hangingPunct="0">
              <a:spcBef>
                <a:spcPct val="0"/>
              </a:spcBef>
              <a:spcAft>
                <a:spcPct val="0"/>
              </a:spcAft>
              <a:defRPr sz="2800">
                <a:solidFill>
                  <a:schemeClr val="tx1"/>
                </a:solidFill>
                <a:latin typeface="Arial" charset="0"/>
                <a:ea typeface="ＭＳ Ｐゴシック" pitchFamily="34" charset="-128"/>
              </a:defRPr>
            </a:lvl7pPr>
            <a:lvl8pPr marL="3429000" indent="-228600" defTabSz="900113" eaLnBrk="0" fontAlgn="base" hangingPunct="0">
              <a:spcBef>
                <a:spcPct val="0"/>
              </a:spcBef>
              <a:spcAft>
                <a:spcPct val="0"/>
              </a:spcAft>
              <a:defRPr sz="2800">
                <a:solidFill>
                  <a:schemeClr val="tx1"/>
                </a:solidFill>
                <a:latin typeface="Arial" charset="0"/>
                <a:ea typeface="ＭＳ Ｐゴシック" pitchFamily="34" charset="-128"/>
              </a:defRPr>
            </a:lvl8pPr>
            <a:lvl9pPr marL="3886200" indent="-228600" defTabSz="900113" eaLnBrk="0" fontAlgn="base" hangingPunct="0">
              <a:spcBef>
                <a:spcPct val="0"/>
              </a:spcBef>
              <a:spcAft>
                <a:spcPct val="0"/>
              </a:spcAft>
              <a:defRPr sz="2800">
                <a:solidFill>
                  <a:schemeClr val="tx1"/>
                </a:solidFill>
                <a:latin typeface="Arial" charset="0"/>
                <a:ea typeface="ＭＳ Ｐゴシック" pitchFamily="34" charset="-128"/>
              </a:defRPr>
            </a:lvl9pPr>
          </a:lstStyle>
          <a:p>
            <a:pPr algn="r" eaLnBrk="1" hangingPunct="1"/>
            <a:fld id="{D4AA91CC-EBB2-4964-B0A1-4450F2DE381B}" type="slidenum">
              <a:rPr lang="en-GB" altLang="en-US" sz="1200"/>
              <a:pPr algn="r" eaLnBrk="1" hangingPunct="1"/>
              <a:t>10</a:t>
            </a:fld>
            <a:endParaRPr lang="en-GB" altLang="en-US" sz="1200"/>
          </a:p>
        </p:txBody>
      </p:sp>
    </p:spTree>
    <p:extLst>
      <p:ext uri="{BB962C8B-B14F-4D97-AF65-F5344CB8AC3E}">
        <p14:creationId xmlns:p14="http://schemas.microsoft.com/office/powerpoint/2010/main" val="4178538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a typeface="ＭＳ Ｐゴシック" pitchFamily="34" charset="-128"/>
            </a:endParaRPr>
          </a:p>
        </p:txBody>
      </p:sp>
      <p:sp>
        <p:nvSpPr>
          <p:cNvPr id="110596" name="Slide Number Placeholder 3"/>
          <p:cNvSpPr txBox="1">
            <a:spLocks noGrp="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82" tIns="45092" rIns="90182" bIns="45092" anchor="b"/>
          <a:lstStyle>
            <a:lvl1pPr defTabSz="900113">
              <a:defRPr sz="2800">
                <a:solidFill>
                  <a:schemeClr val="tx1"/>
                </a:solidFill>
                <a:latin typeface="Arial" charset="0"/>
                <a:ea typeface="ＭＳ Ｐゴシック" pitchFamily="34" charset="-128"/>
              </a:defRPr>
            </a:lvl1pPr>
            <a:lvl2pPr marL="742950" indent="-285750" defTabSz="900113">
              <a:defRPr sz="2800">
                <a:solidFill>
                  <a:schemeClr val="tx1"/>
                </a:solidFill>
                <a:latin typeface="Arial" charset="0"/>
                <a:ea typeface="ＭＳ Ｐゴシック" pitchFamily="34" charset="-128"/>
              </a:defRPr>
            </a:lvl2pPr>
            <a:lvl3pPr marL="1143000" indent="-228600" defTabSz="900113">
              <a:defRPr sz="2800">
                <a:solidFill>
                  <a:schemeClr val="tx1"/>
                </a:solidFill>
                <a:latin typeface="Arial" charset="0"/>
                <a:ea typeface="ＭＳ Ｐゴシック" pitchFamily="34" charset="-128"/>
              </a:defRPr>
            </a:lvl3pPr>
            <a:lvl4pPr marL="1600200" indent="-228600" defTabSz="900113">
              <a:defRPr sz="2800">
                <a:solidFill>
                  <a:schemeClr val="tx1"/>
                </a:solidFill>
                <a:latin typeface="Arial" charset="0"/>
                <a:ea typeface="ＭＳ Ｐゴシック" pitchFamily="34" charset="-128"/>
              </a:defRPr>
            </a:lvl4pPr>
            <a:lvl5pPr marL="2057400" indent="-228600" defTabSz="900113">
              <a:defRPr sz="2800">
                <a:solidFill>
                  <a:schemeClr val="tx1"/>
                </a:solidFill>
                <a:latin typeface="Arial" charset="0"/>
                <a:ea typeface="ＭＳ Ｐゴシック" pitchFamily="34" charset="-128"/>
              </a:defRPr>
            </a:lvl5pPr>
            <a:lvl6pPr marL="2514600" indent="-228600" defTabSz="900113" eaLnBrk="0" fontAlgn="base" hangingPunct="0">
              <a:spcBef>
                <a:spcPct val="0"/>
              </a:spcBef>
              <a:spcAft>
                <a:spcPct val="0"/>
              </a:spcAft>
              <a:defRPr sz="2800">
                <a:solidFill>
                  <a:schemeClr val="tx1"/>
                </a:solidFill>
                <a:latin typeface="Arial" charset="0"/>
                <a:ea typeface="ＭＳ Ｐゴシック" pitchFamily="34" charset="-128"/>
              </a:defRPr>
            </a:lvl6pPr>
            <a:lvl7pPr marL="2971800" indent="-228600" defTabSz="900113" eaLnBrk="0" fontAlgn="base" hangingPunct="0">
              <a:spcBef>
                <a:spcPct val="0"/>
              </a:spcBef>
              <a:spcAft>
                <a:spcPct val="0"/>
              </a:spcAft>
              <a:defRPr sz="2800">
                <a:solidFill>
                  <a:schemeClr val="tx1"/>
                </a:solidFill>
                <a:latin typeface="Arial" charset="0"/>
                <a:ea typeface="ＭＳ Ｐゴシック" pitchFamily="34" charset="-128"/>
              </a:defRPr>
            </a:lvl7pPr>
            <a:lvl8pPr marL="3429000" indent="-228600" defTabSz="900113" eaLnBrk="0" fontAlgn="base" hangingPunct="0">
              <a:spcBef>
                <a:spcPct val="0"/>
              </a:spcBef>
              <a:spcAft>
                <a:spcPct val="0"/>
              </a:spcAft>
              <a:defRPr sz="2800">
                <a:solidFill>
                  <a:schemeClr val="tx1"/>
                </a:solidFill>
                <a:latin typeface="Arial" charset="0"/>
                <a:ea typeface="ＭＳ Ｐゴシック" pitchFamily="34" charset="-128"/>
              </a:defRPr>
            </a:lvl8pPr>
            <a:lvl9pPr marL="3886200" indent="-228600" defTabSz="900113" eaLnBrk="0" fontAlgn="base" hangingPunct="0">
              <a:spcBef>
                <a:spcPct val="0"/>
              </a:spcBef>
              <a:spcAft>
                <a:spcPct val="0"/>
              </a:spcAft>
              <a:defRPr sz="2800">
                <a:solidFill>
                  <a:schemeClr val="tx1"/>
                </a:solidFill>
                <a:latin typeface="Arial" charset="0"/>
                <a:ea typeface="ＭＳ Ｐゴシック" pitchFamily="34" charset="-128"/>
              </a:defRPr>
            </a:lvl9pPr>
          </a:lstStyle>
          <a:p>
            <a:pPr algn="r" eaLnBrk="1" hangingPunct="1"/>
            <a:fld id="{8451F52E-F6FA-4BA6-8A62-A7D232599716}" type="slidenum">
              <a:rPr lang="en-GB" altLang="en-US" sz="1200"/>
              <a:pPr algn="r" eaLnBrk="1" hangingPunct="1"/>
              <a:t>11</a:t>
            </a:fld>
            <a:endParaRPr lang="en-GB"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a typeface="ＭＳ Ｐゴシック" pitchFamily="34" charset="-128"/>
            </a:endParaRPr>
          </a:p>
        </p:txBody>
      </p:sp>
      <p:sp>
        <p:nvSpPr>
          <p:cNvPr id="106500" name="Slide Number Placeholder 3"/>
          <p:cNvSpPr txBox="1">
            <a:spLocks noGrp="1"/>
          </p:cNvSpPr>
          <p:nvPr/>
        </p:nvSpPr>
        <p:spPr bwMode="auto">
          <a:xfrm>
            <a:off x="3810000" y="9380538"/>
            <a:ext cx="291465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82" tIns="45092" rIns="90182" bIns="45092" anchor="b"/>
          <a:lstStyle>
            <a:lvl1pPr defTabSz="900113">
              <a:defRPr sz="2800">
                <a:solidFill>
                  <a:schemeClr val="tx1"/>
                </a:solidFill>
                <a:latin typeface="Arial" charset="0"/>
                <a:ea typeface="ＭＳ Ｐゴシック" pitchFamily="34" charset="-128"/>
              </a:defRPr>
            </a:lvl1pPr>
            <a:lvl2pPr marL="742950" indent="-285750" defTabSz="900113">
              <a:defRPr sz="2800">
                <a:solidFill>
                  <a:schemeClr val="tx1"/>
                </a:solidFill>
                <a:latin typeface="Arial" charset="0"/>
                <a:ea typeface="ＭＳ Ｐゴシック" pitchFamily="34" charset="-128"/>
              </a:defRPr>
            </a:lvl2pPr>
            <a:lvl3pPr marL="1143000" indent="-228600" defTabSz="900113">
              <a:defRPr sz="2800">
                <a:solidFill>
                  <a:schemeClr val="tx1"/>
                </a:solidFill>
                <a:latin typeface="Arial" charset="0"/>
                <a:ea typeface="ＭＳ Ｐゴシック" pitchFamily="34" charset="-128"/>
              </a:defRPr>
            </a:lvl3pPr>
            <a:lvl4pPr marL="1600200" indent="-228600" defTabSz="900113">
              <a:defRPr sz="2800">
                <a:solidFill>
                  <a:schemeClr val="tx1"/>
                </a:solidFill>
                <a:latin typeface="Arial" charset="0"/>
                <a:ea typeface="ＭＳ Ｐゴシック" pitchFamily="34" charset="-128"/>
              </a:defRPr>
            </a:lvl4pPr>
            <a:lvl5pPr marL="2057400" indent="-228600" defTabSz="900113">
              <a:defRPr sz="2800">
                <a:solidFill>
                  <a:schemeClr val="tx1"/>
                </a:solidFill>
                <a:latin typeface="Arial" charset="0"/>
                <a:ea typeface="ＭＳ Ｐゴシック" pitchFamily="34" charset="-128"/>
              </a:defRPr>
            </a:lvl5pPr>
            <a:lvl6pPr marL="2514600" indent="-228600" defTabSz="900113" eaLnBrk="0" fontAlgn="base" hangingPunct="0">
              <a:spcBef>
                <a:spcPct val="0"/>
              </a:spcBef>
              <a:spcAft>
                <a:spcPct val="0"/>
              </a:spcAft>
              <a:defRPr sz="2800">
                <a:solidFill>
                  <a:schemeClr val="tx1"/>
                </a:solidFill>
                <a:latin typeface="Arial" charset="0"/>
                <a:ea typeface="ＭＳ Ｐゴシック" pitchFamily="34" charset="-128"/>
              </a:defRPr>
            </a:lvl6pPr>
            <a:lvl7pPr marL="2971800" indent="-228600" defTabSz="900113" eaLnBrk="0" fontAlgn="base" hangingPunct="0">
              <a:spcBef>
                <a:spcPct val="0"/>
              </a:spcBef>
              <a:spcAft>
                <a:spcPct val="0"/>
              </a:spcAft>
              <a:defRPr sz="2800">
                <a:solidFill>
                  <a:schemeClr val="tx1"/>
                </a:solidFill>
                <a:latin typeface="Arial" charset="0"/>
                <a:ea typeface="ＭＳ Ｐゴシック" pitchFamily="34" charset="-128"/>
              </a:defRPr>
            </a:lvl7pPr>
            <a:lvl8pPr marL="3429000" indent="-228600" defTabSz="900113" eaLnBrk="0" fontAlgn="base" hangingPunct="0">
              <a:spcBef>
                <a:spcPct val="0"/>
              </a:spcBef>
              <a:spcAft>
                <a:spcPct val="0"/>
              </a:spcAft>
              <a:defRPr sz="2800">
                <a:solidFill>
                  <a:schemeClr val="tx1"/>
                </a:solidFill>
                <a:latin typeface="Arial" charset="0"/>
                <a:ea typeface="ＭＳ Ｐゴシック" pitchFamily="34" charset="-128"/>
              </a:defRPr>
            </a:lvl8pPr>
            <a:lvl9pPr marL="3886200" indent="-228600" defTabSz="900113" eaLnBrk="0" fontAlgn="base" hangingPunct="0">
              <a:spcBef>
                <a:spcPct val="0"/>
              </a:spcBef>
              <a:spcAft>
                <a:spcPct val="0"/>
              </a:spcAft>
              <a:defRPr sz="2800">
                <a:solidFill>
                  <a:schemeClr val="tx1"/>
                </a:solidFill>
                <a:latin typeface="Arial" charset="0"/>
                <a:ea typeface="ＭＳ Ｐゴシック" pitchFamily="34" charset="-128"/>
              </a:defRPr>
            </a:lvl9pPr>
          </a:lstStyle>
          <a:p>
            <a:pPr algn="r" eaLnBrk="1" hangingPunct="1"/>
            <a:fld id="{D4AA91CC-EBB2-4964-B0A1-4450F2DE381B}" type="slidenum">
              <a:rPr lang="en-GB" altLang="en-US" sz="1200"/>
              <a:pPr algn="r" eaLnBrk="1" hangingPunct="1"/>
              <a:t>12</a:t>
            </a:fld>
            <a:endParaRPr lang="en-GB"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3663602" y="9918053"/>
            <a:ext cx="2803118" cy="522181"/>
          </a:xfrm>
          <a:prstGeom prst="rect">
            <a:avLst/>
          </a:prstGeom>
          <a:noFill/>
          <a:ln w="9525">
            <a:noFill/>
            <a:miter lim="800000"/>
            <a:headEnd/>
            <a:tailEnd/>
          </a:ln>
        </p:spPr>
        <p:txBody>
          <a:bodyPr lIns="90182" tIns="45092" rIns="90182" bIns="45092" anchor="b"/>
          <a:lstStyle/>
          <a:p>
            <a:pPr algn="r" defTabSz="900113"/>
            <a:fld id="{FF15DEFB-7010-4BC0-9ECC-90C8C7B0F145}" type="slidenum">
              <a:rPr lang="en-GB" sz="1200"/>
              <a:pPr algn="r" defTabSz="900113"/>
              <a:t>13</a:t>
            </a:fld>
            <a:endParaRPr lang="en-GB" sz="1200"/>
          </a:p>
        </p:txBody>
      </p:sp>
      <p:sp>
        <p:nvSpPr>
          <p:cNvPr id="63491" name="Rectangle 1026"/>
          <p:cNvSpPr>
            <a:spLocks noGrp="1" noRot="1" noChangeAspect="1" noChangeArrowheads="1" noTextEdit="1"/>
          </p:cNvSpPr>
          <p:nvPr>
            <p:ph type="sldImg"/>
          </p:nvPr>
        </p:nvSpPr>
        <p:spPr>
          <a:ln/>
        </p:spPr>
      </p:sp>
      <p:sp>
        <p:nvSpPr>
          <p:cNvPr id="63492" name="Rectangle 1027"/>
          <p:cNvSpPr>
            <a:spLocks noGrp="1" noChangeArrowheads="1"/>
          </p:cNvSpPr>
          <p:nvPr>
            <p:ph type="body" idx="1"/>
          </p:nvPr>
        </p:nvSpPr>
        <p:spPr>
          <a:noFill/>
          <a:ln/>
        </p:spPr>
        <p:txBody>
          <a:bodyPr/>
          <a:lstStyle/>
          <a:p>
            <a:pPr eaLnBrk="1" hangingPunct="1"/>
            <a:endParaRPr lang="en-US" b="0" dirty="0">
              <a:latin typeface="Arial" charset="0"/>
              <a:cs typeface="Arial" charset="0"/>
            </a:endParaRPr>
          </a:p>
        </p:txBody>
      </p:sp>
    </p:spTree>
    <p:extLst>
      <p:ext uri="{BB962C8B-B14F-4D97-AF65-F5344CB8AC3E}">
        <p14:creationId xmlns:p14="http://schemas.microsoft.com/office/powerpoint/2010/main" val="2128158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noChangeArrowheads="1"/>
          </p:cNvSpPr>
          <p:nvPr/>
        </p:nvSpPr>
        <p:spPr bwMode="auto">
          <a:xfrm>
            <a:off x="3851099" y="9431653"/>
            <a:ext cx="2946576" cy="496573"/>
          </a:xfrm>
          <a:prstGeom prst="rect">
            <a:avLst/>
          </a:prstGeom>
          <a:noFill/>
          <a:ln w="9525">
            <a:noFill/>
            <a:miter lim="800000"/>
            <a:headEnd/>
            <a:tailEnd/>
          </a:ln>
        </p:spPr>
        <p:txBody>
          <a:bodyPr lIns="90182" tIns="45092" rIns="90182" bIns="45092" anchor="b"/>
          <a:lstStyle/>
          <a:p>
            <a:pPr algn="r" defTabSz="900113"/>
            <a:fld id="{F27461F7-C591-4A73-818D-8BB1F1B3BEDE}" type="slidenum">
              <a:rPr lang="en-GB" sz="1200"/>
              <a:pPr algn="r" defTabSz="900113"/>
              <a:t>16</a:t>
            </a:fld>
            <a:endParaRPr lang="en-GB" sz="1200"/>
          </a:p>
        </p:txBody>
      </p:sp>
      <p:sp>
        <p:nvSpPr>
          <p:cNvPr id="64515" name="Rectangle 1026"/>
          <p:cNvSpPr>
            <a:spLocks noGrp="1" noRot="1" noChangeAspect="1" noChangeArrowheads="1" noTextEdit="1"/>
          </p:cNvSpPr>
          <p:nvPr>
            <p:ph type="sldImg"/>
          </p:nvPr>
        </p:nvSpPr>
        <p:spPr>
          <a:ln/>
        </p:spPr>
      </p:sp>
      <p:sp>
        <p:nvSpPr>
          <p:cNvPr id="64516" name="Rectangle 1027"/>
          <p:cNvSpPr>
            <a:spLocks noGrp="1" noChangeArrowheads="1"/>
          </p:cNvSpPr>
          <p:nvPr>
            <p:ph type="body" idx="1"/>
          </p:nvPr>
        </p:nvSpPr>
        <p:spPr>
          <a:noFill/>
          <a:ln/>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2180151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016DFA9-89A3-4306-B414-17CAC962AD62}" type="datetimeFigureOut">
              <a:rPr lang="en-US"/>
              <a:pPr>
                <a:defRPr/>
              </a:pPr>
              <a:t>11/28/2016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13EEB93-0E16-42FE-8111-E4651BFB37C2}" type="slidenum">
              <a:rPr lang="en-US" altLang="en-US"/>
              <a:pPr/>
              <a:t>‹#›</a:t>
            </a:fld>
            <a:endParaRPr lang="en-US" altLang="en-US"/>
          </a:p>
        </p:txBody>
      </p:sp>
    </p:spTree>
    <p:extLst>
      <p:ext uri="{BB962C8B-B14F-4D97-AF65-F5344CB8AC3E}">
        <p14:creationId xmlns:p14="http://schemas.microsoft.com/office/powerpoint/2010/main" val="3209696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335D43D9-C23E-4FEB-A749-6CA3365F89CB}" type="datetimeFigureOut">
              <a:rPr lang="en-US"/>
              <a:pPr>
                <a:defRPr/>
              </a:pPr>
              <a:t>11/28/2016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1B593DD-F949-4159-AF76-F07ADE4287B3}" type="slidenum">
              <a:rPr lang="en-US" altLang="en-US"/>
              <a:pPr/>
              <a:t>‹#›</a:t>
            </a:fld>
            <a:endParaRPr lang="en-US" altLang="en-US"/>
          </a:p>
        </p:txBody>
      </p:sp>
    </p:spTree>
    <p:extLst>
      <p:ext uri="{BB962C8B-B14F-4D97-AF65-F5344CB8AC3E}">
        <p14:creationId xmlns:p14="http://schemas.microsoft.com/office/powerpoint/2010/main" val="3548158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D2E0D232-F4F6-46D6-876B-087E8F749D42}" type="datetimeFigureOut">
              <a:rPr lang="en-US"/>
              <a:pPr>
                <a:defRPr/>
              </a:pPr>
              <a:t>11/28/2016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098043C-83BB-4CF3-B6DD-52C0D4AF7D0F}" type="slidenum">
              <a:rPr lang="en-US" altLang="en-US"/>
              <a:pPr/>
              <a:t>‹#›</a:t>
            </a:fld>
            <a:endParaRPr lang="en-US" altLang="en-US"/>
          </a:p>
        </p:txBody>
      </p:sp>
    </p:spTree>
    <p:extLst>
      <p:ext uri="{BB962C8B-B14F-4D97-AF65-F5344CB8AC3E}">
        <p14:creationId xmlns:p14="http://schemas.microsoft.com/office/powerpoint/2010/main" val="2337838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Line 10"/>
          <p:cNvSpPr>
            <a:spLocks noChangeShapeType="1"/>
          </p:cNvSpPr>
          <p:nvPr userDrawn="1"/>
        </p:nvSpPr>
        <p:spPr bwMode="auto">
          <a:xfrm rot="5400000">
            <a:off x="4572000" y="-3581400"/>
            <a:ext cx="0" cy="9144000"/>
          </a:xfrm>
          <a:prstGeom prst="line">
            <a:avLst/>
          </a:prstGeom>
          <a:noFill/>
          <a:ln w="28575">
            <a:solidFill>
              <a:srgbClr val="003366"/>
            </a:solidFill>
            <a:round/>
            <a:headEnd/>
            <a:tailEnd/>
          </a:ln>
          <a:effectLst/>
        </p:spPr>
        <p:txBody>
          <a:bodyPr/>
          <a:lstStyle/>
          <a:p>
            <a:pPr>
              <a:defRPr/>
            </a:pPr>
            <a:endParaRPr lang="en-GB">
              <a:latin typeface="Times New Roman" charset="0"/>
              <a:cs typeface="+mn-cs"/>
            </a:endParaRPr>
          </a:p>
        </p:txBody>
      </p:sp>
      <p:sp>
        <p:nvSpPr>
          <p:cNvPr id="8" name="Rectangle 10"/>
          <p:cNvSpPr>
            <a:spLocks noChangeArrowheads="1"/>
          </p:cNvSpPr>
          <p:nvPr userDrawn="1"/>
        </p:nvSpPr>
        <p:spPr bwMode="auto">
          <a:xfrm>
            <a:off x="0" y="3243263"/>
            <a:ext cx="9144000" cy="0"/>
          </a:xfrm>
          <a:prstGeom prst="rect">
            <a:avLst/>
          </a:prstGeom>
          <a:noFill/>
          <a:ln w="9525">
            <a:noFill/>
            <a:miter lim="800000"/>
            <a:headEnd/>
            <a:tailEnd/>
          </a:ln>
          <a:effectLst/>
        </p:spPr>
        <p:txBody>
          <a:bodyPr wrap="none" anchor="ctr">
            <a:spAutoFit/>
          </a:bodyPr>
          <a:lstStyle/>
          <a:p>
            <a:pPr>
              <a:defRPr/>
            </a:pPr>
            <a:endParaRPr lang="en-GB">
              <a:cs typeface="+mn-cs"/>
            </a:endParaRPr>
          </a:p>
        </p:txBody>
      </p:sp>
      <p:sp>
        <p:nvSpPr>
          <p:cNvPr id="2" name="Title 1"/>
          <p:cNvSpPr>
            <a:spLocks noGrp="1"/>
          </p:cNvSpPr>
          <p:nvPr>
            <p:ph type="title"/>
          </p:nvPr>
        </p:nvSpPr>
        <p:spPr/>
        <p:txBody>
          <a:bodyPr/>
          <a:lstStyle/>
          <a:p>
            <a:r>
              <a:rPr lang="en-US" dirty="0"/>
              <a:t>Click to edit Master title style</a:t>
            </a:r>
            <a:endParaRPr lang="en-GB" dirty="0"/>
          </a:p>
        </p:txBody>
      </p:sp>
    </p:spTree>
    <p:extLst>
      <p:ext uri="{BB962C8B-B14F-4D97-AF65-F5344CB8AC3E}">
        <p14:creationId xmlns:p14="http://schemas.microsoft.com/office/powerpoint/2010/main" val="2084769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6712"/>
            <a:ext cx="7772400" cy="1470025"/>
          </a:xfrm>
        </p:spPr>
        <p:txBody>
          <a:bodyPr/>
          <a:lstStyle/>
          <a:p>
            <a:r>
              <a:rPr lang="en-US"/>
              <a:t>Click to edit Master title style</a:t>
            </a:r>
          </a:p>
        </p:txBody>
      </p:sp>
      <p:sp>
        <p:nvSpPr>
          <p:cNvPr id="3" name="Subtitle 2"/>
          <p:cNvSpPr>
            <a:spLocks noGrp="1"/>
          </p:cNvSpPr>
          <p:nvPr>
            <p:ph type="subTitle" idx="1"/>
          </p:nvPr>
        </p:nvSpPr>
        <p:spPr>
          <a:xfrm>
            <a:off x="1027584" y="2492896"/>
            <a:ext cx="7088832" cy="648072"/>
          </a:xfrm>
        </p:spPr>
        <p:txBody>
          <a:bodyPr/>
          <a:lstStyle>
            <a:lvl1pPr marL="0" indent="0" algn="ctr">
              <a:buNone/>
              <a:defRPr sz="2400" i="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ea typeface="ＭＳ Ｐゴシック" pitchFamily="34" charset="-128"/>
              </a:defRPr>
            </a:lvl1pPr>
          </a:lstStyle>
          <a:p>
            <a:pPr>
              <a:defRPr/>
            </a:pPr>
            <a:fld id="{991A2B0F-57E9-47C3-9F2F-E644AE246210}" type="datetime2">
              <a:rPr lang="en-GB"/>
              <a:pPr>
                <a:defRPr/>
              </a:pPr>
              <a:t>Monday, 28 November 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D57BB50-4D4F-477B-949B-C944E26B5BE9}" type="slidenum">
              <a:rPr lang="en-US" altLang="en-US"/>
              <a:pPr/>
              <a:t>‹#›</a:t>
            </a:fld>
            <a:endParaRPr lang="en-US" altLang="en-US"/>
          </a:p>
        </p:txBody>
      </p:sp>
    </p:spTree>
    <p:extLst>
      <p:ext uri="{BB962C8B-B14F-4D97-AF65-F5344CB8AC3E}">
        <p14:creationId xmlns:p14="http://schemas.microsoft.com/office/powerpoint/2010/main" val="2705758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ea typeface="ＭＳ Ｐゴシック" pitchFamily="34" charset="-128"/>
              </a:defRPr>
            </a:lvl1pPr>
          </a:lstStyle>
          <a:p>
            <a:pPr>
              <a:defRPr/>
            </a:pPr>
            <a:fld id="{45CF8FCA-0DF1-477C-BDC5-FB0254682B04}" type="datetime2">
              <a:rPr lang="en-GB"/>
              <a:pPr>
                <a:defRPr/>
              </a:pPr>
              <a:t>Monday, 28 November 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A7C8259-8B4C-4DE5-81B5-7FD2A3EF4218}" type="slidenum">
              <a:rPr lang="en-US" altLang="en-US"/>
              <a:pPr/>
              <a:t>‹#›</a:t>
            </a:fld>
            <a:endParaRPr lang="en-US" altLang="en-US"/>
          </a:p>
        </p:txBody>
      </p:sp>
    </p:spTree>
    <p:extLst>
      <p:ext uri="{BB962C8B-B14F-4D97-AF65-F5344CB8AC3E}">
        <p14:creationId xmlns:p14="http://schemas.microsoft.com/office/powerpoint/2010/main" val="2857864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288853"/>
            <a:ext cx="7772400" cy="1362075"/>
          </a:xfrm>
        </p:spPr>
        <p:txBody>
          <a:bodyPr anchor="t"/>
          <a:lstStyle>
            <a:lvl1pPr algn="l">
              <a:defRPr sz="4000" b="1" cap="none" baseline="0"/>
            </a:lvl1pPr>
          </a:lstStyle>
          <a:p>
            <a:r>
              <a:rPr lang="en-US"/>
              <a:t>Click to edit Master title style</a:t>
            </a:r>
          </a:p>
        </p:txBody>
      </p:sp>
      <p:sp>
        <p:nvSpPr>
          <p:cNvPr id="3" name="Text Placeholder 2"/>
          <p:cNvSpPr>
            <a:spLocks noGrp="1"/>
          </p:cNvSpPr>
          <p:nvPr>
            <p:ph type="body" idx="1"/>
          </p:nvPr>
        </p:nvSpPr>
        <p:spPr>
          <a:xfrm>
            <a:off x="722313" y="3657005"/>
            <a:ext cx="7772400" cy="1500187"/>
          </a:xfrm>
        </p:spPr>
        <p:txBody>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ea typeface="ＭＳ Ｐゴシック" pitchFamily="34" charset="-128"/>
              </a:defRPr>
            </a:lvl1pPr>
          </a:lstStyle>
          <a:p>
            <a:pPr>
              <a:defRPr/>
            </a:pPr>
            <a:fld id="{060DBB38-D45F-43DE-8ED0-98E071CB2AB2}" type="datetime2">
              <a:rPr lang="en-GB"/>
              <a:pPr>
                <a:defRPr/>
              </a:pPr>
              <a:t>Monday, 28 November 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3E3341C-1922-470A-981A-BF6C36F6BF97}" type="slidenum">
              <a:rPr lang="en-US" altLang="en-US"/>
              <a:pPr/>
              <a:t>‹#›</a:t>
            </a:fld>
            <a:endParaRPr lang="en-US" altLang="en-US"/>
          </a:p>
        </p:txBody>
      </p:sp>
    </p:spTree>
    <p:extLst>
      <p:ext uri="{BB962C8B-B14F-4D97-AF65-F5344CB8AC3E}">
        <p14:creationId xmlns:p14="http://schemas.microsoft.com/office/powerpoint/2010/main" val="82579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96752"/>
            <a:ext cx="4038600" cy="49294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96752"/>
            <a:ext cx="4038600" cy="49294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ea typeface="ＭＳ Ｐゴシック" pitchFamily="34" charset="-128"/>
              </a:defRPr>
            </a:lvl1pPr>
          </a:lstStyle>
          <a:p>
            <a:pPr>
              <a:defRPr/>
            </a:pPr>
            <a:fld id="{34548CBA-B623-4DC7-B4AB-46359E0EB9F5}" type="datetime2">
              <a:rPr lang="en-GB"/>
              <a:pPr>
                <a:defRPr/>
              </a:pPr>
              <a:t>Monday, 28 November 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ED6B3F60-B0E8-4FAD-9142-241A12D258A0}" type="slidenum">
              <a:rPr lang="en-US" altLang="en-US"/>
              <a:pPr/>
              <a:t>‹#›</a:t>
            </a:fld>
            <a:endParaRPr lang="en-US" altLang="en-US"/>
          </a:p>
        </p:txBody>
      </p:sp>
    </p:spTree>
    <p:extLst>
      <p:ext uri="{BB962C8B-B14F-4D97-AF65-F5344CB8AC3E}">
        <p14:creationId xmlns:p14="http://schemas.microsoft.com/office/powerpoint/2010/main" val="29770286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3305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44824"/>
            <a:ext cx="4040188" cy="446449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3305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844824"/>
            <a:ext cx="4041775" cy="446449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ea typeface="ＭＳ Ｐゴシック" pitchFamily="34" charset="-128"/>
              </a:defRPr>
            </a:lvl1pPr>
          </a:lstStyle>
          <a:p>
            <a:pPr>
              <a:defRPr/>
            </a:pPr>
            <a:fld id="{7B8155F3-4F2F-45DD-9158-FDB25856A474}" type="datetime2">
              <a:rPr lang="en-GB"/>
              <a:pPr>
                <a:defRPr/>
              </a:pPr>
              <a:t>Monday, 28 November 2016</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9DD61D53-5A67-433A-93A2-642B4EFEB9A4}" type="slidenum">
              <a:rPr lang="en-US" altLang="en-US"/>
              <a:pPr/>
              <a:t>‹#›</a:t>
            </a:fld>
            <a:endParaRPr lang="en-US" altLang="en-US"/>
          </a:p>
        </p:txBody>
      </p:sp>
    </p:spTree>
    <p:extLst>
      <p:ext uri="{BB962C8B-B14F-4D97-AF65-F5344CB8AC3E}">
        <p14:creationId xmlns:p14="http://schemas.microsoft.com/office/powerpoint/2010/main" val="40031133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te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4" name="Content Placeholder 3"/>
          <p:cNvSpPr>
            <a:spLocks noGrp="1"/>
          </p:cNvSpPr>
          <p:nvPr>
            <p:ph sz="half" idx="2"/>
          </p:nvPr>
        </p:nvSpPr>
        <p:spPr>
          <a:xfrm>
            <a:off x="457200" y="1124744"/>
            <a:ext cx="2386608" cy="51845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3131841" y="1124744"/>
            <a:ext cx="5554960" cy="51845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ea typeface="ＭＳ Ｐゴシック" pitchFamily="34" charset="-128"/>
              </a:defRPr>
            </a:lvl1pPr>
          </a:lstStyle>
          <a:p>
            <a:pPr>
              <a:defRPr/>
            </a:pPr>
            <a:fld id="{63688FCC-2439-4012-A164-A82E04A19C35}" type="datetime2">
              <a:rPr lang="en-GB"/>
              <a:pPr>
                <a:defRPr/>
              </a:pPr>
              <a:t>Monday, 28 November 2016</a:t>
            </a:fld>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63C0AB93-A1A2-49ED-A0F4-B0A00C87FDE3}" type="slidenum">
              <a:rPr lang="en-US" altLang="en-US"/>
              <a:pPr/>
              <a:t>‹#›</a:t>
            </a:fld>
            <a:endParaRPr lang="en-US" altLang="en-US"/>
          </a:p>
        </p:txBody>
      </p:sp>
    </p:spTree>
    <p:extLst>
      <p:ext uri="{BB962C8B-B14F-4D97-AF65-F5344CB8AC3E}">
        <p14:creationId xmlns:p14="http://schemas.microsoft.com/office/powerpoint/2010/main" val="28461748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ight Notes and Comm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4" name="Content Placeholder 3"/>
          <p:cNvSpPr>
            <a:spLocks noGrp="1"/>
          </p:cNvSpPr>
          <p:nvPr>
            <p:ph sz="half" idx="2"/>
          </p:nvPr>
        </p:nvSpPr>
        <p:spPr>
          <a:xfrm>
            <a:off x="6300192" y="1124744"/>
            <a:ext cx="2386608" cy="51845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67544" y="1124744"/>
            <a:ext cx="5554960" cy="51845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ea typeface="ＭＳ Ｐゴシック" pitchFamily="34" charset="-128"/>
              </a:defRPr>
            </a:lvl1pPr>
          </a:lstStyle>
          <a:p>
            <a:pPr>
              <a:defRPr/>
            </a:pPr>
            <a:fld id="{63688FCC-2439-4012-A164-A82E04A19C35}" type="datetime2">
              <a:rPr lang="en-GB"/>
              <a:pPr>
                <a:defRPr/>
              </a:pPr>
              <a:t>Monday, 28 November 2016</a:t>
            </a:fld>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5AB00F2A-F9AF-4976-932F-6B53F64D2384}" type="slidenum">
              <a:rPr lang="en-US" altLang="en-US"/>
              <a:pPr/>
              <a:t>‹#›</a:t>
            </a:fld>
            <a:endParaRPr lang="en-US" altLang="en-US"/>
          </a:p>
        </p:txBody>
      </p:sp>
    </p:spTree>
    <p:extLst>
      <p:ext uri="{BB962C8B-B14F-4D97-AF65-F5344CB8AC3E}">
        <p14:creationId xmlns:p14="http://schemas.microsoft.com/office/powerpoint/2010/main" val="3908606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 name="Straight Connector 1"/>
          <p:cNvCxnSpPr/>
          <p:nvPr userDrawn="1"/>
        </p:nvCxnSpPr>
        <p:spPr>
          <a:xfrm>
            <a:off x="0" y="692150"/>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Date Placeholder 3"/>
          <p:cNvSpPr>
            <a:spLocks noGrp="1"/>
          </p:cNvSpPr>
          <p:nvPr>
            <p:ph type="dt" sz="half" idx="10"/>
          </p:nvPr>
        </p:nvSpPr>
        <p:spPr/>
        <p:txBody>
          <a:bodyPr/>
          <a:lstStyle>
            <a:lvl1pPr>
              <a:defRPr/>
            </a:lvl1pPr>
          </a:lstStyle>
          <a:p>
            <a:pPr>
              <a:defRPr/>
            </a:pPr>
            <a:fld id="{8917BE46-D907-4C0E-9111-0706E8154A3D}" type="datetimeFigureOut">
              <a:rPr lang="en-US"/>
              <a:pPr>
                <a:defRPr/>
              </a:pPr>
              <a:t>11/28/2016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35BA45EE-4D28-47B7-8297-8B828A4D41DB}" type="slidenum">
              <a:rPr lang="en-US" altLang="en-US"/>
              <a:pPr/>
              <a:t>‹#›</a:t>
            </a:fld>
            <a:endParaRPr lang="en-US" altLang="en-US"/>
          </a:p>
        </p:txBody>
      </p:sp>
    </p:spTree>
    <p:extLst>
      <p:ext uri="{BB962C8B-B14F-4D97-AF65-F5344CB8AC3E}">
        <p14:creationId xmlns:p14="http://schemas.microsoft.com/office/powerpoint/2010/main" val="26031420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ea typeface="ＭＳ Ｐゴシック" pitchFamily="34" charset="-128"/>
              </a:defRPr>
            </a:lvl1pPr>
          </a:lstStyle>
          <a:p>
            <a:pPr>
              <a:defRPr/>
            </a:pPr>
            <a:fld id="{CA072228-A4DF-4897-B07E-D38D5A7254A1}" type="datetime2">
              <a:rPr lang="en-GB"/>
              <a:pPr>
                <a:defRPr/>
              </a:pPr>
              <a:t>Monday, 28 November 2016</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7F03BB83-26A4-4753-A761-C27693E93664}" type="slidenum">
              <a:rPr lang="en-US" altLang="en-US"/>
              <a:pPr/>
              <a:t>‹#›</a:t>
            </a:fld>
            <a:endParaRPr lang="en-US" altLang="en-US"/>
          </a:p>
        </p:txBody>
      </p:sp>
    </p:spTree>
    <p:extLst>
      <p:ext uri="{BB962C8B-B14F-4D97-AF65-F5344CB8AC3E}">
        <p14:creationId xmlns:p14="http://schemas.microsoft.com/office/powerpoint/2010/main" val="30501320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ea typeface="ＭＳ Ｐゴシック" pitchFamily="34" charset="-128"/>
              </a:defRPr>
            </a:lvl1pPr>
          </a:lstStyle>
          <a:p>
            <a:pPr>
              <a:defRPr/>
            </a:pPr>
            <a:fld id="{EFBA7F78-680E-4BA5-953D-11C14C5A2081}" type="datetime2">
              <a:rPr lang="en-GB"/>
              <a:pPr>
                <a:defRPr/>
              </a:pPr>
              <a:t>Monday, 28 November 2016</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A48BF1E7-6B3F-4AD2-9DEE-2D713B336FEE}" type="slidenum">
              <a:rPr lang="en-US" altLang="en-US"/>
              <a:pPr/>
              <a:t>‹#›</a:t>
            </a:fld>
            <a:endParaRPr lang="en-US" altLang="en-US"/>
          </a:p>
        </p:txBody>
      </p:sp>
    </p:spTree>
    <p:extLst>
      <p:ext uri="{BB962C8B-B14F-4D97-AF65-F5344CB8AC3E}">
        <p14:creationId xmlns:p14="http://schemas.microsoft.com/office/powerpoint/2010/main" val="17915939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851694"/>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124744"/>
            <a:ext cx="3008313" cy="50014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ea typeface="ＭＳ Ｐゴシック" pitchFamily="34" charset="-128"/>
              </a:defRPr>
            </a:lvl1pPr>
          </a:lstStyle>
          <a:p>
            <a:pPr>
              <a:defRPr/>
            </a:pPr>
            <a:fld id="{9ECC1590-8BF1-4F7C-B510-2A275CF94722}" type="datetime2">
              <a:rPr lang="en-GB"/>
              <a:pPr>
                <a:defRPr/>
              </a:pPr>
              <a:t>Monday, 28 November 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A829C4BF-22A2-452E-BBA3-8B1300106046}" type="slidenum">
              <a:rPr lang="en-US" altLang="en-US"/>
              <a:pPr/>
              <a:t>‹#›</a:t>
            </a:fld>
            <a:endParaRPr lang="en-US" altLang="en-US"/>
          </a:p>
        </p:txBody>
      </p:sp>
    </p:spTree>
    <p:extLst>
      <p:ext uri="{BB962C8B-B14F-4D97-AF65-F5344CB8AC3E}">
        <p14:creationId xmlns:p14="http://schemas.microsoft.com/office/powerpoint/2010/main" val="27907006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ea typeface="ＭＳ Ｐゴシック" pitchFamily="34" charset="-128"/>
              </a:defRPr>
            </a:lvl1pPr>
          </a:lstStyle>
          <a:p>
            <a:pPr>
              <a:defRPr/>
            </a:pPr>
            <a:fld id="{BC969E32-2680-48FE-9D91-DE9C880A24AE}" type="datetime2">
              <a:rPr lang="en-GB"/>
              <a:pPr>
                <a:defRPr/>
              </a:pPr>
              <a:t>Monday, 28 November 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AD322B5F-683A-4D92-AB5E-292E0D6D07FF}" type="slidenum">
              <a:rPr lang="en-US" altLang="en-US"/>
              <a:pPr/>
              <a:t>‹#›</a:t>
            </a:fld>
            <a:endParaRPr lang="en-US" altLang="en-US"/>
          </a:p>
        </p:txBody>
      </p:sp>
    </p:spTree>
    <p:extLst>
      <p:ext uri="{BB962C8B-B14F-4D97-AF65-F5344CB8AC3E}">
        <p14:creationId xmlns:p14="http://schemas.microsoft.com/office/powerpoint/2010/main" val="9735290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ea typeface="ＭＳ Ｐゴシック" pitchFamily="34" charset="-128"/>
              </a:defRPr>
            </a:lvl1pPr>
          </a:lstStyle>
          <a:p>
            <a:pPr>
              <a:defRPr/>
            </a:pPr>
            <a:fld id="{A92FCCBC-C795-4C93-8FE9-E9F6CBDAF1B5}" type="datetime2">
              <a:rPr lang="en-GB"/>
              <a:pPr>
                <a:defRPr/>
              </a:pPr>
              <a:t>Monday, 28 November 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06C1BF2-EB77-4419-B72F-0F00742C7634}" type="slidenum">
              <a:rPr lang="en-US" altLang="en-US"/>
              <a:pPr/>
              <a:t>‹#›</a:t>
            </a:fld>
            <a:endParaRPr lang="en-US" altLang="en-US"/>
          </a:p>
        </p:txBody>
      </p:sp>
    </p:spTree>
    <p:extLst>
      <p:ext uri="{BB962C8B-B14F-4D97-AF65-F5344CB8AC3E}">
        <p14:creationId xmlns:p14="http://schemas.microsoft.com/office/powerpoint/2010/main" val="20516106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ea typeface="ＭＳ Ｐゴシック" pitchFamily="34" charset="-128"/>
              </a:defRPr>
            </a:lvl1pPr>
          </a:lstStyle>
          <a:p>
            <a:pPr>
              <a:defRPr/>
            </a:pPr>
            <a:fld id="{A8EBCFFC-7E36-40DC-9D7C-27A84A597DBF}" type="datetime2">
              <a:rPr lang="en-GB"/>
              <a:pPr>
                <a:defRPr/>
              </a:pPr>
              <a:t>Monday, 28 November 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1FC9601-2A36-4A6C-A6CF-CB0A147E0B02}" type="slidenum">
              <a:rPr lang="en-US" altLang="en-US"/>
              <a:pPr/>
              <a:t>‹#›</a:t>
            </a:fld>
            <a:endParaRPr lang="en-US" altLang="en-US"/>
          </a:p>
        </p:txBody>
      </p:sp>
    </p:spTree>
    <p:extLst>
      <p:ext uri="{BB962C8B-B14F-4D97-AF65-F5344CB8AC3E}">
        <p14:creationId xmlns:p14="http://schemas.microsoft.com/office/powerpoint/2010/main" val="12054722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6712"/>
            <a:ext cx="7772400" cy="1470025"/>
          </a:xfrm>
        </p:spPr>
        <p:txBody>
          <a:bodyPr/>
          <a:lstStyle/>
          <a:p>
            <a:r>
              <a:rPr lang="en-US"/>
              <a:t>Click to edit Master title style</a:t>
            </a:r>
          </a:p>
        </p:txBody>
      </p:sp>
      <p:sp>
        <p:nvSpPr>
          <p:cNvPr id="3" name="Subtitle 2"/>
          <p:cNvSpPr>
            <a:spLocks noGrp="1"/>
          </p:cNvSpPr>
          <p:nvPr>
            <p:ph type="subTitle" idx="1"/>
          </p:nvPr>
        </p:nvSpPr>
        <p:spPr>
          <a:xfrm>
            <a:off x="1027584" y="2492896"/>
            <a:ext cx="7088832" cy="648072"/>
          </a:xfrm>
        </p:spPr>
        <p:txBody>
          <a:bodyPr/>
          <a:lstStyle>
            <a:lvl1pPr marL="0" indent="0" algn="ctr">
              <a:buNone/>
              <a:defRPr sz="2400" i="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ea typeface="ＭＳ Ｐゴシック" pitchFamily="34" charset="-128"/>
              </a:defRPr>
            </a:lvl1pPr>
          </a:lstStyle>
          <a:p>
            <a:pPr>
              <a:defRPr/>
            </a:pPr>
            <a:fld id="{991A2B0F-57E9-47C3-9F2F-E644AE246210}" type="datetime2">
              <a:rPr lang="en-GB"/>
              <a:pPr>
                <a:defRPr/>
              </a:pPr>
              <a:t>Monday, 28 November 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B29D7179-A0FF-426C-B767-106ECF74B310}" type="slidenum">
              <a:rPr lang="en-US" altLang="en-US"/>
              <a:pPr/>
              <a:t>‹#›</a:t>
            </a:fld>
            <a:endParaRPr lang="en-US" altLang="en-US"/>
          </a:p>
        </p:txBody>
      </p:sp>
    </p:spTree>
    <p:extLst>
      <p:ext uri="{BB962C8B-B14F-4D97-AF65-F5344CB8AC3E}">
        <p14:creationId xmlns:p14="http://schemas.microsoft.com/office/powerpoint/2010/main" val="9804860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ea typeface="ＭＳ Ｐゴシック" pitchFamily="34" charset="-128"/>
              </a:defRPr>
            </a:lvl1pPr>
          </a:lstStyle>
          <a:p>
            <a:pPr>
              <a:defRPr/>
            </a:pPr>
            <a:fld id="{45CF8FCA-0DF1-477C-BDC5-FB0254682B04}" type="datetime2">
              <a:rPr lang="en-GB"/>
              <a:pPr>
                <a:defRPr/>
              </a:pPr>
              <a:t>Monday, 28 November 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C339A1D-9635-4D99-A09C-86CD3EC0E0E2}" type="slidenum">
              <a:rPr lang="en-US" altLang="en-US"/>
              <a:pPr/>
              <a:t>‹#›</a:t>
            </a:fld>
            <a:endParaRPr lang="en-US" altLang="en-US"/>
          </a:p>
        </p:txBody>
      </p:sp>
    </p:spTree>
    <p:extLst>
      <p:ext uri="{BB962C8B-B14F-4D97-AF65-F5344CB8AC3E}">
        <p14:creationId xmlns:p14="http://schemas.microsoft.com/office/powerpoint/2010/main" val="29877277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288853"/>
            <a:ext cx="7772400" cy="1362075"/>
          </a:xfrm>
        </p:spPr>
        <p:txBody>
          <a:bodyPr anchor="t"/>
          <a:lstStyle>
            <a:lvl1pPr algn="l">
              <a:defRPr sz="4000" b="1" cap="none" baseline="0"/>
            </a:lvl1pPr>
          </a:lstStyle>
          <a:p>
            <a:r>
              <a:rPr lang="en-US"/>
              <a:t>Click to edit Master title style</a:t>
            </a:r>
          </a:p>
        </p:txBody>
      </p:sp>
      <p:sp>
        <p:nvSpPr>
          <p:cNvPr id="3" name="Text Placeholder 2"/>
          <p:cNvSpPr>
            <a:spLocks noGrp="1"/>
          </p:cNvSpPr>
          <p:nvPr>
            <p:ph type="body" idx="1"/>
          </p:nvPr>
        </p:nvSpPr>
        <p:spPr>
          <a:xfrm>
            <a:off x="722313" y="3657005"/>
            <a:ext cx="7772400" cy="1500187"/>
          </a:xfrm>
        </p:spPr>
        <p:txBody>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ea typeface="ＭＳ Ｐゴシック" pitchFamily="34" charset="-128"/>
              </a:defRPr>
            </a:lvl1pPr>
          </a:lstStyle>
          <a:p>
            <a:pPr>
              <a:defRPr/>
            </a:pPr>
            <a:fld id="{060DBB38-D45F-43DE-8ED0-98E071CB2AB2}" type="datetime2">
              <a:rPr lang="en-GB"/>
              <a:pPr>
                <a:defRPr/>
              </a:pPr>
              <a:t>Monday, 28 November 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0909F75-445C-4E39-AFCE-B333CD7B5933}" type="slidenum">
              <a:rPr lang="en-US" altLang="en-US"/>
              <a:pPr/>
              <a:t>‹#›</a:t>
            </a:fld>
            <a:endParaRPr lang="en-US" altLang="en-US"/>
          </a:p>
        </p:txBody>
      </p:sp>
    </p:spTree>
    <p:extLst>
      <p:ext uri="{BB962C8B-B14F-4D97-AF65-F5344CB8AC3E}">
        <p14:creationId xmlns:p14="http://schemas.microsoft.com/office/powerpoint/2010/main" val="13270619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96752"/>
            <a:ext cx="4038600" cy="49294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96752"/>
            <a:ext cx="4038600" cy="49294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ea typeface="ＭＳ Ｐゴシック" pitchFamily="34" charset="-128"/>
              </a:defRPr>
            </a:lvl1pPr>
          </a:lstStyle>
          <a:p>
            <a:pPr>
              <a:defRPr/>
            </a:pPr>
            <a:fld id="{34548CBA-B623-4DC7-B4AB-46359E0EB9F5}" type="datetime2">
              <a:rPr lang="en-GB"/>
              <a:pPr>
                <a:defRPr/>
              </a:pPr>
              <a:t>Monday, 28 November 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79DFB09F-A12F-4BA3-A57E-FF7E5AAA9015}" type="slidenum">
              <a:rPr lang="en-US" altLang="en-US"/>
              <a:pPr/>
              <a:t>‹#›</a:t>
            </a:fld>
            <a:endParaRPr lang="en-US" altLang="en-US"/>
          </a:p>
        </p:txBody>
      </p:sp>
    </p:spTree>
    <p:extLst>
      <p:ext uri="{BB962C8B-B14F-4D97-AF65-F5344CB8AC3E}">
        <p14:creationId xmlns:p14="http://schemas.microsoft.com/office/powerpoint/2010/main" val="799408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fld id="{980F7151-8070-483E-BCC3-6D72A87B5E9D}" type="datetimeFigureOut">
              <a:rPr lang="en-US"/>
              <a:pPr>
                <a:defRPr/>
              </a:pPr>
              <a:t>11/28/2016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CA2B32A-7F3C-4DCC-BFB4-13DA5BBD6E79}" type="slidenum">
              <a:rPr lang="en-US" altLang="en-US"/>
              <a:pPr/>
              <a:t>‹#›</a:t>
            </a:fld>
            <a:endParaRPr lang="en-US" altLang="en-US"/>
          </a:p>
        </p:txBody>
      </p:sp>
    </p:spTree>
    <p:extLst>
      <p:ext uri="{BB962C8B-B14F-4D97-AF65-F5344CB8AC3E}">
        <p14:creationId xmlns:p14="http://schemas.microsoft.com/office/powerpoint/2010/main" val="20992913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3305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44824"/>
            <a:ext cx="4040188" cy="446449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3305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844824"/>
            <a:ext cx="4041775" cy="446449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ea typeface="ＭＳ Ｐゴシック" pitchFamily="34" charset="-128"/>
              </a:defRPr>
            </a:lvl1pPr>
          </a:lstStyle>
          <a:p>
            <a:pPr>
              <a:defRPr/>
            </a:pPr>
            <a:fld id="{7B8155F3-4F2F-45DD-9158-FDB25856A474}" type="datetime2">
              <a:rPr lang="en-GB"/>
              <a:pPr>
                <a:defRPr/>
              </a:pPr>
              <a:t>Monday, 28 November 2016</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DDAA84D2-E608-487E-B60C-B3D6CD5A770B}" type="slidenum">
              <a:rPr lang="en-US" altLang="en-US"/>
              <a:pPr/>
              <a:t>‹#›</a:t>
            </a:fld>
            <a:endParaRPr lang="en-US" altLang="en-US"/>
          </a:p>
        </p:txBody>
      </p:sp>
    </p:spTree>
    <p:extLst>
      <p:ext uri="{BB962C8B-B14F-4D97-AF65-F5344CB8AC3E}">
        <p14:creationId xmlns:p14="http://schemas.microsoft.com/office/powerpoint/2010/main" val="14739397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Note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4" name="Content Placeholder 3"/>
          <p:cNvSpPr>
            <a:spLocks noGrp="1"/>
          </p:cNvSpPr>
          <p:nvPr>
            <p:ph sz="half" idx="2"/>
          </p:nvPr>
        </p:nvSpPr>
        <p:spPr>
          <a:xfrm>
            <a:off x="457200" y="1124744"/>
            <a:ext cx="2386608" cy="51845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3131841" y="1124744"/>
            <a:ext cx="5554960" cy="51845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ea typeface="ＭＳ Ｐゴシック" pitchFamily="34" charset="-128"/>
              </a:defRPr>
            </a:lvl1pPr>
          </a:lstStyle>
          <a:p>
            <a:pPr>
              <a:defRPr/>
            </a:pPr>
            <a:fld id="{63688FCC-2439-4012-A164-A82E04A19C35}" type="datetime2">
              <a:rPr lang="en-GB"/>
              <a:pPr>
                <a:defRPr/>
              </a:pPr>
              <a:t>Monday, 28 November 2016</a:t>
            </a:fld>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908453BB-59DC-49E9-8A9E-E2807CCC3AC1}" type="slidenum">
              <a:rPr lang="en-US" altLang="en-US"/>
              <a:pPr/>
              <a:t>‹#›</a:t>
            </a:fld>
            <a:endParaRPr lang="en-US" altLang="en-US"/>
          </a:p>
        </p:txBody>
      </p:sp>
    </p:spTree>
    <p:extLst>
      <p:ext uri="{BB962C8B-B14F-4D97-AF65-F5344CB8AC3E}">
        <p14:creationId xmlns:p14="http://schemas.microsoft.com/office/powerpoint/2010/main" val="34912944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ight Notes and Comm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4" name="Content Placeholder 3"/>
          <p:cNvSpPr>
            <a:spLocks noGrp="1"/>
          </p:cNvSpPr>
          <p:nvPr>
            <p:ph sz="half" idx="2"/>
          </p:nvPr>
        </p:nvSpPr>
        <p:spPr>
          <a:xfrm>
            <a:off x="6300192" y="1124744"/>
            <a:ext cx="2386608" cy="51845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67544" y="1124744"/>
            <a:ext cx="5554960" cy="51845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ea typeface="ＭＳ Ｐゴシック" pitchFamily="34" charset="-128"/>
              </a:defRPr>
            </a:lvl1pPr>
          </a:lstStyle>
          <a:p>
            <a:pPr>
              <a:defRPr/>
            </a:pPr>
            <a:fld id="{63688FCC-2439-4012-A164-A82E04A19C35}" type="datetime2">
              <a:rPr lang="en-GB"/>
              <a:pPr>
                <a:defRPr/>
              </a:pPr>
              <a:t>Monday, 28 November 2016</a:t>
            </a:fld>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5ECE9C87-C848-461A-A325-474CA09EE80D}" type="slidenum">
              <a:rPr lang="en-US" altLang="en-US"/>
              <a:pPr/>
              <a:t>‹#›</a:t>
            </a:fld>
            <a:endParaRPr lang="en-US" altLang="en-US"/>
          </a:p>
        </p:txBody>
      </p:sp>
    </p:spTree>
    <p:extLst>
      <p:ext uri="{BB962C8B-B14F-4D97-AF65-F5344CB8AC3E}">
        <p14:creationId xmlns:p14="http://schemas.microsoft.com/office/powerpoint/2010/main" val="17344146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ea typeface="ＭＳ Ｐゴシック" pitchFamily="34" charset="-128"/>
              </a:defRPr>
            </a:lvl1pPr>
          </a:lstStyle>
          <a:p>
            <a:pPr>
              <a:defRPr/>
            </a:pPr>
            <a:fld id="{CA072228-A4DF-4897-B07E-D38D5A7254A1}" type="datetime2">
              <a:rPr lang="en-GB"/>
              <a:pPr>
                <a:defRPr/>
              </a:pPr>
              <a:t>Monday, 28 November 2016</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B0F4C987-B284-47B3-8427-ABDDB7AAD0E2}" type="slidenum">
              <a:rPr lang="en-US" altLang="en-US"/>
              <a:pPr/>
              <a:t>‹#›</a:t>
            </a:fld>
            <a:endParaRPr lang="en-US" altLang="en-US"/>
          </a:p>
        </p:txBody>
      </p:sp>
    </p:spTree>
    <p:extLst>
      <p:ext uri="{BB962C8B-B14F-4D97-AF65-F5344CB8AC3E}">
        <p14:creationId xmlns:p14="http://schemas.microsoft.com/office/powerpoint/2010/main" val="13184176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ea typeface="ＭＳ Ｐゴシック" pitchFamily="34" charset="-128"/>
              </a:defRPr>
            </a:lvl1pPr>
          </a:lstStyle>
          <a:p>
            <a:pPr>
              <a:defRPr/>
            </a:pPr>
            <a:fld id="{EFBA7F78-680E-4BA5-953D-11C14C5A2081}" type="datetime2">
              <a:rPr lang="en-GB"/>
              <a:pPr>
                <a:defRPr/>
              </a:pPr>
              <a:t>Monday, 28 November 2016</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DA02D108-8309-4FA2-981A-B1F1D1954D56}" type="slidenum">
              <a:rPr lang="en-US" altLang="en-US"/>
              <a:pPr/>
              <a:t>‹#›</a:t>
            </a:fld>
            <a:endParaRPr lang="en-US" altLang="en-US"/>
          </a:p>
        </p:txBody>
      </p:sp>
    </p:spTree>
    <p:extLst>
      <p:ext uri="{BB962C8B-B14F-4D97-AF65-F5344CB8AC3E}">
        <p14:creationId xmlns:p14="http://schemas.microsoft.com/office/powerpoint/2010/main" val="6457524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851694"/>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124744"/>
            <a:ext cx="3008313" cy="50014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ea typeface="ＭＳ Ｐゴシック" pitchFamily="34" charset="-128"/>
              </a:defRPr>
            </a:lvl1pPr>
          </a:lstStyle>
          <a:p>
            <a:pPr>
              <a:defRPr/>
            </a:pPr>
            <a:fld id="{9ECC1590-8BF1-4F7C-B510-2A275CF94722}" type="datetime2">
              <a:rPr lang="en-GB"/>
              <a:pPr>
                <a:defRPr/>
              </a:pPr>
              <a:t>Monday, 28 November 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9561F082-837C-4246-9811-C526E2F22C9B}" type="slidenum">
              <a:rPr lang="en-US" altLang="en-US"/>
              <a:pPr/>
              <a:t>‹#›</a:t>
            </a:fld>
            <a:endParaRPr lang="en-US" altLang="en-US"/>
          </a:p>
        </p:txBody>
      </p:sp>
    </p:spTree>
    <p:extLst>
      <p:ext uri="{BB962C8B-B14F-4D97-AF65-F5344CB8AC3E}">
        <p14:creationId xmlns:p14="http://schemas.microsoft.com/office/powerpoint/2010/main" val="24845935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ea typeface="ＭＳ Ｐゴシック" pitchFamily="34" charset="-128"/>
              </a:defRPr>
            </a:lvl1pPr>
          </a:lstStyle>
          <a:p>
            <a:pPr>
              <a:defRPr/>
            </a:pPr>
            <a:fld id="{BC969E32-2680-48FE-9D91-DE9C880A24AE}" type="datetime2">
              <a:rPr lang="en-GB"/>
              <a:pPr>
                <a:defRPr/>
              </a:pPr>
              <a:t>Monday, 28 November 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3FA35F18-0352-4AA2-AABF-4FCAE8919236}" type="slidenum">
              <a:rPr lang="en-US" altLang="en-US"/>
              <a:pPr/>
              <a:t>‹#›</a:t>
            </a:fld>
            <a:endParaRPr lang="en-US" altLang="en-US"/>
          </a:p>
        </p:txBody>
      </p:sp>
    </p:spTree>
    <p:extLst>
      <p:ext uri="{BB962C8B-B14F-4D97-AF65-F5344CB8AC3E}">
        <p14:creationId xmlns:p14="http://schemas.microsoft.com/office/powerpoint/2010/main" val="26904701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ea typeface="ＭＳ Ｐゴシック" pitchFamily="34" charset="-128"/>
              </a:defRPr>
            </a:lvl1pPr>
          </a:lstStyle>
          <a:p>
            <a:pPr>
              <a:defRPr/>
            </a:pPr>
            <a:fld id="{A92FCCBC-C795-4C93-8FE9-E9F6CBDAF1B5}" type="datetime2">
              <a:rPr lang="en-GB"/>
              <a:pPr>
                <a:defRPr/>
              </a:pPr>
              <a:t>Monday, 28 November 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80B7B19-2176-4CCB-A19C-C14E5A5D6793}" type="slidenum">
              <a:rPr lang="en-US" altLang="en-US"/>
              <a:pPr/>
              <a:t>‹#›</a:t>
            </a:fld>
            <a:endParaRPr lang="en-US" altLang="en-US"/>
          </a:p>
        </p:txBody>
      </p:sp>
    </p:spTree>
    <p:extLst>
      <p:ext uri="{BB962C8B-B14F-4D97-AF65-F5344CB8AC3E}">
        <p14:creationId xmlns:p14="http://schemas.microsoft.com/office/powerpoint/2010/main" val="1537607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ea typeface="ＭＳ Ｐゴシック" pitchFamily="34" charset="-128"/>
              </a:defRPr>
            </a:lvl1pPr>
          </a:lstStyle>
          <a:p>
            <a:pPr>
              <a:defRPr/>
            </a:pPr>
            <a:fld id="{A8EBCFFC-7E36-40DC-9D7C-27A84A597DBF}" type="datetime2">
              <a:rPr lang="en-GB"/>
              <a:pPr>
                <a:defRPr/>
              </a:pPr>
              <a:t>Monday, 28 November 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570A20A-19D7-4DDE-A896-6758EBD1D7E1}" type="slidenum">
              <a:rPr lang="en-US" altLang="en-US"/>
              <a:pPr/>
              <a:t>‹#›</a:t>
            </a:fld>
            <a:endParaRPr lang="en-US" altLang="en-US"/>
          </a:p>
        </p:txBody>
      </p:sp>
    </p:spTree>
    <p:extLst>
      <p:ext uri="{BB962C8B-B14F-4D97-AF65-F5344CB8AC3E}">
        <p14:creationId xmlns:p14="http://schemas.microsoft.com/office/powerpoint/2010/main" val="23377072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6712"/>
            <a:ext cx="7772400" cy="1470025"/>
          </a:xfrm>
        </p:spPr>
        <p:txBody>
          <a:bodyPr/>
          <a:lstStyle/>
          <a:p>
            <a:r>
              <a:rPr lang="en-US"/>
              <a:t>Click to edit Master title style</a:t>
            </a:r>
          </a:p>
        </p:txBody>
      </p:sp>
      <p:sp>
        <p:nvSpPr>
          <p:cNvPr id="3" name="Subtitle 2"/>
          <p:cNvSpPr>
            <a:spLocks noGrp="1"/>
          </p:cNvSpPr>
          <p:nvPr>
            <p:ph type="subTitle" idx="1"/>
          </p:nvPr>
        </p:nvSpPr>
        <p:spPr>
          <a:xfrm>
            <a:off x="1027584" y="2492896"/>
            <a:ext cx="7088832" cy="648072"/>
          </a:xfrm>
        </p:spPr>
        <p:txBody>
          <a:bodyPr/>
          <a:lstStyle>
            <a:lvl1pPr marL="0" indent="0" algn="ctr">
              <a:buNone/>
              <a:defRPr sz="2400" i="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ea typeface="ＭＳ Ｐゴシック" pitchFamily="34" charset="-128"/>
              </a:defRPr>
            </a:lvl1pPr>
          </a:lstStyle>
          <a:p>
            <a:pPr>
              <a:defRPr/>
            </a:pPr>
            <a:fld id="{991A2B0F-57E9-47C3-9F2F-E644AE246210}" type="datetime2">
              <a:rPr lang="en-GB"/>
              <a:pPr>
                <a:defRPr/>
              </a:pPr>
              <a:t>Monday, 28 November 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7F8CAB5-107A-4918-AEF9-A677B097B601}" type="slidenum">
              <a:rPr lang="en-US" altLang="en-US"/>
              <a:pPr/>
              <a:t>‹#›</a:t>
            </a:fld>
            <a:endParaRPr lang="en-US" altLang="en-US"/>
          </a:p>
        </p:txBody>
      </p:sp>
    </p:spTree>
    <p:extLst>
      <p:ext uri="{BB962C8B-B14F-4D97-AF65-F5344CB8AC3E}">
        <p14:creationId xmlns:p14="http://schemas.microsoft.com/office/powerpoint/2010/main" val="690357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fld id="{30C6DAAB-8924-487C-8950-FDD5189E2F91}" type="datetimeFigureOut">
              <a:rPr lang="en-US"/>
              <a:pPr>
                <a:defRPr/>
              </a:pPr>
              <a:t>11/28/2016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7F729C4D-F0B8-47B9-B2CC-6D0A58AEC056}" type="slidenum">
              <a:rPr lang="en-US" altLang="en-US"/>
              <a:pPr/>
              <a:t>‹#›</a:t>
            </a:fld>
            <a:endParaRPr lang="en-US" altLang="en-US"/>
          </a:p>
        </p:txBody>
      </p:sp>
    </p:spTree>
    <p:extLst>
      <p:ext uri="{BB962C8B-B14F-4D97-AF65-F5344CB8AC3E}">
        <p14:creationId xmlns:p14="http://schemas.microsoft.com/office/powerpoint/2010/main" val="6579137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ea typeface="ＭＳ Ｐゴシック" pitchFamily="34" charset="-128"/>
              </a:defRPr>
            </a:lvl1pPr>
          </a:lstStyle>
          <a:p>
            <a:pPr>
              <a:defRPr/>
            </a:pPr>
            <a:fld id="{45CF8FCA-0DF1-477C-BDC5-FB0254682B04}" type="datetime2">
              <a:rPr lang="en-GB"/>
              <a:pPr>
                <a:defRPr/>
              </a:pPr>
              <a:t>Monday, 28 November 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32B82C1-2D8E-40BB-9C8F-FF02F6C7BA4D}" type="slidenum">
              <a:rPr lang="en-US" altLang="en-US"/>
              <a:pPr/>
              <a:t>‹#›</a:t>
            </a:fld>
            <a:endParaRPr lang="en-US" altLang="en-US"/>
          </a:p>
        </p:txBody>
      </p:sp>
    </p:spTree>
    <p:extLst>
      <p:ext uri="{BB962C8B-B14F-4D97-AF65-F5344CB8AC3E}">
        <p14:creationId xmlns:p14="http://schemas.microsoft.com/office/powerpoint/2010/main" val="24620845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288853"/>
            <a:ext cx="7772400" cy="1362075"/>
          </a:xfrm>
        </p:spPr>
        <p:txBody>
          <a:bodyPr anchor="t"/>
          <a:lstStyle>
            <a:lvl1pPr algn="l">
              <a:defRPr sz="4000" b="1" cap="none" baseline="0"/>
            </a:lvl1pPr>
          </a:lstStyle>
          <a:p>
            <a:r>
              <a:rPr lang="en-US"/>
              <a:t>Click to edit Master title style</a:t>
            </a:r>
          </a:p>
        </p:txBody>
      </p:sp>
      <p:sp>
        <p:nvSpPr>
          <p:cNvPr id="3" name="Text Placeholder 2"/>
          <p:cNvSpPr>
            <a:spLocks noGrp="1"/>
          </p:cNvSpPr>
          <p:nvPr>
            <p:ph type="body" idx="1"/>
          </p:nvPr>
        </p:nvSpPr>
        <p:spPr>
          <a:xfrm>
            <a:off x="722313" y="3657005"/>
            <a:ext cx="7772400" cy="1500187"/>
          </a:xfrm>
        </p:spPr>
        <p:txBody>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ea typeface="ＭＳ Ｐゴシック" pitchFamily="34" charset="-128"/>
              </a:defRPr>
            </a:lvl1pPr>
          </a:lstStyle>
          <a:p>
            <a:pPr>
              <a:defRPr/>
            </a:pPr>
            <a:fld id="{060DBB38-D45F-43DE-8ED0-98E071CB2AB2}" type="datetime2">
              <a:rPr lang="en-GB"/>
              <a:pPr>
                <a:defRPr/>
              </a:pPr>
              <a:t>Monday, 28 November 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63F0448-55BE-45D2-B3EF-E72ADE25C1F7}" type="slidenum">
              <a:rPr lang="en-US" altLang="en-US"/>
              <a:pPr/>
              <a:t>‹#›</a:t>
            </a:fld>
            <a:endParaRPr lang="en-US" altLang="en-US"/>
          </a:p>
        </p:txBody>
      </p:sp>
    </p:spTree>
    <p:extLst>
      <p:ext uri="{BB962C8B-B14F-4D97-AF65-F5344CB8AC3E}">
        <p14:creationId xmlns:p14="http://schemas.microsoft.com/office/powerpoint/2010/main" val="28845662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96752"/>
            <a:ext cx="4038600" cy="49294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96752"/>
            <a:ext cx="4038600" cy="49294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ea typeface="ＭＳ Ｐゴシック" pitchFamily="34" charset="-128"/>
              </a:defRPr>
            </a:lvl1pPr>
          </a:lstStyle>
          <a:p>
            <a:pPr>
              <a:defRPr/>
            </a:pPr>
            <a:fld id="{34548CBA-B623-4DC7-B4AB-46359E0EB9F5}" type="datetime2">
              <a:rPr lang="en-GB"/>
              <a:pPr>
                <a:defRPr/>
              </a:pPr>
              <a:t>Monday, 28 November 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2DDB78E2-A3E6-4840-BC54-EA64C9527D91}" type="slidenum">
              <a:rPr lang="en-US" altLang="en-US"/>
              <a:pPr/>
              <a:t>‹#›</a:t>
            </a:fld>
            <a:endParaRPr lang="en-US" altLang="en-US"/>
          </a:p>
        </p:txBody>
      </p:sp>
    </p:spTree>
    <p:extLst>
      <p:ext uri="{BB962C8B-B14F-4D97-AF65-F5344CB8AC3E}">
        <p14:creationId xmlns:p14="http://schemas.microsoft.com/office/powerpoint/2010/main" val="41741252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3305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44824"/>
            <a:ext cx="4040188" cy="446449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3305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844824"/>
            <a:ext cx="4041775" cy="446449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ea typeface="ＭＳ Ｐゴシック" pitchFamily="34" charset="-128"/>
              </a:defRPr>
            </a:lvl1pPr>
          </a:lstStyle>
          <a:p>
            <a:pPr>
              <a:defRPr/>
            </a:pPr>
            <a:fld id="{7B8155F3-4F2F-45DD-9158-FDB25856A474}" type="datetime2">
              <a:rPr lang="en-GB"/>
              <a:pPr>
                <a:defRPr/>
              </a:pPr>
              <a:t>Monday, 28 November 2016</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C8F3F15A-297E-4103-BF31-78D364D0F201}" type="slidenum">
              <a:rPr lang="en-US" altLang="en-US"/>
              <a:pPr/>
              <a:t>‹#›</a:t>
            </a:fld>
            <a:endParaRPr lang="en-US" altLang="en-US"/>
          </a:p>
        </p:txBody>
      </p:sp>
    </p:spTree>
    <p:extLst>
      <p:ext uri="{BB962C8B-B14F-4D97-AF65-F5344CB8AC3E}">
        <p14:creationId xmlns:p14="http://schemas.microsoft.com/office/powerpoint/2010/main" val="24183034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te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4" name="Content Placeholder 3"/>
          <p:cNvSpPr>
            <a:spLocks noGrp="1"/>
          </p:cNvSpPr>
          <p:nvPr>
            <p:ph sz="half" idx="2"/>
          </p:nvPr>
        </p:nvSpPr>
        <p:spPr>
          <a:xfrm>
            <a:off x="457200" y="1124744"/>
            <a:ext cx="2386608" cy="51845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3131841" y="1124744"/>
            <a:ext cx="5554960" cy="51845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ea typeface="ＭＳ Ｐゴシック" pitchFamily="34" charset="-128"/>
              </a:defRPr>
            </a:lvl1pPr>
          </a:lstStyle>
          <a:p>
            <a:pPr>
              <a:defRPr/>
            </a:pPr>
            <a:fld id="{63688FCC-2439-4012-A164-A82E04A19C35}" type="datetime2">
              <a:rPr lang="en-GB"/>
              <a:pPr>
                <a:defRPr/>
              </a:pPr>
              <a:t>Monday, 28 November 2016</a:t>
            </a:fld>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773CE0FB-9249-45F6-ABA1-BFE3C38B7C34}" type="slidenum">
              <a:rPr lang="en-US" altLang="en-US"/>
              <a:pPr/>
              <a:t>‹#›</a:t>
            </a:fld>
            <a:endParaRPr lang="en-US" altLang="en-US"/>
          </a:p>
        </p:txBody>
      </p:sp>
    </p:spTree>
    <p:extLst>
      <p:ext uri="{BB962C8B-B14F-4D97-AF65-F5344CB8AC3E}">
        <p14:creationId xmlns:p14="http://schemas.microsoft.com/office/powerpoint/2010/main" val="39122754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Right Notes and Comm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4" name="Content Placeholder 3"/>
          <p:cNvSpPr>
            <a:spLocks noGrp="1"/>
          </p:cNvSpPr>
          <p:nvPr>
            <p:ph sz="half" idx="2"/>
          </p:nvPr>
        </p:nvSpPr>
        <p:spPr>
          <a:xfrm>
            <a:off x="6300192" y="1124744"/>
            <a:ext cx="2386608" cy="51845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67544" y="1124744"/>
            <a:ext cx="5554960" cy="51845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ea typeface="ＭＳ Ｐゴシック" pitchFamily="34" charset="-128"/>
              </a:defRPr>
            </a:lvl1pPr>
          </a:lstStyle>
          <a:p>
            <a:pPr>
              <a:defRPr/>
            </a:pPr>
            <a:fld id="{63688FCC-2439-4012-A164-A82E04A19C35}" type="datetime2">
              <a:rPr lang="en-GB"/>
              <a:pPr>
                <a:defRPr/>
              </a:pPr>
              <a:t>Monday, 28 November 2016</a:t>
            </a:fld>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E5FEEB4A-764C-4D69-B6B7-5783FFC9FA54}" type="slidenum">
              <a:rPr lang="en-US" altLang="en-US"/>
              <a:pPr/>
              <a:t>‹#›</a:t>
            </a:fld>
            <a:endParaRPr lang="en-US" altLang="en-US"/>
          </a:p>
        </p:txBody>
      </p:sp>
    </p:spTree>
    <p:extLst>
      <p:ext uri="{BB962C8B-B14F-4D97-AF65-F5344CB8AC3E}">
        <p14:creationId xmlns:p14="http://schemas.microsoft.com/office/powerpoint/2010/main" val="72417764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ea typeface="ＭＳ Ｐゴシック" pitchFamily="34" charset="-128"/>
              </a:defRPr>
            </a:lvl1pPr>
          </a:lstStyle>
          <a:p>
            <a:pPr>
              <a:defRPr/>
            </a:pPr>
            <a:fld id="{CA072228-A4DF-4897-B07E-D38D5A7254A1}" type="datetime2">
              <a:rPr lang="en-GB"/>
              <a:pPr>
                <a:defRPr/>
              </a:pPr>
              <a:t>Monday, 28 November 2016</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F9CA8486-22AC-44AD-B1B2-5499767500D7}" type="slidenum">
              <a:rPr lang="en-US" altLang="en-US"/>
              <a:pPr/>
              <a:t>‹#›</a:t>
            </a:fld>
            <a:endParaRPr lang="en-US" altLang="en-US"/>
          </a:p>
        </p:txBody>
      </p:sp>
    </p:spTree>
    <p:extLst>
      <p:ext uri="{BB962C8B-B14F-4D97-AF65-F5344CB8AC3E}">
        <p14:creationId xmlns:p14="http://schemas.microsoft.com/office/powerpoint/2010/main" val="775234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ea typeface="ＭＳ Ｐゴシック" pitchFamily="34" charset="-128"/>
              </a:defRPr>
            </a:lvl1pPr>
          </a:lstStyle>
          <a:p>
            <a:pPr>
              <a:defRPr/>
            </a:pPr>
            <a:fld id="{EFBA7F78-680E-4BA5-953D-11C14C5A2081}" type="datetime2">
              <a:rPr lang="en-GB"/>
              <a:pPr>
                <a:defRPr/>
              </a:pPr>
              <a:t>Monday, 28 November 2016</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E483D4EA-7E7B-4C60-8B9F-AB90780BBD08}" type="slidenum">
              <a:rPr lang="en-US" altLang="en-US"/>
              <a:pPr/>
              <a:t>‹#›</a:t>
            </a:fld>
            <a:endParaRPr lang="en-US" altLang="en-US"/>
          </a:p>
        </p:txBody>
      </p:sp>
    </p:spTree>
    <p:extLst>
      <p:ext uri="{BB962C8B-B14F-4D97-AF65-F5344CB8AC3E}">
        <p14:creationId xmlns:p14="http://schemas.microsoft.com/office/powerpoint/2010/main" val="31695192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851694"/>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124744"/>
            <a:ext cx="3008313" cy="50014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ea typeface="ＭＳ Ｐゴシック" pitchFamily="34" charset="-128"/>
              </a:defRPr>
            </a:lvl1pPr>
          </a:lstStyle>
          <a:p>
            <a:pPr>
              <a:defRPr/>
            </a:pPr>
            <a:fld id="{9ECC1590-8BF1-4F7C-B510-2A275CF94722}" type="datetime2">
              <a:rPr lang="en-GB"/>
              <a:pPr>
                <a:defRPr/>
              </a:pPr>
              <a:t>Monday, 28 November 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ADF1730F-4431-47A3-BB53-E1E7DCFC297C}" type="slidenum">
              <a:rPr lang="en-US" altLang="en-US"/>
              <a:pPr/>
              <a:t>‹#›</a:t>
            </a:fld>
            <a:endParaRPr lang="en-US" altLang="en-US"/>
          </a:p>
        </p:txBody>
      </p:sp>
    </p:spTree>
    <p:extLst>
      <p:ext uri="{BB962C8B-B14F-4D97-AF65-F5344CB8AC3E}">
        <p14:creationId xmlns:p14="http://schemas.microsoft.com/office/powerpoint/2010/main" val="396885313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ea typeface="ＭＳ Ｐゴシック" pitchFamily="34" charset="-128"/>
              </a:defRPr>
            </a:lvl1pPr>
          </a:lstStyle>
          <a:p>
            <a:pPr>
              <a:defRPr/>
            </a:pPr>
            <a:fld id="{BC969E32-2680-48FE-9D91-DE9C880A24AE}" type="datetime2">
              <a:rPr lang="en-GB"/>
              <a:pPr>
                <a:defRPr/>
              </a:pPr>
              <a:t>Monday, 28 November 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752EA39C-11F7-4336-BC96-5E145D475B58}" type="slidenum">
              <a:rPr lang="en-US" altLang="en-US"/>
              <a:pPr/>
              <a:t>‹#›</a:t>
            </a:fld>
            <a:endParaRPr lang="en-US" altLang="en-US"/>
          </a:p>
        </p:txBody>
      </p:sp>
    </p:spTree>
    <p:extLst>
      <p:ext uri="{BB962C8B-B14F-4D97-AF65-F5344CB8AC3E}">
        <p14:creationId xmlns:p14="http://schemas.microsoft.com/office/powerpoint/2010/main" val="12327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fld id="{B2663773-F274-4713-B874-7CF4977C9D48}" type="datetimeFigureOut">
              <a:rPr lang="en-US"/>
              <a:pPr>
                <a:defRPr/>
              </a:pPr>
              <a:t>11/28/2016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620FFBC5-C13B-4222-9B40-34743A75242D}" type="slidenum">
              <a:rPr lang="en-US" altLang="en-US"/>
              <a:pPr/>
              <a:t>‹#›</a:t>
            </a:fld>
            <a:endParaRPr lang="en-US" altLang="en-US"/>
          </a:p>
        </p:txBody>
      </p:sp>
    </p:spTree>
    <p:extLst>
      <p:ext uri="{BB962C8B-B14F-4D97-AF65-F5344CB8AC3E}">
        <p14:creationId xmlns:p14="http://schemas.microsoft.com/office/powerpoint/2010/main" val="111742843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ea typeface="ＭＳ Ｐゴシック" pitchFamily="34" charset="-128"/>
              </a:defRPr>
            </a:lvl1pPr>
          </a:lstStyle>
          <a:p>
            <a:pPr>
              <a:defRPr/>
            </a:pPr>
            <a:fld id="{A92FCCBC-C795-4C93-8FE9-E9F6CBDAF1B5}" type="datetime2">
              <a:rPr lang="en-GB"/>
              <a:pPr>
                <a:defRPr/>
              </a:pPr>
              <a:t>Monday, 28 November 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4CB57CB-22C4-40EB-9749-AD4019255232}" type="slidenum">
              <a:rPr lang="en-US" altLang="en-US"/>
              <a:pPr/>
              <a:t>‹#›</a:t>
            </a:fld>
            <a:endParaRPr lang="en-US" altLang="en-US"/>
          </a:p>
        </p:txBody>
      </p:sp>
    </p:spTree>
    <p:extLst>
      <p:ext uri="{BB962C8B-B14F-4D97-AF65-F5344CB8AC3E}">
        <p14:creationId xmlns:p14="http://schemas.microsoft.com/office/powerpoint/2010/main" val="96844584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ea typeface="ＭＳ Ｐゴシック" pitchFamily="34" charset="-128"/>
              </a:defRPr>
            </a:lvl1pPr>
          </a:lstStyle>
          <a:p>
            <a:pPr>
              <a:defRPr/>
            </a:pPr>
            <a:fld id="{A8EBCFFC-7E36-40DC-9D7C-27A84A597DBF}" type="datetime2">
              <a:rPr lang="en-GB"/>
              <a:pPr>
                <a:defRPr/>
              </a:pPr>
              <a:t>Monday, 28 November 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036F1BA-2A2D-4834-9D63-D0740E05782E}" type="slidenum">
              <a:rPr lang="en-US" altLang="en-US"/>
              <a:pPr/>
              <a:t>‹#›</a:t>
            </a:fld>
            <a:endParaRPr lang="en-US" altLang="en-US"/>
          </a:p>
        </p:txBody>
      </p:sp>
    </p:spTree>
    <p:extLst>
      <p:ext uri="{BB962C8B-B14F-4D97-AF65-F5344CB8AC3E}">
        <p14:creationId xmlns:p14="http://schemas.microsoft.com/office/powerpoint/2010/main" val="382046316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6712"/>
            <a:ext cx="7772400" cy="1470025"/>
          </a:xfrm>
        </p:spPr>
        <p:txBody>
          <a:bodyPr/>
          <a:lstStyle/>
          <a:p>
            <a:r>
              <a:rPr lang="en-US"/>
              <a:t>Click to edit Master title style</a:t>
            </a:r>
          </a:p>
        </p:txBody>
      </p:sp>
      <p:sp>
        <p:nvSpPr>
          <p:cNvPr id="3" name="Subtitle 2"/>
          <p:cNvSpPr>
            <a:spLocks noGrp="1"/>
          </p:cNvSpPr>
          <p:nvPr>
            <p:ph type="subTitle" idx="1"/>
          </p:nvPr>
        </p:nvSpPr>
        <p:spPr>
          <a:xfrm>
            <a:off x="1027584" y="2492896"/>
            <a:ext cx="7088832" cy="648072"/>
          </a:xfrm>
        </p:spPr>
        <p:txBody>
          <a:bodyPr/>
          <a:lstStyle>
            <a:lvl1pPr marL="0" indent="0" algn="ctr">
              <a:buNone/>
              <a:defRPr sz="2400" i="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ea typeface="ＭＳ Ｐゴシック" pitchFamily="34" charset="-128"/>
              </a:defRPr>
            </a:lvl1pPr>
          </a:lstStyle>
          <a:p>
            <a:pPr>
              <a:defRPr/>
            </a:pPr>
            <a:fld id="{991A2B0F-57E9-47C3-9F2F-E644AE246210}" type="datetime2">
              <a:rPr lang="en-GB"/>
              <a:pPr>
                <a:defRPr/>
              </a:pPr>
              <a:t>Monday, 28 November 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FC9FC8D-C7E9-4D97-A00D-BA5FAEC6364C}" type="slidenum">
              <a:rPr lang="en-US" altLang="en-US"/>
              <a:pPr/>
              <a:t>‹#›</a:t>
            </a:fld>
            <a:endParaRPr lang="en-US" altLang="en-US"/>
          </a:p>
        </p:txBody>
      </p:sp>
    </p:spTree>
    <p:extLst>
      <p:ext uri="{BB962C8B-B14F-4D97-AF65-F5344CB8AC3E}">
        <p14:creationId xmlns:p14="http://schemas.microsoft.com/office/powerpoint/2010/main" val="254061097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ea typeface="ＭＳ Ｐゴシック" pitchFamily="34" charset="-128"/>
              </a:defRPr>
            </a:lvl1pPr>
          </a:lstStyle>
          <a:p>
            <a:pPr>
              <a:defRPr/>
            </a:pPr>
            <a:fld id="{45CF8FCA-0DF1-477C-BDC5-FB0254682B04}" type="datetime2">
              <a:rPr lang="en-GB"/>
              <a:pPr>
                <a:defRPr/>
              </a:pPr>
              <a:t>Monday, 28 November 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22E187F-D1B9-4001-86EC-71BB9CE6C00A}" type="slidenum">
              <a:rPr lang="en-US" altLang="en-US"/>
              <a:pPr/>
              <a:t>‹#›</a:t>
            </a:fld>
            <a:endParaRPr lang="en-US" altLang="en-US"/>
          </a:p>
        </p:txBody>
      </p:sp>
    </p:spTree>
    <p:extLst>
      <p:ext uri="{BB962C8B-B14F-4D97-AF65-F5344CB8AC3E}">
        <p14:creationId xmlns:p14="http://schemas.microsoft.com/office/powerpoint/2010/main" val="1887069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288853"/>
            <a:ext cx="7772400" cy="1362075"/>
          </a:xfrm>
        </p:spPr>
        <p:txBody>
          <a:bodyPr anchor="t"/>
          <a:lstStyle>
            <a:lvl1pPr algn="l">
              <a:defRPr sz="4000" b="1" cap="none" baseline="0"/>
            </a:lvl1pPr>
          </a:lstStyle>
          <a:p>
            <a:r>
              <a:rPr lang="en-US"/>
              <a:t>Click to edit Master title style</a:t>
            </a:r>
          </a:p>
        </p:txBody>
      </p:sp>
      <p:sp>
        <p:nvSpPr>
          <p:cNvPr id="3" name="Text Placeholder 2"/>
          <p:cNvSpPr>
            <a:spLocks noGrp="1"/>
          </p:cNvSpPr>
          <p:nvPr>
            <p:ph type="body" idx="1"/>
          </p:nvPr>
        </p:nvSpPr>
        <p:spPr>
          <a:xfrm>
            <a:off x="722313" y="3657005"/>
            <a:ext cx="7772400" cy="1500187"/>
          </a:xfrm>
        </p:spPr>
        <p:txBody>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ea typeface="ＭＳ Ｐゴシック" pitchFamily="34" charset="-128"/>
              </a:defRPr>
            </a:lvl1pPr>
          </a:lstStyle>
          <a:p>
            <a:pPr>
              <a:defRPr/>
            </a:pPr>
            <a:fld id="{060DBB38-D45F-43DE-8ED0-98E071CB2AB2}" type="datetime2">
              <a:rPr lang="en-GB"/>
              <a:pPr>
                <a:defRPr/>
              </a:pPr>
              <a:t>Monday, 28 November 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F7D8CFB-0252-4C7D-AE70-FE11F2866A63}" type="slidenum">
              <a:rPr lang="en-US" altLang="en-US"/>
              <a:pPr/>
              <a:t>‹#›</a:t>
            </a:fld>
            <a:endParaRPr lang="en-US" altLang="en-US"/>
          </a:p>
        </p:txBody>
      </p:sp>
    </p:spTree>
    <p:extLst>
      <p:ext uri="{BB962C8B-B14F-4D97-AF65-F5344CB8AC3E}">
        <p14:creationId xmlns:p14="http://schemas.microsoft.com/office/powerpoint/2010/main" val="422689315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96752"/>
            <a:ext cx="4038600" cy="49294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96752"/>
            <a:ext cx="4038600" cy="49294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ea typeface="ＭＳ Ｐゴシック" pitchFamily="34" charset="-128"/>
              </a:defRPr>
            </a:lvl1pPr>
          </a:lstStyle>
          <a:p>
            <a:pPr>
              <a:defRPr/>
            </a:pPr>
            <a:fld id="{34548CBA-B623-4DC7-B4AB-46359E0EB9F5}" type="datetime2">
              <a:rPr lang="en-GB"/>
              <a:pPr>
                <a:defRPr/>
              </a:pPr>
              <a:t>Monday, 28 November 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2715D557-A49D-48A6-8C40-E8C13C6F72DA}" type="slidenum">
              <a:rPr lang="en-US" altLang="en-US"/>
              <a:pPr/>
              <a:t>‹#›</a:t>
            </a:fld>
            <a:endParaRPr lang="en-US" altLang="en-US"/>
          </a:p>
        </p:txBody>
      </p:sp>
    </p:spTree>
    <p:extLst>
      <p:ext uri="{BB962C8B-B14F-4D97-AF65-F5344CB8AC3E}">
        <p14:creationId xmlns:p14="http://schemas.microsoft.com/office/powerpoint/2010/main" val="1737525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3305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44824"/>
            <a:ext cx="4040188" cy="446449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3305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844824"/>
            <a:ext cx="4041775" cy="446449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ea typeface="ＭＳ Ｐゴシック" pitchFamily="34" charset="-128"/>
              </a:defRPr>
            </a:lvl1pPr>
          </a:lstStyle>
          <a:p>
            <a:pPr>
              <a:defRPr/>
            </a:pPr>
            <a:fld id="{7B8155F3-4F2F-45DD-9158-FDB25856A474}" type="datetime2">
              <a:rPr lang="en-GB"/>
              <a:pPr>
                <a:defRPr/>
              </a:pPr>
              <a:t>Monday, 28 November 2016</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B5B3CE3D-04BA-4664-86C0-38948B5884CE}" type="slidenum">
              <a:rPr lang="en-US" altLang="en-US"/>
              <a:pPr/>
              <a:t>‹#›</a:t>
            </a:fld>
            <a:endParaRPr lang="en-US" altLang="en-US"/>
          </a:p>
        </p:txBody>
      </p:sp>
    </p:spTree>
    <p:extLst>
      <p:ext uri="{BB962C8B-B14F-4D97-AF65-F5344CB8AC3E}">
        <p14:creationId xmlns:p14="http://schemas.microsoft.com/office/powerpoint/2010/main" val="279457140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Note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4" name="Content Placeholder 3"/>
          <p:cNvSpPr>
            <a:spLocks noGrp="1"/>
          </p:cNvSpPr>
          <p:nvPr>
            <p:ph sz="half" idx="2"/>
          </p:nvPr>
        </p:nvSpPr>
        <p:spPr>
          <a:xfrm>
            <a:off x="457200" y="1124744"/>
            <a:ext cx="2386608" cy="51845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3131841" y="1124744"/>
            <a:ext cx="5554960" cy="51845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ea typeface="ＭＳ Ｐゴシック" pitchFamily="34" charset="-128"/>
              </a:defRPr>
            </a:lvl1pPr>
          </a:lstStyle>
          <a:p>
            <a:pPr>
              <a:defRPr/>
            </a:pPr>
            <a:fld id="{63688FCC-2439-4012-A164-A82E04A19C35}" type="datetime2">
              <a:rPr lang="en-GB"/>
              <a:pPr>
                <a:defRPr/>
              </a:pPr>
              <a:t>Monday, 28 November 2016</a:t>
            </a:fld>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8377FAF2-148D-4AFC-A1AD-3F0CE1627F11}" type="slidenum">
              <a:rPr lang="en-US" altLang="en-US"/>
              <a:pPr/>
              <a:t>‹#›</a:t>
            </a:fld>
            <a:endParaRPr lang="en-US" altLang="en-US"/>
          </a:p>
        </p:txBody>
      </p:sp>
    </p:spTree>
    <p:extLst>
      <p:ext uri="{BB962C8B-B14F-4D97-AF65-F5344CB8AC3E}">
        <p14:creationId xmlns:p14="http://schemas.microsoft.com/office/powerpoint/2010/main" val="39647307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ight Notes and Comm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4" name="Content Placeholder 3"/>
          <p:cNvSpPr>
            <a:spLocks noGrp="1"/>
          </p:cNvSpPr>
          <p:nvPr>
            <p:ph sz="half" idx="2"/>
          </p:nvPr>
        </p:nvSpPr>
        <p:spPr>
          <a:xfrm>
            <a:off x="6300192" y="1124744"/>
            <a:ext cx="2386608" cy="51845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67544" y="1124744"/>
            <a:ext cx="5554960" cy="51845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ea typeface="ＭＳ Ｐゴシック" pitchFamily="34" charset="-128"/>
              </a:defRPr>
            </a:lvl1pPr>
          </a:lstStyle>
          <a:p>
            <a:pPr>
              <a:defRPr/>
            </a:pPr>
            <a:fld id="{63688FCC-2439-4012-A164-A82E04A19C35}" type="datetime2">
              <a:rPr lang="en-GB"/>
              <a:pPr>
                <a:defRPr/>
              </a:pPr>
              <a:t>Monday, 28 November 2016</a:t>
            </a:fld>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DA9F0545-333F-4C7C-BEE6-283A86442E5A}" type="slidenum">
              <a:rPr lang="en-US" altLang="en-US"/>
              <a:pPr/>
              <a:t>‹#›</a:t>
            </a:fld>
            <a:endParaRPr lang="en-US" altLang="en-US"/>
          </a:p>
        </p:txBody>
      </p:sp>
    </p:spTree>
    <p:extLst>
      <p:ext uri="{BB962C8B-B14F-4D97-AF65-F5344CB8AC3E}">
        <p14:creationId xmlns:p14="http://schemas.microsoft.com/office/powerpoint/2010/main" val="337517270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ea typeface="ＭＳ Ｐゴシック" pitchFamily="34" charset="-128"/>
              </a:defRPr>
            </a:lvl1pPr>
          </a:lstStyle>
          <a:p>
            <a:pPr>
              <a:defRPr/>
            </a:pPr>
            <a:fld id="{CA072228-A4DF-4897-B07E-D38D5A7254A1}" type="datetime2">
              <a:rPr lang="en-GB"/>
              <a:pPr>
                <a:defRPr/>
              </a:pPr>
              <a:t>Monday, 28 November 2016</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B38807A8-7CEE-445E-81D7-CAF96FCFF1B1}" type="slidenum">
              <a:rPr lang="en-US" altLang="en-US"/>
              <a:pPr/>
              <a:t>‹#›</a:t>
            </a:fld>
            <a:endParaRPr lang="en-US" altLang="en-US"/>
          </a:p>
        </p:txBody>
      </p:sp>
    </p:spTree>
    <p:extLst>
      <p:ext uri="{BB962C8B-B14F-4D97-AF65-F5344CB8AC3E}">
        <p14:creationId xmlns:p14="http://schemas.microsoft.com/office/powerpoint/2010/main" val="2267659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4493FBE-2D1E-4ECD-93F7-2A5C4B3C42E7}" type="datetimeFigureOut">
              <a:rPr lang="en-US"/>
              <a:pPr>
                <a:defRPr/>
              </a:pPr>
              <a:t>11/28/2016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A34CCCC0-F8B6-4E90-AB51-EA124BE708C5}" type="slidenum">
              <a:rPr lang="en-US" altLang="en-US"/>
              <a:pPr/>
              <a:t>‹#›</a:t>
            </a:fld>
            <a:endParaRPr lang="en-US" altLang="en-US"/>
          </a:p>
        </p:txBody>
      </p:sp>
    </p:spTree>
    <p:extLst>
      <p:ext uri="{BB962C8B-B14F-4D97-AF65-F5344CB8AC3E}">
        <p14:creationId xmlns:p14="http://schemas.microsoft.com/office/powerpoint/2010/main" val="55166766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ea typeface="ＭＳ Ｐゴシック" pitchFamily="34" charset="-128"/>
              </a:defRPr>
            </a:lvl1pPr>
          </a:lstStyle>
          <a:p>
            <a:pPr>
              <a:defRPr/>
            </a:pPr>
            <a:fld id="{EFBA7F78-680E-4BA5-953D-11C14C5A2081}" type="datetime2">
              <a:rPr lang="en-GB"/>
              <a:pPr>
                <a:defRPr/>
              </a:pPr>
              <a:t>Monday, 28 November 2016</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2EA7FD9A-EAD9-4394-815D-7DE7BE641B32}" type="slidenum">
              <a:rPr lang="en-US" altLang="en-US"/>
              <a:pPr/>
              <a:t>‹#›</a:t>
            </a:fld>
            <a:endParaRPr lang="en-US" altLang="en-US"/>
          </a:p>
        </p:txBody>
      </p:sp>
    </p:spTree>
    <p:extLst>
      <p:ext uri="{BB962C8B-B14F-4D97-AF65-F5344CB8AC3E}">
        <p14:creationId xmlns:p14="http://schemas.microsoft.com/office/powerpoint/2010/main" val="42355717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851694"/>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124744"/>
            <a:ext cx="3008313" cy="50014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ea typeface="ＭＳ Ｐゴシック" pitchFamily="34" charset="-128"/>
              </a:defRPr>
            </a:lvl1pPr>
          </a:lstStyle>
          <a:p>
            <a:pPr>
              <a:defRPr/>
            </a:pPr>
            <a:fld id="{9ECC1590-8BF1-4F7C-B510-2A275CF94722}" type="datetime2">
              <a:rPr lang="en-GB"/>
              <a:pPr>
                <a:defRPr/>
              </a:pPr>
              <a:t>Monday, 28 November 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4621883-8003-43D3-A742-AFD92976C2CC}" type="slidenum">
              <a:rPr lang="en-US" altLang="en-US"/>
              <a:pPr/>
              <a:t>‹#›</a:t>
            </a:fld>
            <a:endParaRPr lang="en-US" altLang="en-US"/>
          </a:p>
        </p:txBody>
      </p:sp>
    </p:spTree>
    <p:extLst>
      <p:ext uri="{BB962C8B-B14F-4D97-AF65-F5344CB8AC3E}">
        <p14:creationId xmlns:p14="http://schemas.microsoft.com/office/powerpoint/2010/main" val="235063539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ea typeface="ＭＳ Ｐゴシック" pitchFamily="34" charset="-128"/>
              </a:defRPr>
            </a:lvl1pPr>
          </a:lstStyle>
          <a:p>
            <a:pPr>
              <a:defRPr/>
            </a:pPr>
            <a:fld id="{BC969E32-2680-48FE-9D91-DE9C880A24AE}" type="datetime2">
              <a:rPr lang="en-GB"/>
              <a:pPr>
                <a:defRPr/>
              </a:pPr>
              <a:t>Monday, 28 November 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C0BCAF0-DF14-4784-94BB-6D5E882B09E8}" type="slidenum">
              <a:rPr lang="en-US" altLang="en-US"/>
              <a:pPr/>
              <a:t>‹#›</a:t>
            </a:fld>
            <a:endParaRPr lang="en-US" altLang="en-US"/>
          </a:p>
        </p:txBody>
      </p:sp>
    </p:spTree>
    <p:extLst>
      <p:ext uri="{BB962C8B-B14F-4D97-AF65-F5344CB8AC3E}">
        <p14:creationId xmlns:p14="http://schemas.microsoft.com/office/powerpoint/2010/main" val="36360625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ea typeface="ＭＳ Ｐゴシック" pitchFamily="34" charset="-128"/>
              </a:defRPr>
            </a:lvl1pPr>
          </a:lstStyle>
          <a:p>
            <a:pPr>
              <a:defRPr/>
            </a:pPr>
            <a:fld id="{A92FCCBC-C795-4C93-8FE9-E9F6CBDAF1B5}" type="datetime2">
              <a:rPr lang="en-GB"/>
              <a:pPr>
                <a:defRPr/>
              </a:pPr>
              <a:t>Monday, 28 November 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A8A740E-07DF-4BD0-ACB7-BA2169CE0150}" type="slidenum">
              <a:rPr lang="en-US" altLang="en-US"/>
              <a:pPr/>
              <a:t>‹#›</a:t>
            </a:fld>
            <a:endParaRPr lang="en-US" altLang="en-US"/>
          </a:p>
        </p:txBody>
      </p:sp>
    </p:spTree>
    <p:extLst>
      <p:ext uri="{BB962C8B-B14F-4D97-AF65-F5344CB8AC3E}">
        <p14:creationId xmlns:p14="http://schemas.microsoft.com/office/powerpoint/2010/main" val="298288610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ea typeface="ＭＳ Ｐゴシック" pitchFamily="34" charset="-128"/>
              </a:defRPr>
            </a:lvl1pPr>
          </a:lstStyle>
          <a:p>
            <a:pPr>
              <a:defRPr/>
            </a:pPr>
            <a:fld id="{A8EBCFFC-7E36-40DC-9D7C-27A84A597DBF}" type="datetime2">
              <a:rPr lang="en-GB"/>
              <a:pPr>
                <a:defRPr/>
              </a:pPr>
              <a:t>Monday, 28 November 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C705CF9-C9A5-4407-AB4B-06EFF84B65CE}" type="slidenum">
              <a:rPr lang="en-US" altLang="en-US"/>
              <a:pPr/>
              <a:t>‹#›</a:t>
            </a:fld>
            <a:endParaRPr lang="en-US" altLang="en-US"/>
          </a:p>
        </p:txBody>
      </p:sp>
    </p:spTree>
    <p:extLst>
      <p:ext uri="{BB962C8B-B14F-4D97-AF65-F5344CB8AC3E}">
        <p14:creationId xmlns:p14="http://schemas.microsoft.com/office/powerpoint/2010/main" val="33119351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6712"/>
            <a:ext cx="7772400" cy="1470025"/>
          </a:xfrm>
        </p:spPr>
        <p:txBody>
          <a:bodyPr/>
          <a:lstStyle/>
          <a:p>
            <a:r>
              <a:rPr lang="en-US"/>
              <a:t>Click to edit Master title style</a:t>
            </a:r>
          </a:p>
        </p:txBody>
      </p:sp>
      <p:sp>
        <p:nvSpPr>
          <p:cNvPr id="3" name="Subtitle 2"/>
          <p:cNvSpPr>
            <a:spLocks noGrp="1"/>
          </p:cNvSpPr>
          <p:nvPr>
            <p:ph type="subTitle" idx="1"/>
          </p:nvPr>
        </p:nvSpPr>
        <p:spPr>
          <a:xfrm>
            <a:off x="1027584" y="2492896"/>
            <a:ext cx="7088832" cy="648072"/>
          </a:xfrm>
        </p:spPr>
        <p:txBody>
          <a:bodyPr/>
          <a:lstStyle>
            <a:lvl1pPr marL="0" indent="0" algn="ctr">
              <a:buNone/>
              <a:defRPr sz="2400" i="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ea typeface="ＭＳ Ｐゴシック" pitchFamily="34" charset="-128"/>
              </a:defRPr>
            </a:lvl1pPr>
          </a:lstStyle>
          <a:p>
            <a:pPr>
              <a:defRPr/>
            </a:pPr>
            <a:fld id="{991A2B0F-57E9-47C3-9F2F-E644AE246210}" type="datetime2">
              <a:rPr lang="en-GB"/>
              <a:pPr>
                <a:defRPr/>
              </a:pPr>
              <a:t>Monday, 28 November 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83DD91B-0963-44CC-B04C-7AF1D559DAF7}" type="slidenum">
              <a:rPr lang="en-US" altLang="en-US"/>
              <a:pPr/>
              <a:t>‹#›</a:t>
            </a:fld>
            <a:endParaRPr lang="en-US" altLang="en-US"/>
          </a:p>
        </p:txBody>
      </p:sp>
    </p:spTree>
    <p:extLst>
      <p:ext uri="{BB962C8B-B14F-4D97-AF65-F5344CB8AC3E}">
        <p14:creationId xmlns:p14="http://schemas.microsoft.com/office/powerpoint/2010/main" val="83852556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ea typeface="ＭＳ Ｐゴシック" pitchFamily="34" charset="-128"/>
              </a:defRPr>
            </a:lvl1pPr>
          </a:lstStyle>
          <a:p>
            <a:pPr>
              <a:defRPr/>
            </a:pPr>
            <a:fld id="{45CF8FCA-0DF1-477C-BDC5-FB0254682B04}" type="datetime2">
              <a:rPr lang="en-GB"/>
              <a:pPr>
                <a:defRPr/>
              </a:pPr>
              <a:t>Monday, 28 November 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B081FB0-F2E9-4902-B798-2FFCABBA89F2}" type="slidenum">
              <a:rPr lang="en-US" altLang="en-US"/>
              <a:pPr/>
              <a:t>‹#›</a:t>
            </a:fld>
            <a:endParaRPr lang="en-US" altLang="en-US"/>
          </a:p>
        </p:txBody>
      </p:sp>
    </p:spTree>
    <p:extLst>
      <p:ext uri="{BB962C8B-B14F-4D97-AF65-F5344CB8AC3E}">
        <p14:creationId xmlns:p14="http://schemas.microsoft.com/office/powerpoint/2010/main" val="27969605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288853"/>
            <a:ext cx="7772400" cy="1362075"/>
          </a:xfrm>
        </p:spPr>
        <p:txBody>
          <a:bodyPr anchor="t"/>
          <a:lstStyle>
            <a:lvl1pPr algn="l">
              <a:defRPr sz="4000" b="1" cap="none" baseline="0"/>
            </a:lvl1pPr>
          </a:lstStyle>
          <a:p>
            <a:r>
              <a:rPr lang="en-US"/>
              <a:t>Click to edit Master title style</a:t>
            </a:r>
          </a:p>
        </p:txBody>
      </p:sp>
      <p:sp>
        <p:nvSpPr>
          <p:cNvPr id="3" name="Text Placeholder 2"/>
          <p:cNvSpPr>
            <a:spLocks noGrp="1"/>
          </p:cNvSpPr>
          <p:nvPr>
            <p:ph type="body" idx="1"/>
          </p:nvPr>
        </p:nvSpPr>
        <p:spPr>
          <a:xfrm>
            <a:off x="722313" y="3657005"/>
            <a:ext cx="7772400" cy="1500187"/>
          </a:xfrm>
        </p:spPr>
        <p:txBody>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ea typeface="ＭＳ Ｐゴシック" pitchFamily="34" charset="-128"/>
              </a:defRPr>
            </a:lvl1pPr>
          </a:lstStyle>
          <a:p>
            <a:pPr>
              <a:defRPr/>
            </a:pPr>
            <a:fld id="{060DBB38-D45F-43DE-8ED0-98E071CB2AB2}" type="datetime2">
              <a:rPr lang="en-GB"/>
              <a:pPr>
                <a:defRPr/>
              </a:pPr>
              <a:t>Monday, 28 November 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46ABC14-E4D5-493B-A6C2-46240614530A}" type="slidenum">
              <a:rPr lang="en-US" altLang="en-US"/>
              <a:pPr/>
              <a:t>‹#›</a:t>
            </a:fld>
            <a:endParaRPr lang="en-US" altLang="en-US"/>
          </a:p>
        </p:txBody>
      </p:sp>
    </p:spTree>
    <p:extLst>
      <p:ext uri="{BB962C8B-B14F-4D97-AF65-F5344CB8AC3E}">
        <p14:creationId xmlns:p14="http://schemas.microsoft.com/office/powerpoint/2010/main" val="327016473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96752"/>
            <a:ext cx="4038600" cy="49294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96752"/>
            <a:ext cx="4038600" cy="49294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ea typeface="ＭＳ Ｐゴシック" pitchFamily="34" charset="-128"/>
              </a:defRPr>
            </a:lvl1pPr>
          </a:lstStyle>
          <a:p>
            <a:pPr>
              <a:defRPr/>
            </a:pPr>
            <a:fld id="{34548CBA-B623-4DC7-B4AB-46359E0EB9F5}" type="datetime2">
              <a:rPr lang="en-GB"/>
              <a:pPr>
                <a:defRPr/>
              </a:pPr>
              <a:t>Monday, 28 November 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26536809-E832-43A8-900E-21AC531DF92B}" type="slidenum">
              <a:rPr lang="en-US" altLang="en-US"/>
              <a:pPr/>
              <a:t>‹#›</a:t>
            </a:fld>
            <a:endParaRPr lang="en-US" altLang="en-US"/>
          </a:p>
        </p:txBody>
      </p:sp>
    </p:spTree>
    <p:extLst>
      <p:ext uri="{BB962C8B-B14F-4D97-AF65-F5344CB8AC3E}">
        <p14:creationId xmlns:p14="http://schemas.microsoft.com/office/powerpoint/2010/main" val="36888181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3305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44824"/>
            <a:ext cx="4040188" cy="446449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3305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844824"/>
            <a:ext cx="4041775" cy="446449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ea typeface="ＭＳ Ｐゴシック" pitchFamily="34" charset="-128"/>
              </a:defRPr>
            </a:lvl1pPr>
          </a:lstStyle>
          <a:p>
            <a:pPr>
              <a:defRPr/>
            </a:pPr>
            <a:fld id="{7B8155F3-4F2F-45DD-9158-FDB25856A474}" type="datetime2">
              <a:rPr lang="en-GB"/>
              <a:pPr>
                <a:defRPr/>
              </a:pPr>
              <a:t>Monday, 28 November 2016</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5EC8428F-7FB7-4D4C-B7CB-734302BC2064}" type="slidenum">
              <a:rPr lang="en-US" altLang="en-US"/>
              <a:pPr/>
              <a:t>‹#›</a:t>
            </a:fld>
            <a:endParaRPr lang="en-US" altLang="en-US"/>
          </a:p>
        </p:txBody>
      </p:sp>
    </p:spTree>
    <p:extLst>
      <p:ext uri="{BB962C8B-B14F-4D97-AF65-F5344CB8AC3E}">
        <p14:creationId xmlns:p14="http://schemas.microsoft.com/office/powerpoint/2010/main" val="52918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27B4C4A-4638-461D-AA3F-69926B5BDB0F}" type="datetimeFigureOut">
              <a:rPr lang="en-US"/>
              <a:pPr>
                <a:defRPr/>
              </a:pPr>
              <a:t>11/28/2016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249D0D3C-A156-44BC-86E2-DC0AB6520430}" type="slidenum">
              <a:rPr lang="en-US" altLang="en-US"/>
              <a:pPr/>
              <a:t>‹#›</a:t>
            </a:fld>
            <a:endParaRPr lang="en-US" altLang="en-US"/>
          </a:p>
        </p:txBody>
      </p:sp>
    </p:spTree>
    <p:extLst>
      <p:ext uri="{BB962C8B-B14F-4D97-AF65-F5344CB8AC3E}">
        <p14:creationId xmlns:p14="http://schemas.microsoft.com/office/powerpoint/2010/main" val="36820019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Note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4" name="Content Placeholder 3"/>
          <p:cNvSpPr>
            <a:spLocks noGrp="1"/>
          </p:cNvSpPr>
          <p:nvPr>
            <p:ph sz="half" idx="2"/>
          </p:nvPr>
        </p:nvSpPr>
        <p:spPr>
          <a:xfrm>
            <a:off x="457200" y="1124744"/>
            <a:ext cx="2386608" cy="51845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3131841" y="1124744"/>
            <a:ext cx="5554960" cy="51845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ea typeface="ＭＳ Ｐゴシック" pitchFamily="34" charset="-128"/>
              </a:defRPr>
            </a:lvl1pPr>
          </a:lstStyle>
          <a:p>
            <a:pPr>
              <a:defRPr/>
            </a:pPr>
            <a:fld id="{63688FCC-2439-4012-A164-A82E04A19C35}" type="datetime2">
              <a:rPr lang="en-GB"/>
              <a:pPr>
                <a:defRPr/>
              </a:pPr>
              <a:t>Monday, 28 November 2016</a:t>
            </a:fld>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D60CD129-2B94-42B9-A07F-8A4F51EFC6E1}" type="slidenum">
              <a:rPr lang="en-US" altLang="en-US"/>
              <a:pPr/>
              <a:t>‹#›</a:t>
            </a:fld>
            <a:endParaRPr lang="en-US" altLang="en-US"/>
          </a:p>
        </p:txBody>
      </p:sp>
    </p:spTree>
    <p:extLst>
      <p:ext uri="{BB962C8B-B14F-4D97-AF65-F5344CB8AC3E}">
        <p14:creationId xmlns:p14="http://schemas.microsoft.com/office/powerpoint/2010/main" val="343756097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Right Notes and Comm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4" name="Content Placeholder 3"/>
          <p:cNvSpPr>
            <a:spLocks noGrp="1"/>
          </p:cNvSpPr>
          <p:nvPr>
            <p:ph sz="half" idx="2"/>
          </p:nvPr>
        </p:nvSpPr>
        <p:spPr>
          <a:xfrm>
            <a:off x="6300192" y="1124744"/>
            <a:ext cx="2386608" cy="51845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67544" y="1124744"/>
            <a:ext cx="5554960" cy="51845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ea typeface="ＭＳ Ｐゴシック" pitchFamily="34" charset="-128"/>
              </a:defRPr>
            </a:lvl1pPr>
          </a:lstStyle>
          <a:p>
            <a:pPr>
              <a:defRPr/>
            </a:pPr>
            <a:fld id="{63688FCC-2439-4012-A164-A82E04A19C35}" type="datetime2">
              <a:rPr lang="en-GB"/>
              <a:pPr>
                <a:defRPr/>
              </a:pPr>
              <a:t>Monday, 28 November 2016</a:t>
            </a:fld>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82F54F28-1781-4AD2-9710-557306A145FC}" type="slidenum">
              <a:rPr lang="en-US" altLang="en-US"/>
              <a:pPr/>
              <a:t>‹#›</a:t>
            </a:fld>
            <a:endParaRPr lang="en-US" altLang="en-US"/>
          </a:p>
        </p:txBody>
      </p:sp>
    </p:spTree>
    <p:extLst>
      <p:ext uri="{BB962C8B-B14F-4D97-AF65-F5344CB8AC3E}">
        <p14:creationId xmlns:p14="http://schemas.microsoft.com/office/powerpoint/2010/main" val="123704440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ea typeface="ＭＳ Ｐゴシック" pitchFamily="34" charset="-128"/>
              </a:defRPr>
            </a:lvl1pPr>
          </a:lstStyle>
          <a:p>
            <a:pPr>
              <a:defRPr/>
            </a:pPr>
            <a:fld id="{CA072228-A4DF-4897-B07E-D38D5A7254A1}" type="datetime2">
              <a:rPr lang="en-GB"/>
              <a:pPr>
                <a:defRPr/>
              </a:pPr>
              <a:t>Monday, 28 November 2016</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4541CB95-F104-47F4-913B-51674CC1DFE7}" type="slidenum">
              <a:rPr lang="en-US" altLang="en-US"/>
              <a:pPr/>
              <a:t>‹#›</a:t>
            </a:fld>
            <a:endParaRPr lang="en-US" altLang="en-US"/>
          </a:p>
        </p:txBody>
      </p:sp>
    </p:spTree>
    <p:extLst>
      <p:ext uri="{BB962C8B-B14F-4D97-AF65-F5344CB8AC3E}">
        <p14:creationId xmlns:p14="http://schemas.microsoft.com/office/powerpoint/2010/main" val="356016686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ea typeface="ＭＳ Ｐゴシック" pitchFamily="34" charset="-128"/>
              </a:defRPr>
            </a:lvl1pPr>
          </a:lstStyle>
          <a:p>
            <a:pPr>
              <a:defRPr/>
            </a:pPr>
            <a:fld id="{EFBA7F78-680E-4BA5-953D-11C14C5A2081}" type="datetime2">
              <a:rPr lang="en-GB"/>
              <a:pPr>
                <a:defRPr/>
              </a:pPr>
              <a:t>Monday, 28 November 2016</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DF46DE83-ED4D-4350-8CC4-BCA17E711FAF}" type="slidenum">
              <a:rPr lang="en-US" altLang="en-US"/>
              <a:pPr/>
              <a:t>‹#›</a:t>
            </a:fld>
            <a:endParaRPr lang="en-US" altLang="en-US"/>
          </a:p>
        </p:txBody>
      </p:sp>
    </p:spTree>
    <p:extLst>
      <p:ext uri="{BB962C8B-B14F-4D97-AF65-F5344CB8AC3E}">
        <p14:creationId xmlns:p14="http://schemas.microsoft.com/office/powerpoint/2010/main" val="400741816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851694"/>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124744"/>
            <a:ext cx="3008313" cy="50014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ea typeface="ＭＳ Ｐゴシック" pitchFamily="34" charset="-128"/>
              </a:defRPr>
            </a:lvl1pPr>
          </a:lstStyle>
          <a:p>
            <a:pPr>
              <a:defRPr/>
            </a:pPr>
            <a:fld id="{9ECC1590-8BF1-4F7C-B510-2A275CF94722}" type="datetime2">
              <a:rPr lang="en-GB"/>
              <a:pPr>
                <a:defRPr/>
              </a:pPr>
              <a:t>Monday, 28 November 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6608B7D-F330-4454-BACB-F44B43B7B9F1}" type="slidenum">
              <a:rPr lang="en-US" altLang="en-US"/>
              <a:pPr/>
              <a:t>‹#›</a:t>
            </a:fld>
            <a:endParaRPr lang="en-US" altLang="en-US"/>
          </a:p>
        </p:txBody>
      </p:sp>
    </p:spTree>
    <p:extLst>
      <p:ext uri="{BB962C8B-B14F-4D97-AF65-F5344CB8AC3E}">
        <p14:creationId xmlns:p14="http://schemas.microsoft.com/office/powerpoint/2010/main" val="378476882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ea typeface="ＭＳ Ｐゴシック" pitchFamily="34" charset="-128"/>
              </a:defRPr>
            </a:lvl1pPr>
          </a:lstStyle>
          <a:p>
            <a:pPr>
              <a:defRPr/>
            </a:pPr>
            <a:fld id="{BC969E32-2680-48FE-9D91-DE9C880A24AE}" type="datetime2">
              <a:rPr lang="en-GB"/>
              <a:pPr>
                <a:defRPr/>
              </a:pPr>
              <a:t>Monday, 28 November 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DA0E3C5E-280E-4E54-A3CE-1BB3D07B058C}" type="slidenum">
              <a:rPr lang="en-US" altLang="en-US"/>
              <a:pPr/>
              <a:t>‹#›</a:t>
            </a:fld>
            <a:endParaRPr lang="en-US" altLang="en-US"/>
          </a:p>
        </p:txBody>
      </p:sp>
    </p:spTree>
    <p:extLst>
      <p:ext uri="{BB962C8B-B14F-4D97-AF65-F5344CB8AC3E}">
        <p14:creationId xmlns:p14="http://schemas.microsoft.com/office/powerpoint/2010/main" val="63530254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ea typeface="ＭＳ Ｐゴシック" pitchFamily="34" charset="-128"/>
              </a:defRPr>
            </a:lvl1pPr>
          </a:lstStyle>
          <a:p>
            <a:pPr>
              <a:defRPr/>
            </a:pPr>
            <a:fld id="{A92FCCBC-C795-4C93-8FE9-E9F6CBDAF1B5}" type="datetime2">
              <a:rPr lang="en-GB"/>
              <a:pPr>
                <a:defRPr/>
              </a:pPr>
              <a:t>Monday, 28 November 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E605F53-490C-419C-981F-AE28231F6AF2}" type="slidenum">
              <a:rPr lang="en-US" altLang="en-US"/>
              <a:pPr/>
              <a:t>‹#›</a:t>
            </a:fld>
            <a:endParaRPr lang="en-US" altLang="en-US"/>
          </a:p>
        </p:txBody>
      </p:sp>
    </p:spTree>
    <p:extLst>
      <p:ext uri="{BB962C8B-B14F-4D97-AF65-F5344CB8AC3E}">
        <p14:creationId xmlns:p14="http://schemas.microsoft.com/office/powerpoint/2010/main" val="200702436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ea typeface="ＭＳ Ｐゴシック" pitchFamily="34" charset="-128"/>
              </a:defRPr>
            </a:lvl1pPr>
          </a:lstStyle>
          <a:p>
            <a:pPr>
              <a:defRPr/>
            </a:pPr>
            <a:fld id="{A8EBCFFC-7E36-40DC-9D7C-27A84A597DBF}" type="datetime2">
              <a:rPr lang="en-GB"/>
              <a:pPr>
                <a:defRPr/>
              </a:pPr>
              <a:t>Monday, 28 November 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C101957-A378-4F3E-984C-3087A05980F2}" type="slidenum">
              <a:rPr lang="en-US" altLang="en-US"/>
              <a:pPr/>
              <a:t>‹#›</a:t>
            </a:fld>
            <a:endParaRPr lang="en-US" altLang="en-US"/>
          </a:p>
        </p:txBody>
      </p:sp>
    </p:spTree>
    <p:extLst>
      <p:ext uri="{BB962C8B-B14F-4D97-AF65-F5344CB8AC3E}">
        <p14:creationId xmlns:p14="http://schemas.microsoft.com/office/powerpoint/2010/main" val="1189385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BD4954A5-E046-424C-8D78-3C128C9660C8}" type="datetimeFigureOut">
              <a:rPr lang="en-US"/>
              <a:pPr>
                <a:defRPr/>
              </a:pPr>
              <a:t>11/28/2016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B7191BE-0E91-4DCC-84CE-F6D3B8765D27}" type="slidenum">
              <a:rPr lang="en-US" altLang="en-US"/>
              <a:pPr/>
              <a:t>‹#›</a:t>
            </a:fld>
            <a:endParaRPr lang="en-US" altLang="en-US"/>
          </a:p>
        </p:txBody>
      </p:sp>
    </p:spTree>
    <p:extLst>
      <p:ext uri="{BB962C8B-B14F-4D97-AF65-F5344CB8AC3E}">
        <p14:creationId xmlns:p14="http://schemas.microsoft.com/office/powerpoint/2010/main" val="390878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8CAC7BF2-01FF-4415-8E76-1ADFCAF6EAA3}" type="datetimeFigureOut">
              <a:rPr lang="en-US"/>
              <a:pPr>
                <a:defRPr/>
              </a:pPr>
              <a:t>11/28/2016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7B749429-5C3D-44EC-9249-EC1DBDF00CE0}" type="slidenum">
              <a:rPr lang="en-US" altLang="en-US"/>
              <a:pPr/>
              <a:t>‹#›</a:t>
            </a:fld>
            <a:endParaRPr lang="en-US" altLang="en-US"/>
          </a:p>
        </p:txBody>
      </p:sp>
    </p:spTree>
    <p:extLst>
      <p:ext uri="{BB962C8B-B14F-4D97-AF65-F5344CB8AC3E}">
        <p14:creationId xmlns:p14="http://schemas.microsoft.com/office/powerpoint/2010/main" val="2800229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image" Target="../media/image1.png"/><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image" Target="../media/image1.png"/><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image" Target="../media/image1.png"/><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image" Target="../media/image1.png"/><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endParaRPr lang="en-US"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endParaRPr lang="en-US"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Arial" pitchFamily="34" charset="0"/>
              </a:defRPr>
            </a:lvl1pPr>
          </a:lstStyle>
          <a:p>
            <a:pPr>
              <a:defRPr/>
            </a:pPr>
            <a:fld id="{A334B54A-2EB4-4B30-B0E1-1E8A0A689FA4}" type="datetimeFigureOut">
              <a:rPr lang="en-US"/>
              <a:pPr>
                <a:defRPr/>
              </a:pPr>
              <a:t>11/28/2016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charset="0"/>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EBD4C6B6-1AD8-4E2C-9563-C1C73B02761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9898" r:id="rId1"/>
    <p:sldLayoutId id="2147489908" r:id="rId2"/>
    <p:sldLayoutId id="2147489899" r:id="rId3"/>
    <p:sldLayoutId id="2147489900" r:id="rId4"/>
    <p:sldLayoutId id="2147489901" r:id="rId5"/>
    <p:sldLayoutId id="2147489902" r:id="rId6"/>
    <p:sldLayoutId id="2147489903" r:id="rId7"/>
    <p:sldLayoutId id="2147489904" r:id="rId8"/>
    <p:sldLayoutId id="2147489905" r:id="rId9"/>
    <p:sldLayoutId id="2147489906" r:id="rId10"/>
    <p:sldLayoutId id="2147489907" r:id="rId11"/>
    <p:sldLayoutId id="2147489974" r:id="rId12"/>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457200" y="1052513"/>
            <a:ext cx="82296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473825"/>
            <a:ext cx="2133600" cy="268288"/>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prstClr val="white">
                    <a:lumMod val="50000"/>
                  </a:prstClr>
                </a:solidFill>
                <a:latin typeface="+mn-lt"/>
                <a:ea typeface="ＭＳ Ｐゴシック" pitchFamily="-84" charset="-128"/>
              </a:defRPr>
            </a:lvl1pPr>
          </a:lstStyle>
          <a:p>
            <a:pPr>
              <a:defRPr/>
            </a:pPr>
            <a:fld id="{BE9827E7-D94E-4EC1-8CE5-56187E24448F}" type="datetime2">
              <a:rPr lang="en-GB"/>
              <a:pPr>
                <a:defRPr/>
              </a:pPr>
              <a:t>Monday, 28 November 2016</a:t>
            </a:fld>
            <a:endParaRPr lang="en-US" dirty="0"/>
          </a:p>
        </p:txBody>
      </p:sp>
      <p:sp>
        <p:nvSpPr>
          <p:cNvPr id="5" name="Footer Placeholder 4"/>
          <p:cNvSpPr>
            <a:spLocks noGrp="1"/>
          </p:cNvSpPr>
          <p:nvPr>
            <p:ph type="ftr" sz="quarter" idx="3"/>
          </p:nvPr>
        </p:nvSpPr>
        <p:spPr>
          <a:xfrm>
            <a:off x="3124200" y="6473825"/>
            <a:ext cx="2895600" cy="268288"/>
          </a:xfrm>
          <a:prstGeom prst="rect">
            <a:avLst/>
          </a:prstGeom>
        </p:spPr>
        <p:txBody>
          <a:bodyPr vert="horz" lIns="91440" tIns="45720" rIns="91440" bIns="45720" rtlCol="0" anchor="ctr"/>
          <a:lstStyle>
            <a:lvl1pPr algn="ctr" eaLnBrk="1" hangingPunct="1">
              <a:defRPr sz="1200">
                <a:solidFill>
                  <a:prstClr val="white">
                    <a:lumMod val="50000"/>
                  </a:prstClr>
                </a:solidFill>
                <a:latin typeface="+mn-lt"/>
                <a:ea typeface="ＭＳ Ｐゴシック" charset="0"/>
                <a:cs typeface="+mn-cs"/>
              </a:defRPr>
            </a:lvl1pPr>
          </a:lstStyle>
          <a:p>
            <a:pPr>
              <a:defRPr/>
            </a:pPr>
            <a:endParaRPr lang="en-US"/>
          </a:p>
        </p:txBody>
      </p:sp>
      <p:sp>
        <p:nvSpPr>
          <p:cNvPr id="6" name="Slide Number Placeholder 5"/>
          <p:cNvSpPr>
            <a:spLocks noGrp="1"/>
          </p:cNvSpPr>
          <p:nvPr>
            <p:ph type="sldNum" sz="quarter" idx="4"/>
          </p:nvPr>
        </p:nvSpPr>
        <p:spPr>
          <a:xfrm>
            <a:off x="6553200" y="6473825"/>
            <a:ext cx="2133600" cy="268288"/>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7F7F7F"/>
                </a:solidFill>
                <a:latin typeface="Calibri" panose="020F0502020204030204" pitchFamily="34" charset="0"/>
              </a:defRPr>
            </a:lvl1pPr>
          </a:lstStyle>
          <a:p>
            <a:fld id="{EE3013FE-5915-4FE6-8BD8-A1F843A1855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9909" r:id="rId1"/>
    <p:sldLayoutId id="2147489910" r:id="rId2"/>
    <p:sldLayoutId id="2147489911" r:id="rId3"/>
    <p:sldLayoutId id="2147489912" r:id="rId4"/>
    <p:sldLayoutId id="2147489913" r:id="rId5"/>
    <p:sldLayoutId id="2147489914" r:id="rId6"/>
    <p:sldLayoutId id="2147489915" r:id="rId7"/>
    <p:sldLayoutId id="2147489916" r:id="rId8"/>
    <p:sldLayoutId id="2147489917" r:id="rId9"/>
    <p:sldLayoutId id="2147489918" r:id="rId10"/>
    <p:sldLayoutId id="2147489919" r:id="rId11"/>
    <p:sldLayoutId id="2147489920" r:id="rId12"/>
    <p:sldLayoutId id="2147489921" r:id="rId13"/>
  </p:sldLayoutIdLst>
  <p:hf hdr="0" ftr="0"/>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075" name="Text Placeholder 2"/>
          <p:cNvSpPr>
            <a:spLocks noGrp="1"/>
          </p:cNvSpPr>
          <p:nvPr>
            <p:ph type="body" idx="1"/>
          </p:nvPr>
        </p:nvSpPr>
        <p:spPr bwMode="auto">
          <a:xfrm>
            <a:off x="457200" y="1052513"/>
            <a:ext cx="82296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473825"/>
            <a:ext cx="2133600" cy="268288"/>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prstClr val="white">
                    <a:lumMod val="50000"/>
                  </a:prstClr>
                </a:solidFill>
                <a:latin typeface="+mn-lt"/>
                <a:ea typeface="ＭＳ Ｐゴシック" pitchFamily="-84" charset="-128"/>
              </a:defRPr>
            </a:lvl1pPr>
          </a:lstStyle>
          <a:p>
            <a:pPr>
              <a:defRPr/>
            </a:pPr>
            <a:fld id="{BE9827E7-D94E-4EC1-8CE5-56187E24448F}" type="datetime2">
              <a:rPr lang="en-GB"/>
              <a:pPr>
                <a:defRPr/>
              </a:pPr>
              <a:t>Monday, 28 November 2016</a:t>
            </a:fld>
            <a:endParaRPr lang="en-US" dirty="0"/>
          </a:p>
        </p:txBody>
      </p:sp>
      <p:sp>
        <p:nvSpPr>
          <p:cNvPr id="5" name="Footer Placeholder 4"/>
          <p:cNvSpPr>
            <a:spLocks noGrp="1"/>
          </p:cNvSpPr>
          <p:nvPr>
            <p:ph type="ftr" sz="quarter" idx="3"/>
          </p:nvPr>
        </p:nvSpPr>
        <p:spPr>
          <a:xfrm>
            <a:off x="3124200" y="6473825"/>
            <a:ext cx="2895600" cy="268288"/>
          </a:xfrm>
          <a:prstGeom prst="rect">
            <a:avLst/>
          </a:prstGeom>
        </p:spPr>
        <p:txBody>
          <a:bodyPr vert="horz" lIns="91440" tIns="45720" rIns="91440" bIns="45720" rtlCol="0" anchor="ctr"/>
          <a:lstStyle>
            <a:lvl1pPr algn="ctr" eaLnBrk="1" hangingPunct="1">
              <a:defRPr sz="1200">
                <a:solidFill>
                  <a:prstClr val="white">
                    <a:lumMod val="50000"/>
                  </a:prstClr>
                </a:solidFill>
                <a:latin typeface="+mn-lt"/>
                <a:ea typeface="ＭＳ Ｐゴシック" charset="0"/>
                <a:cs typeface="+mn-cs"/>
              </a:defRPr>
            </a:lvl1pPr>
          </a:lstStyle>
          <a:p>
            <a:pPr>
              <a:defRPr/>
            </a:pPr>
            <a:endParaRPr lang="en-US"/>
          </a:p>
        </p:txBody>
      </p:sp>
      <p:sp>
        <p:nvSpPr>
          <p:cNvPr id="6" name="Slide Number Placeholder 5"/>
          <p:cNvSpPr>
            <a:spLocks noGrp="1"/>
          </p:cNvSpPr>
          <p:nvPr>
            <p:ph type="sldNum" sz="quarter" idx="4"/>
          </p:nvPr>
        </p:nvSpPr>
        <p:spPr>
          <a:xfrm>
            <a:off x="6553200" y="6473825"/>
            <a:ext cx="2133600" cy="268288"/>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7F7F7F"/>
                </a:solidFill>
                <a:latin typeface="Calibri" panose="020F0502020204030204" pitchFamily="34" charset="0"/>
              </a:defRPr>
            </a:lvl1pPr>
          </a:lstStyle>
          <a:p>
            <a:fld id="{8ED9C6A1-8646-442B-B378-8FAE6FF58CF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9922" r:id="rId1"/>
    <p:sldLayoutId id="2147489923" r:id="rId2"/>
    <p:sldLayoutId id="2147489924" r:id="rId3"/>
    <p:sldLayoutId id="2147489925" r:id="rId4"/>
    <p:sldLayoutId id="2147489926" r:id="rId5"/>
    <p:sldLayoutId id="2147489927" r:id="rId6"/>
    <p:sldLayoutId id="2147489928" r:id="rId7"/>
    <p:sldLayoutId id="2147489929" r:id="rId8"/>
    <p:sldLayoutId id="2147489930" r:id="rId9"/>
    <p:sldLayoutId id="2147489931" r:id="rId10"/>
    <p:sldLayoutId id="2147489932" r:id="rId11"/>
    <p:sldLayoutId id="2147489933" r:id="rId12"/>
    <p:sldLayoutId id="2147489934" r:id="rId13"/>
  </p:sldLayoutIdLst>
  <p:hf hdr="0" ftr="0"/>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638"/>
            <a:ext cx="82296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099" name="Text Placeholder 2"/>
          <p:cNvSpPr>
            <a:spLocks noGrp="1"/>
          </p:cNvSpPr>
          <p:nvPr>
            <p:ph type="body" idx="1"/>
          </p:nvPr>
        </p:nvSpPr>
        <p:spPr bwMode="auto">
          <a:xfrm>
            <a:off x="457200" y="1052513"/>
            <a:ext cx="82296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473825"/>
            <a:ext cx="2133600" cy="268288"/>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prstClr val="white">
                    <a:lumMod val="50000"/>
                  </a:prstClr>
                </a:solidFill>
                <a:latin typeface="+mn-lt"/>
                <a:ea typeface="ＭＳ Ｐゴシック" pitchFamily="-84" charset="-128"/>
              </a:defRPr>
            </a:lvl1pPr>
          </a:lstStyle>
          <a:p>
            <a:pPr>
              <a:defRPr/>
            </a:pPr>
            <a:fld id="{BE9827E7-D94E-4EC1-8CE5-56187E24448F}" type="datetime2">
              <a:rPr lang="en-GB"/>
              <a:pPr>
                <a:defRPr/>
              </a:pPr>
              <a:t>Monday, 28 November 2016</a:t>
            </a:fld>
            <a:endParaRPr lang="en-US" dirty="0"/>
          </a:p>
        </p:txBody>
      </p:sp>
      <p:sp>
        <p:nvSpPr>
          <p:cNvPr id="5" name="Footer Placeholder 4"/>
          <p:cNvSpPr>
            <a:spLocks noGrp="1"/>
          </p:cNvSpPr>
          <p:nvPr>
            <p:ph type="ftr" sz="quarter" idx="3"/>
          </p:nvPr>
        </p:nvSpPr>
        <p:spPr>
          <a:xfrm>
            <a:off x="3124200" y="6473825"/>
            <a:ext cx="2895600" cy="268288"/>
          </a:xfrm>
          <a:prstGeom prst="rect">
            <a:avLst/>
          </a:prstGeom>
        </p:spPr>
        <p:txBody>
          <a:bodyPr vert="horz" lIns="91440" tIns="45720" rIns="91440" bIns="45720" rtlCol="0" anchor="ctr"/>
          <a:lstStyle>
            <a:lvl1pPr algn="ctr" eaLnBrk="1" hangingPunct="1">
              <a:defRPr sz="1200">
                <a:solidFill>
                  <a:prstClr val="white">
                    <a:lumMod val="50000"/>
                  </a:prstClr>
                </a:solidFill>
                <a:latin typeface="+mn-lt"/>
                <a:ea typeface="ＭＳ Ｐゴシック" charset="0"/>
                <a:cs typeface="+mn-cs"/>
              </a:defRPr>
            </a:lvl1pPr>
          </a:lstStyle>
          <a:p>
            <a:pPr>
              <a:defRPr/>
            </a:pPr>
            <a:endParaRPr lang="en-US"/>
          </a:p>
        </p:txBody>
      </p:sp>
      <p:sp>
        <p:nvSpPr>
          <p:cNvPr id="6" name="Slide Number Placeholder 5"/>
          <p:cNvSpPr>
            <a:spLocks noGrp="1"/>
          </p:cNvSpPr>
          <p:nvPr>
            <p:ph type="sldNum" sz="quarter" idx="4"/>
          </p:nvPr>
        </p:nvSpPr>
        <p:spPr>
          <a:xfrm>
            <a:off x="6553200" y="6473825"/>
            <a:ext cx="2133600" cy="268288"/>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7F7F7F"/>
                </a:solidFill>
                <a:latin typeface="Calibri" panose="020F0502020204030204" pitchFamily="34" charset="0"/>
              </a:defRPr>
            </a:lvl1pPr>
          </a:lstStyle>
          <a:p>
            <a:fld id="{46DB8A65-9750-4FFE-AE5D-53897148552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9935" r:id="rId1"/>
    <p:sldLayoutId id="2147489936" r:id="rId2"/>
    <p:sldLayoutId id="2147489937" r:id="rId3"/>
    <p:sldLayoutId id="2147489938" r:id="rId4"/>
    <p:sldLayoutId id="2147489939" r:id="rId5"/>
    <p:sldLayoutId id="2147489940" r:id="rId6"/>
    <p:sldLayoutId id="2147489941" r:id="rId7"/>
    <p:sldLayoutId id="2147489942" r:id="rId8"/>
    <p:sldLayoutId id="2147489943" r:id="rId9"/>
    <p:sldLayoutId id="2147489944" r:id="rId10"/>
    <p:sldLayoutId id="2147489945" r:id="rId11"/>
    <p:sldLayoutId id="2147489946" r:id="rId12"/>
    <p:sldLayoutId id="2147489947" r:id="rId13"/>
  </p:sldLayoutIdLst>
  <p:hf hdr="0" ftr="0"/>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123" name="Text Placeholder 2"/>
          <p:cNvSpPr>
            <a:spLocks noGrp="1"/>
          </p:cNvSpPr>
          <p:nvPr>
            <p:ph type="body" idx="1"/>
          </p:nvPr>
        </p:nvSpPr>
        <p:spPr bwMode="auto">
          <a:xfrm>
            <a:off x="457200" y="1052513"/>
            <a:ext cx="82296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473825"/>
            <a:ext cx="2133600" cy="268288"/>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prstClr val="white">
                    <a:lumMod val="50000"/>
                  </a:prstClr>
                </a:solidFill>
                <a:latin typeface="+mn-lt"/>
                <a:ea typeface="ＭＳ Ｐゴシック" pitchFamily="-84" charset="-128"/>
              </a:defRPr>
            </a:lvl1pPr>
          </a:lstStyle>
          <a:p>
            <a:pPr>
              <a:defRPr/>
            </a:pPr>
            <a:fld id="{BE9827E7-D94E-4EC1-8CE5-56187E24448F}" type="datetime2">
              <a:rPr lang="en-GB"/>
              <a:pPr>
                <a:defRPr/>
              </a:pPr>
              <a:t>Monday, 28 November 2016</a:t>
            </a:fld>
            <a:endParaRPr lang="en-US" dirty="0"/>
          </a:p>
        </p:txBody>
      </p:sp>
      <p:sp>
        <p:nvSpPr>
          <p:cNvPr id="5" name="Footer Placeholder 4"/>
          <p:cNvSpPr>
            <a:spLocks noGrp="1"/>
          </p:cNvSpPr>
          <p:nvPr>
            <p:ph type="ftr" sz="quarter" idx="3"/>
          </p:nvPr>
        </p:nvSpPr>
        <p:spPr>
          <a:xfrm>
            <a:off x="3124200" y="6473825"/>
            <a:ext cx="2895600" cy="268288"/>
          </a:xfrm>
          <a:prstGeom prst="rect">
            <a:avLst/>
          </a:prstGeom>
        </p:spPr>
        <p:txBody>
          <a:bodyPr vert="horz" lIns="91440" tIns="45720" rIns="91440" bIns="45720" rtlCol="0" anchor="ctr"/>
          <a:lstStyle>
            <a:lvl1pPr algn="ctr" eaLnBrk="1" hangingPunct="1">
              <a:defRPr sz="1200">
                <a:solidFill>
                  <a:prstClr val="white">
                    <a:lumMod val="50000"/>
                  </a:prstClr>
                </a:solidFill>
                <a:latin typeface="+mn-lt"/>
                <a:ea typeface="ＭＳ Ｐゴシック" charset="0"/>
                <a:cs typeface="+mn-cs"/>
              </a:defRPr>
            </a:lvl1pPr>
          </a:lstStyle>
          <a:p>
            <a:pPr>
              <a:defRPr/>
            </a:pPr>
            <a:endParaRPr lang="en-US"/>
          </a:p>
        </p:txBody>
      </p:sp>
      <p:sp>
        <p:nvSpPr>
          <p:cNvPr id="6" name="Slide Number Placeholder 5"/>
          <p:cNvSpPr>
            <a:spLocks noGrp="1"/>
          </p:cNvSpPr>
          <p:nvPr>
            <p:ph type="sldNum" sz="quarter" idx="4"/>
          </p:nvPr>
        </p:nvSpPr>
        <p:spPr>
          <a:xfrm>
            <a:off x="6553200" y="6473825"/>
            <a:ext cx="2133600" cy="268288"/>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7F7F7F"/>
                </a:solidFill>
                <a:latin typeface="Calibri" panose="020F0502020204030204" pitchFamily="34" charset="0"/>
              </a:defRPr>
            </a:lvl1pPr>
          </a:lstStyle>
          <a:p>
            <a:fld id="{689B0995-4B42-4D19-B744-DECE132A7AE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9948" r:id="rId1"/>
    <p:sldLayoutId id="2147489949" r:id="rId2"/>
    <p:sldLayoutId id="2147489950" r:id="rId3"/>
    <p:sldLayoutId id="2147489951" r:id="rId4"/>
    <p:sldLayoutId id="2147489952" r:id="rId5"/>
    <p:sldLayoutId id="2147489953" r:id="rId6"/>
    <p:sldLayoutId id="2147489954" r:id="rId7"/>
    <p:sldLayoutId id="2147489955" r:id="rId8"/>
    <p:sldLayoutId id="2147489956" r:id="rId9"/>
    <p:sldLayoutId id="2147489957" r:id="rId10"/>
    <p:sldLayoutId id="2147489958" r:id="rId11"/>
    <p:sldLayoutId id="2147489959" r:id="rId12"/>
    <p:sldLayoutId id="2147489960" r:id="rId13"/>
  </p:sldLayoutIdLst>
  <p:hf hdr="0" ftr="0"/>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457200" y="274638"/>
            <a:ext cx="82296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6147" name="Text Placeholder 2"/>
          <p:cNvSpPr>
            <a:spLocks noGrp="1"/>
          </p:cNvSpPr>
          <p:nvPr>
            <p:ph type="body" idx="1"/>
          </p:nvPr>
        </p:nvSpPr>
        <p:spPr bwMode="auto">
          <a:xfrm>
            <a:off x="457200" y="1052513"/>
            <a:ext cx="82296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473825"/>
            <a:ext cx="2133600" cy="268288"/>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prstClr val="white">
                    <a:lumMod val="50000"/>
                  </a:prstClr>
                </a:solidFill>
                <a:latin typeface="+mn-lt"/>
                <a:ea typeface="ＭＳ Ｐゴシック" pitchFamily="-84" charset="-128"/>
              </a:defRPr>
            </a:lvl1pPr>
          </a:lstStyle>
          <a:p>
            <a:pPr>
              <a:defRPr/>
            </a:pPr>
            <a:fld id="{BE9827E7-D94E-4EC1-8CE5-56187E24448F}" type="datetime2">
              <a:rPr lang="en-GB"/>
              <a:pPr>
                <a:defRPr/>
              </a:pPr>
              <a:t>Monday, 28 November 2016</a:t>
            </a:fld>
            <a:endParaRPr lang="en-US" dirty="0"/>
          </a:p>
        </p:txBody>
      </p:sp>
      <p:sp>
        <p:nvSpPr>
          <p:cNvPr id="5" name="Footer Placeholder 4"/>
          <p:cNvSpPr>
            <a:spLocks noGrp="1"/>
          </p:cNvSpPr>
          <p:nvPr>
            <p:ph type="ftr" sz="quarter" idx="3"/>
          </p:nvPr>
        </p:nvSpPr>
        <p:spPr>
          <a:xfrm>
            <a:off x="3124200" y="6473825"/>
            <a:ext cx="2895600" cy="268288"/>
          </a:xfrm>
          <a:prstGeom prst="rect">
            <a:avLst/>
          </a:prstGeom>
        </p:spPr>
        <p:txBody>
          <a:bodyPr vert="horz" lIns="91440" tIns="45720" rIns="91440" bIns="45720" rtlCol="0" anchor="ctr"/>
          <a:lstStyle>
            <a:lvl1pPr algn="ctr" eaLnBrk="1" hangingPunct="1">
              <a:defRPr sz="1200">
                <a:solidFill>
                  <a:prstClr val="white">
                    <a:lumMod val="50000"/>
                  </a:prstClr>
                </a:solidFill>
                <a:latin typeface="+mn-lt"/>
                <a:ea typeface="ＭＳ Ｐゴシック" charset="0"/>
                <a:cs typeface="+mn-cs"/>
              </a:defRPr>
            </a:lvl1pPr>
          </a:lstStyle>
          <a:p>
            <a:pPr>
              <a:defRPr/>
            </a:pPr>
            <a:endParaRPr lang="en-US"/>
          </a:p>
        </p:txBody>
      </p:sp>
      <p:sp>
        <p:nvSpPr>
          <p:cNvPr id="6" name="Slide Number Placeholder 5"/>
          <p:cNvSpPr>
            <a:spLocks noGrp="1"/>
          </p:cNvSpPr>
          <p:nvPr>
            <p:ph type="sldNum" sz="quarter" idx="4"/>
          </p:nvPr>
        </p:nvSpPr>
        <p:spPr>
          <a:xfrm>
            <a:off x="6553200" y="6473825"/>
            <a:ext cx="2133600" cy="268288"/>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7F7F7F"/>
                </a:solidFill>
                <a:latin typeface="Calibri" panose="020F0502020204030204" pitchFamily="34" charset="0"/>
              </a:defRPr>
            </a:lvl1pPr>
          </a:lstStyle>
          <a:p>
            <a:fld id="{1FEDDE4B-4064-4807-BE03-B9A5A652DD2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9961" r:id="rId1"/>
    <p:sldLayoutId id="2147489962" r:id="rId2"/>
    <p:sldLayoutId id="2147489963" r:id="rId3"/>
    <p:sldLayoutId id="2147489964" r:id="rId4"/>
    <p:sldLayoutId id="2147489965" r:id="rId5"/>
    <p:sldLayoutId id="2147489966" r:id="rId6"/>
    <p:sldLayoutId id="2147489967" r:id="rId7"/>
    <p:sldLayoutId id="2147489968" r:id="rId8"/>
    <p:sldLayoutId id="2147489969" r:id="rId9"/>
    <p:sldLayoutId id="2147489970" r:id="rId10"/>
    <p:sldLayoutId id="2147489971" r:id="rId11"/>
    <p:sldLayoutId id="2147489972" r:id="rId12"/>
    <p:sldLayoutId id="2147489973" r:id="rId13"/>
  </p:sldLayoutIdLst>
  <p:hf hdr="0" ftr="0"/>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2.jpg"/><Relationship Id="rId5" Type="http://schemas.openxmlformats.org/officeDocument/2006/relationships/image" Target="../media/image21.png"/><Relationship Id="rId4" Type="http://schemas.openxmlformats.org/officeDocument/2006/relationships/image" Target="../media/image20.jpeg"/></Relationships>
</file>

<file path=ppt/slides/_rels/slide1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29.jpg"/><Relationship Id="rId5" Type="http://schemas.openxmlformats.org/officeDocument/2006/relationships/image" Target="../media/image28.jpe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improvementservice.org.uk/" TargetMode="Externa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3"/>
          <p:cNvSpPr txBox="1">
            <a:spLocks/>
          </p:cNvSpPr>
          <p:nvPr/>
        </p:nvSpPr>
        <p:spPr bwMode="auto">
          <a:xfrm>
            <a:off x="690840" y="3212976"/>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endParaRPr lang="en-GB" altLang="en-US" b="1" dirty="0">
              <a:solidFill>
                <a:srgbClr val="003366"/>
              </a:solidFill>
              <a:latin typeface="Arial" panose="020B0604020202020204" pitchFamily="34" charset="0"/>
              <a:cs typeface="Arial" panose="020B0604020202020204" pitchFamily="34" charset="0"/>
            </a:endParaRPr>
          </a:p>
          <a:p>
            <a:pPr algn="ctr">
              <a:spcBef>
                <a:spcPct val="0"/>
              </a:spcBef>
              <a:buFontTx/>
              <a:buNone/>
            </a:pPr>
            <a:endParaRPr lang="en-GB" altLang="en-US" b="1" dirty="0">
              <a:solidFill>
                <a:srgbClr val="003366"/>
              </a:solidFill>
              <a:latin typeface="Arial" panose="020B0604020202020204" pitchFamily="34" charset="0"/>
              <a:cs typeface="Arial" panose="020B0604020202020204" pitchFamily="34" charset="0"/>
            </a:endParaRPr>
          </a:p>
          <a:p>
            <a:pPr algn="ctr">
              <a:spcBef>
                <a:spcPct val="0"/>
              </a:spcBef>
              <a:buFontTx/>
              <a:buNone/>
            </a:pPr>
            <a:endParaRPr lang="en-GB" altLang="en-US" b="1" dirty="0">
              <a:solidFill>
                <a:srgbClr val="003366"/>
              </a:solidFill>
              <a:latin typeface="Arial" panose="020B0604020202020204" pitchFamily="34" charset="0"/>
              <a:cs typeface="Arial" panose="020B0604020202020204" pitchFamily="34" charset="0"/>
            </a:endParaRPr>
          </a:p>
          <a:p>
            <a:pPr algn="ctr">
              <a:spcBef>
                <a:spcPct val="0"/>
              </a:spcBef>
              <a:buFontTx/>
              <a:buNone/>
            </a:pPr>
            <a:endParaRPr lang="en-GB" altLang="en-US" b="1" dirty="0">
              <a:solidFill>
                <a:srgbClr val="003366"/>
              </a:solidFill>
              <a:latin typeface="Arial" panose="020B0604020202020204" pitchFamily="34" charset="0"/>
              <a:cs typeface="Arial" panose="020B0604020202020204" pitchFamily="34" charset="0"/>
            </a:endParaRPr>
          </a:p>
          <a:p>
            <a:pPr algn="ctr">
              <a:spcBef>
                <a:spcPct val="0"/>
              </a:spcBef>
              <a:buFontTx/>
              <a:buNone/>
            </a:pPr>
            <a:r>
              <a:rPr lang="en-GB" altLang="en-US" b="1" dirty="0">
                <a:solidFill>
                  <a:srgbClr val="003366"/>
                </a:solidFill>
                <a:latin typeface="Arial" panose="020B0604020202020204" pitchFamily="34" charset="0"/>
                <a:cs typeface="Arial" panose="020B0604020202020204" pitchFamily="34" charset="0"/>
              </a:rPr>
              <a:t>Scottish Spatial Data Infrastructure</a:t>
            </a:r>
          </a:p>
          <a:p>
            <a:pPr algn="ctr">
              <a:spcBef>
                <a:spcPct val="0"/>
              </a:spcBef>
              <a:buFontTx/>
              <a:buNone/>
            </a:pPr>
            <a:r>
              <a:rPr lang="en-GB" altLang="en-US" sz="1400" b="1" dirty="0">
                <a:solidFill>
                  <a:srgbClr val="003366"/>
                </a:solidFill>
                <a:latin typeface="Arial" panose="020B0604020202020204" pitchFamily="34" charset="0"/>
                <a:cs typeface="Arial" panose="020B0604020202020204" pitchFamily="34" charset="0"/>
              </a:rPr>
              <a:t> </a:t>
            </a:r>
            <a:r>
              <a:rPr lang="en-GB" altLang="en-US" sz="2800" b="1" dirty="0">
                <a:solidFill>
                  <a:srgbClr val="003366"/>
                </a:solidFill>
                <a:latin typeface="Arial" panose="020B0604020202020204" pitchFamily="34" charset="0"/>
                <a:cs typeface="Arial" panose="020B0604020202020204" pitchFamily="34" charset="0"/>
              </a:rPr>
              <a:t> </a:t>
            </a:r>
          </a:p>
          <a:p>
            <a:pPr algn="ctr">
              <a:spcBef>
                <a:spcPct val="0"/>
              </a:spcBef>
              <a:buFontTx/>
              <a:buNone/>
            </a:pPr>
            <a:endParaRPr lang="en-GB" altLang="en-US" sz="2400" b="1" dirty="0">
              <a:solidFill>
                <a:srgbClr val="003366"/>
              </a:solidFill>
              <a:latin typeface="Arial" panose="020B0604020202020204" pitchFamily="34" charset="0"/>
              <a:cs typeface="Arial" panose="020B0604020202020204" pitchFamily="34" charset="0"/>
            </a:endParaRPr>
          </a:p>
          <a:p>
            <a:pPr algn="ctr">
              <a:spcBef>
                <a:spcPct val="0"/>
              </a:spcBef>
              <a:buFontTx/>
              <a:buNone/>
            </a:pPr>
            <a:r>
              <a:rPr lang="en-GB" altLang="en-US" sz="2400" b="1" dirty="0">
                <a:solidFill>
                  <a:srgbClr val="003366"/>
                </a:solidFill>
                <a:latin typeface="Arial" panose="020B0604020202020204" pitchFamily="34" charset="0"/>
                <a:cs typeface="Arial" panose="020B0604020202020204" pitchFamily="34" charset="0"/>
              </a:rPr>
              <a:t>Iain McKay</a:t>
            </a:r>
          </a:p>
          <a:p>
            <a:pPr algn="ctr">
              <a:spcBef>
                <a:spcPct val="0"/>
              </a:spcBef>
              <a:buFontTx/>
              <a:buNone/>
            </a:pPr>
            <a:r>
              <a:rPr lang="en-GB" altLang="en-US" sz="2400" b="1" dirty="0">
                <a:solidFill>
                  <a:srgbClr val="003366"/>
                </a:solidFill>
                <a:latin typeface="Arial" panose="020B0604020202020204" pitchFamily="34" charset="0"/>
                <a:cs typeface="Arial" panose="020B0604020202020204" pitchFamily="34" charset="0"/>
              </a:rPr>
              <a:t>Head of Spatial Information</a:t>
            </a:r>
          </a:p>
          <a:p>
            <a:pPr algn="ctr">
              <a:spcBef>
                <a:spcPct val="0"/>
              </a:spcBef>
              <a:buFontTx/>
              <a:buNone/>
            </a:pPr>
            <a:endParaRPr lang="en-GB" altLang="en-US" sz="2400" b="1" dirty="0">
              <a:solidFill>
                <a:srgbClr val="003366"/>
              </a:solidFill>
              <a:latin typeface="Arial" panose="020B0604020202020204" pitchFamily="34" charset="0"/>
              <a:cs typeface="Arial" panose="020B0604020202020204" pitchFamily="34" charset="0"/>
            </a:endParaRPr>
          </a:p>
          <a:p>
            <a:pPr algn="ctr">
              <a:spcBef>
                <a:spcPct val="0"/>
              </a:spcBef>
              <a:buFontTx/>
              <a:buNone/>
            </a:pPr>
            <a:r>
              <a:rPr lang="en-GB" altLang="en-US" sz="2400" b="1" dirty="0">
                <a:solidFill>
                  <a:srgbClr val="003366"/>
                </a:solidFill>
                <a:latin typeface="Arial" panose="020B0604020202020204" pitchFamily="34" charset="0"/>
                <a:cs typeface="Arial" panose="020B0604020202020204" pitchFamily="34" charset="0"/>
              </a:rPr>
              <a:t>Improvement Service</a:t>
            </a:r>
            <a:endParaRPr lang="en-GB" altLang="en-US" b="1" dirty="0">
              <a:solidFill>
                <a:srgbClr val="003366"/>
              </a:solidFill>
              <a:latin typeface="Arial" panose="020B0604020202020204" pitchFamily="34" charset="0"/>
              <a:cs typeface="Arial" panose="020B0604020202020204" pitchFamily="34" charset="0"/>
            </a:endParaRPr>
          </a:p>
          <a:p>
            <a:pPr algn="ctr">
              <a:spcBef>
                <a:spcPct val="0"/>
              </a:spcBef>
              <a:buFontTx/>
              <a:buNone/>
            </a:pPr>
            <a:endParaRPr lang="en-GB" altLang="en-US" sz="2000" b="1" dirty="0">
              <a:solidFill>
                <a:srgbClr val="003366"/>
              </a:solidFill>
              <a:latin typeface="Arial" panose="020B0604020202020204" pitchFamily="34" charset="0"/>
              <a:cs typeface="Arial" panose="020B0604020202020204" pitchFamily="34" charset="0"/>
            </a:endParaRPr>
          </a:p>
          <a:p>
            <a:pPr algn="ctr">
              <a:spcBef>
                <a:spcPct val="0"/>
              </a:spcBef>
              <a:buFontTx/>
              <a:buNone/>
            </a:pPr>
            <a:r>
              <a:rPr lang="en-GB" altLang="en-US" sz="2000" b="1" dirty="0">
                <a:solidFill>
                  <a:srgbClr val="003366"/>
                </a:solidFill>
                <a:latin typeface="Arial" panose="020B0604020202020204" pitchFamily="34" charset="0"/>
                <a:cs typeface="Arial" panose="020B0604020202020204" pitchFamily="34" charset="0"/>
              </a:rPr>
              <a:t>@</a:t>
            </a:r>
            <a:r>
              <a:rPr lang="en-GB" altLang="en-US" sz="2000" b="1" dirty="0" err="1">
                <a:solidFill>
                  <a:srgbClr val="003366"/>
                </a:solidFill>
                <a:latin typeface="Arial" panose="020B0604020202020204" pitchFamily="34" charset="0"/>
                <a:cs typeface="Arial" panose="020B0604020202020204" pitchFamily="34" charset="0"/>
              </a:rPr>
              <a:t>iainwk</a:t>
            </a:r>
            <a:endParaRPr lang="en-US" altLang="en-US" sz="2000" b="1" dirty="0">
              <a:solidFill>
                <a:srgbClr val="003366"/>
              </a:solidFill>
              <a:latin typeface="Arial" panose="020B0604020202020204" pitchFamily="34" charset="0"/>
              <a:cs typeface="Arial" panose="020B0604020202020204" pitchFamily="34" charset="0"/>
            </a:endParaRPr>
          </a:p>
        </p:txBody>
      </p:sp>
      <p:pic>
        <p:nvPicPr>
          <p:cNvPr id="7475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6237312"/>
            <a:ext cx="4064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rightnessContrast bright="10000" contrast="-25000"/>
                    </a14:imgEffect>
                  </a14:imgLayer>
                </a14:imgProps>
              </a:ext>
              <a:ext uri="{28A0092B-C50C-407E-A947-70E740481C1C}">
                <a14:useLocalDpi xmlns:a14="http://schemas.microsoft.com/office/drawing/2010/main" val="0"/>
              </a:ext>
            </a:extLst>
          </a:blip>
          <a:stretch>
            <a:fillRect/>
          </a:stretch>
        </p:blipFill>
        <p:spPr>
          <a:xfrm>
            <a:off x="0" y="-23551"/>
            <a:ext cx="9154081" cy="2846070"/>
          </a:xfrm>
          <a:prstGeom prst="rect">
            <a:avLst/>
          </a:prstGeom>
        </p:spPr>
      </p:pic>
    </p:spTree>
    <p:extLst>
      <p:ext uri="{BB962C8B-B14F-4D97-AF65-F5344CB8AC3E}">
        <p14:creationId xmlns:p14="http://schemas.microsoft.com/office/powerpoint/2010/main" val="2668990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994" name="Group 8"/>
          <p:cNvGrpSpPr>
            <a:grpSpLocks/>
          </p:cNvGrpSpPr>
          <p:nvPr/>
        </p:nvGrpSpPr>
        <p:grpSpPr bwMode="auto">
          <a:xfrm>
            <a:off x="1000125" y="2357438"/>
            <a:ext cx="2786063" cy="2857500"/>
            <a:chOff x="1000100" y="2000240"/>
            <a:chExt cx="2786082" cy="2857520"/>
          </a:xfrm>
        </p:grpSpPr>
        <p:sp>
          <p:nvSpPr>
            <p:cNvPr id="4" name="Isosceles Triangle 3"/>
            <p:cNvSpPr/>
            <p:nvPr/>
          </p:nvSpPr>
          <p:spPr>
            <a:xfrm>
              <a:off x="1000100" y="2000240"/>
              <a:ext cx="2786082" cy="2857520"/>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85022" name="TextBox 5"/>
            <p:cNvSpPr txBox="1">
              <a:spLocks noChangeArrowheads="1"/>
            </p:cNvSpPr>
            <p:nvPr/>
          </p:nvSpPr>
          <p:spPr bwMode="auto">
            <a:xfrm>
              <a:off x="1771016" y="3643314"/>
              <a:ext cx="12442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ea typeface="ＭＳ Ｐゴシック" pitchFamily="34" charset="-128"/>
                </a:defRPr>
              </a:lvl1pPr>
              <a:lvl2pPr>
                <a:defRPr sz="2800">
                  <a:solidFill>
                    <a:schemeClr val="tx1"/>
                  </a:solidFill>
                  <a:latin typeface="Calibri" pitchFamily="34" charset="0"/>
                  <a:ea typeface="ＭＳ Ｐゴシック" pitchFamily="34" charset="-128"/>
                </a:defRPr>
              </a:lvl2pPr>
              <a:lvl3pPr>
                <a:defRPr sz="24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6pPr>
              <a:lvl7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7pPr>
              <a:lvl8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8pPr>
              <a:lvl9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r>
                <a:rPr lang="en-GB" altLang="en-US" sz="2800" b="1">
                  <a:latin typeface="Arial" charset="0"/>
                  <a:cs typeface="Arial" charset="0"/>
                </a:rPr>
                <a:t>COSTS</a:t>
              </a:r>
            </a:p>
          </p:txBody>
        </p:sp>
      </p:grpSp>
      <p:grpSp>
        <p:nvGrpSpPr>
          <p:cNvPr id="84995" name="Group 7"/>
          <p:cNvGrpSpPr>
            <a:grpSpLocks/>
          </p:cNvGrpSpPr>
          <p:nvPr/>
        </p:nvGrpSpPr>
        <p:grpSpPr bwMode="auto">
          <a:xfrm>
            <a:off x="5357813" y="2357438"/>
            <a:ext cx="2786062" cy="2857500"/>
            <a:chOff x="5357818" y="2000240"/>
            <a:chExt cx="2786082" cy="2857520"/>
          </a:xfrm>
        </p:grpSpPr>
        <p:sp>
          <p:nvSpPr>
            <p:cNvPr id="5" name="Isosceles Triangle 4"/>
            <p:cNvSpPr/>
            <p:nvPr/>
          </p:nvSpPr>
          <p:spPr>
            <a:xfrm rot="10800000">
              <a:off x="5357818" y="2000240"/>
              <a:ext cx="2786082" cy="2857520"/>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85020" name="TextBox 6"/>
            <p:cNvSpPr txBox="1">
              <a:spLocks noChangeArrowheads="1"/>
            </p:cNvSpPr>
            <p:nvPr/>
          </p:nvSpPr>
          <p:spPr bwMode="auto">
            <a:xfrm>
              <a:off x="5897900" y="2571744"/>
              <a:ext cx="17059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ea typeface="ＭＳ Ｐゴシック" pitchFamily="34" charset="-128"/>
                </a:defRPr>
              </a:lvl1pPr>
              <a:lvl2pPr>
                <a:defRPr sz="2800">
                  <a:solidFill>
                    <a:schemeClr val="tx1"/>
                  </a:solidFill>
                  <a:latin typeface="Calibri" pitchFamily="34" charset="0"/>
                  <a:ea typeface="ＭＳ Ｐゴシック" pitchFamily="34" charset="-128"/>
                </a:defRPr>
              </a:lvl2pPr>
              <a:lvl3pPr>
                <a:defRPr sz="24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6pPr>
              <a:lvl7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7pPr>
              <a:lvl8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8pPr>
              <a:lvl9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r>
                <a:rPr lang="en-GB" altLang="en-US" sz="2800" b="1">
                  <a:latin typeface="Arial" charset="0"/>
                  <a:cs typeface="Arial" charset="0"/>
                </a:rPr>
                <a:t>BENEFITS</a:t>
              </a:r>
            </a:p>
          </p:txBody>
        </p:sp>
      </p:grpSp>
      <p:grpSp>
        <p:nvGrpSpPr>
          <p:cNvPr id="84996" name="Group 18"/>
          <p:cNvGrpSpPr>
            <a:grpSpLocks/>
          </p:cNvGrpSpPr>
          <p:nvPr/>
        </p:nvGrpSpPr>
        <p:grpSpPr bwMode="auto">
          <a:xfrm>
            <a:off x="2643188" y="2179638"/>
            <a:ext cx="2571750" cy="358775"/>
            <a:chOff x="2643174" y="1643050"/>
            <a:chExt cx="2571768" cy="358778"/>
          </a:xfrm>
        </p:grpSpPr>
        <p:cxnSp>
          <p:nvCxnSpPr>
            <p:cNvPr id="11" name="Straight Connector 10"/>
            <p:cNvCxnSpPr/>
            <p:nvPr/>
          </p:nvCxnSpPr>
          <p:spPr>
            <a:xfrm>
              <a:off x="2643174" y="2000240"/>
              <a:ext cx="2571768"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5018" name="TextBox 14"/>
            <p:cNvSpPr txBox="1">
              <a:spLocks noChangeArrowheads="1"/>
            </p:cNvSpPr>
            <p:nvPr/>
          </p:nvSpPr>
          <p:spPr bwMode="auto">
            <a:xfrm>
              <a:off x="3403914" y="1643050"/>
              <a:ext cx="10502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ea typeface="ＭＳ Ｐゴシック" pitchFamily="34" charset="-128"/>
                </a:defRPr>
              </a:lvl1pPr>
              <a:lvl2pPr>
                <a:defRPr sz="2800">
                  <a:solidFill>
                    <a:schemeClr val="tx1"/>
                  </a:solidFill>
                  <a:latin typeface="Calibri" pitchFamily="34" charset="0"/>
                  <a:ea typeface="ＭＳ Ｐゴシック" pitchFamily="34" charset="-128"/>
                </a:defRPr>
              </a:lvl2pPr>
              <a:lvl3pPr>
                <a:defRPr sz="24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6pPr>
              <a:lvl7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7pPr>
              <a:lvl8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8pPr>
              <a:lvl9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r>
                <a:rPr lang="en-GB" altLang="en-US" sz="1600" b="1">
                  <a:latin typeface="Arial" charset="0"/>
                  <a:cs typeface="Arial" charset="0"/>
                </a:rPr>
                <a:t>EU Level</a:t>
              </a:r>
            </a:p>
          </p:txBody>
        </p:sp>
      </p:grpSp>
      <p:grpSp>
        <p:nvGrpSpPr>
          <p:cNvPr id="84997" name="Group 19"/>
          <p:cNvGrpSpPr>
            <a:grpSpLocks/>
          </p:cNvGrpSpPr>
          <p:nvPr/>
        </p:nvGrpSpPr>
        <p:grpSpPr bwMode="auto">
          <a:xfrm>
            <a:off x="2874963" y="2784475"/>
            <a:ext cx="2571750" cy="382588"/>
            <a:chOff x="3000364" y="2571744"/>
            <a:chExt cx="2571768" cy="382591"/>
          </a:xfrm>
        </p:grpSpPr>
        <p:cxnSp>
          <p:nvCxnSpPr>
            <p:cNvPr id="12" name="Straight Connector 11"/>
            <p:cNvCxnSpPr/>
            <p:nvPr/>
          </p:nvCxnSpPr>
          <p:spPr>
            <a:xfrm>
              <a:off x="3000364" y="2952747"/>
              <a:ext cx="2571768"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5016" name="TextBox 15"/>
            <p:cNvSpPr txBox="1">
              <a:spLocks noChangeArrowheads="1"/>
            </p:cNvSpPr>
            <p:nvPr/>
          </p:nvSpPr>
          <p:spPr bwMode="auto">
            <a:xfrm>
              <a:off x="3755494" y="2571744"/>
              <a:ext cx="106150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ea typeface="ＭＳ Ｐゴシック" pitchFamily="34" charset="-128"/>
                </a:defRPr>
              </a:lvl1pPr>
              <a:lvl2pPr>
                <a:defRPr sz="2800">
                  <a:solidFill>
                    <a:schemeClr val="tx1"/>
                  </a:solidFill>
                  <a:latin typeface="Calibri" pitchFamily="34" charset="0"/>
                  <a:ea typeface="ＭＳ Ｐゴシック" pitchFamily="34" charset="-128"/>
                </a:defRPr>
              </a:lvl2pPr>
              <a:lvl3pPr>
                <a:defRPr sz="24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6pPr>
              <a:lvl7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7pPr>
              <a:lvl8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8pPr>
              <a:lvl9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r>
                <a:rPr lang="en-GB" altLang="en-US" sz="1600" b="1">
                  <a:latin typeface="Arial" charset="0"/>
                  <a:cs typeface="Arial" charset="0"/>
                </a:rPr>
                <a:t>UK Level</a:t>
              </a:r>
            </a:p>
          </p:txBody>
        </p:sp>
      </p:grpSp>
      <p:grpSp>
        <p:nvGrpSpPr>
          <p:cNvPr id="84998" name="Group 20"/>
          <p:cNvGrpSpPr>
            <a:grpSpLocks/>
          </p:cNvGrpSpPr>
          <p:nvPr/>
        </p:nvGrpSpPr>
        <p:grpSpPr bwMode="auto">
          <a:xfrm>
            <a:off x="3375025" y="3413125"/>
            <a:ext cx="2571750" cy="396875"/>
            <a:chOff x="3374589" y="3033409"/>
            <a:chExt cx="2571768" cy="397179"/>
          </a:xfrm>
        </p:grpSpPr>
        <p:cxnSp>
          <p:nvCxnSpPr>
            <p:cNvPr id="13" name="Straight Connector 12"/>
            <p:cNvCxnSpPr/>
            <p:nvPr/>
          </p:nvCxnSpPr>
          <p:spPr>
            <a:xfrm>
              <a:off x="3374589" y="3429000"/>
              <a:ext cx="2571768"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5014" name="TextBox 16"/>
            <p:cNvSpPr txBox="1">
              <a:spLocks noChangeArrowheads="1"/>
            </p:cNvSpPr>
            <p:nvPr/>
          </p:nvSpPr>
          <p:spPr bwMode="auto">
            <a:xfrm>
              <a:off x="3786182" y="3033409"/>
              <a:ext cx="15760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ea typeface="ＭＳ Ｐゴシック" pitchFamily="34" charset="-128"/>
                </a:defRPr>
              </a:lvl1pPr>
              <a:lvl2pPr>
                <a:defRPr sz="2800">
                  <a:solidFill>
                    <a:schemeClr val="tx1"/>
                  </a:solidFill>
                  <a:latin typeface="Calibri" pitchFamily="34" charset="0"/>
                  <a:ea typeface="ＭＳ Ｐゴシック" pitchFamily="34" charset="-128"/>
                </a:defRPr>
              </a:lvl2pPr>
              <a:lvl3pPr>
                <a:defRPr sz="24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6pPr>
              <a:lvl7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7pPr>
              <a:lvl8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8pPr>
              <a:lvl9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r>
                <a:rPr lang="en-GB" altLang="en-US" sz="1600" b="1">
                  <a:latin typeface="Arial" charset="0"/>
                  <a:cs typeface="Arial" charset="0"/>
                </a:rPr>
                <a:t>Scottish Level</a:t>
              </a:r>
            </a:p>
          </p:txBody>
        </p:sp>
      </p:grpSp>
      <p:grpSp>
        <p:nvGrpSpPr>
          <p:cNvPr id="84999" name="Group 21"/>
          <p:cNvGrpSpPr>
            <a:grpSpLocks/>
          </p:cNvGrpSpPr>
          <p:nvPr/>
        </p:nvGrpSpPr>
        <p:grpSpPr bwMode="auto">
          <a:xfrm>
            <a:off x="3916363" y="4660900"/>
            <a:ext cx="2571750" cy="358775"/>
            <a:chOff x="4000496" y="4500570"/>
            <a:chExt cx="2571768" cy="358778"/>
          </a:xfrm>
        </p:grpSpPr>
        <p:cxnSp>
          <p:nvCxnSpPr>
            <p:cNvPr id="14" name="Straight Connector 13"/>
            <p:cNvCxnSpPr/>
            <p:nvPr/>
          </p:nvCxnSpPr>
          <p:spPr>
            <a:xfrm>
              <a:off x="4000496" y="4857761"/>
              <a:ext cx="2571768" cy="15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5012" name="TextBox 17"/>
            <p:cNvSpPr txBox="1">
              <a:spLocks noChangeArrowheads="1"/>
            </p:cNvSpPr>
            <p:nvPr/>
          </p:nvSpPr>
          <p:spPr bwMode="auto">
            <a:xfrm>
              <a:off x="4527198" y="4500570"/>
              <a:ext cx="15183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ea typeface="ＭＳ Ｐゴシック" pitchFamily="34" charset="-128"/>
                </a:defRPr>
              </a:lvl1pPr>
              <a:lvl2pPr>
                <a:defRPr sz="2800">
                  <a:solidFill>
                    <a:schemeClr val="tx1"/>
                  </a:solidFill>
                  <a:latin typeface="Calibri" pitchFamily="34" charset="0"/>
                  <a:ea typeface="ＭＳ Ｐゴシック" pitchFamily="34" charset="-128"/>
                </a:defRPr>
              </a:lvl2pPr>
              <a:lvl3pPr>
                <a:defRPr sz="24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6pPr>
              <a:lvl7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7pPr>
              <a:lvl8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8pPr>
              <a:lvl9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r>
                <a:rPr lang="en-GB" altLang="en-US" sz="1600" b="1">
                  <a:latin typeface="Arial" charset="0"/>
                  <a:cs typeface="Arial" charset="0"/>
                </a:rPr>
                <a:t>Council Level</a:t>
              </a:r>
            </a:p>
          </p:txBody>
        </p:sp>
      </p:grpSp>
      <p:sp>
        <p:nvSpPr>
          <p:cNvPr id="85000" name="TextBox 22"/>
          <p:cNvSpPr txBox="1">
            <a:spLocks noChangeArrowheads="1"/>
          </p:cNvSpPr>
          <p:nvPr/>
        </p:nvSpPr>
        <p:spPr bwMode="auto">
          <a:xfrm>
            <a:off x="428625" y="1214438"/>
            <a:ext cx="4098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ea typeface="ＭＳ Ｐゴシック" pitchFamily="34" charset="-128"/>
              </a:defRPr>
            </a:lvl1pPr>
            <a:lvl2pPr>
              <a:defRPr sz="2800">
                <a:solidFill>
                  <a:schemeClr val="tx1"/>
                </a:solidFill>
                <a:latin typeface="Calibri" pitchFamily="34" charset="0"/>
                <a:ea typeface="ＭＳ Ｐゴシック" pitchFamily="34" charset="-128"/>
              </a:defRPr>
            </a:lvl2pPr>
            <a:lvl3pPr>
              <a:defRPr sz="24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6pPr>
            <a:lvl7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7pPr>
            <a:lvl8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8pPr>
            <a:lvl9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r>
              <a:rPr lang="en-GB" altLang="en-US" sz="2800" b="1" u="sng" dirty="0">
                <a:latin typeface="Arial" charset="0"/>
                <a:cs typeface="Arial" charset="0"/>
              </a:rPr>
              <a:t>Potential INSPIRE Benefits</a:t>
            </a:r>
          </a:p>
        </p:txBody>
      </p:sp>
      <p:sp>
        <p:nvSpPr>
          <p:cNvPr id="85001" name="TextBox 23"/>
          <p:cNvSpPr txBox="1">
            <a:spLocks noChangeArrowheads="1"/>
          </p:cNvSpPr>
          <p:nvPr/>
        </p:nvSpPr>
        <p:spPr bwMode="auto">
          <a:xfrm>
            <a:off x="500063" y="5572125"/>
            <a:ext cx="28908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ea typeface="ＭＳ Ｐゴシック" pitchFamily="34" charset="-128"/>
              </a:defRPr>
            </a:lvl1pPr>
            <a:lvl2pPr>
              <a:defRPr sz="2800">
                <a:solidFill>
                  <a:schemeClr val="tx1"/>
                </a:solidFill>
                <a:latin typeface="Calibri" pitchFamily="34" charset="0"/>
                <a:ea typeface="ＭＳ Ｐゴシック" pitchFamily="34" charset="-128"/>
              </a:defRPr>
            </a:lvl2pPr>
            <a:lvl3pPr>
              <a:defRPr sz="24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6pPr>
            <a:lvl7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7pPr>
            <a:lvl8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8pPr>
            <a:lvl9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r>
              <a:rPr lang="en-GB" altLang="en-US" sz="2000" b="1">
                <a:latin typeface="Arial" charset="0"/>
                <a:cs typeface="Arial" charset="0"/>
              </a:rPr>
              <a:t>Figure by Bregt (2012)</a:t>
            </a:r>
          </a:p>
        </p:txBody>
      </p:sp>
      <p:sp>
        <p:nvSpPr>
          <p:cNvPr id="85002" name="Rectangle 2"/>
          <p:cNvSpPr>
            <a:spLocks noGrp="1" noChangeArrowheads="1"/>
          </p:cNvSpPr>
          <p:nvPr>
            <p:ph type="title" idx="4294967295"/>
          </p:nvPr>
        </p:nvSpPr>
        <p:spPr>
          <a:xfrm>
            <a:off x="192088" y="193675"/>
            <a:ext cx="8763000" cy="457200"/>
          </a:xfrm>
        </p:spPr>
        <p:txBody>
          <a:bodyPr/>
          <a:lstStyle/>
          <a:p>
            <a:pPr eaLnBrk="1" hangingPunct="1"/>
            <a:r>
              <a:rPr lang="en-GB" altLang="en-US" sz="3200" b="1">
                <a:solidFill>
                  <a:srgbClr val="003366"/>
                </a:solidFill>
                <a:latin typeface="Arial" charset="0"/>
                <a:ea typeface="ＭＳ Ｐゴシック" pitchFamily="34" charset="-128"/>
                <a:cs typeface="Arial" charset="0"/>
              </a:rPr>
              <a:t>Cost / Benefit for INSPIRE ?</a:t>
            </a:r>
          </a:p>
        </p:txBody>
      </p:sp>
      <p:grpSp>
        <p:nvGrpSpPr>
          <p:cNvPr id="85003" name="Group 26"/>
          <p:cNvGrpSpPr>
            <a:grpSpLocks/>
          </p:cNvGrpSpPr>
          <p:nvPr/>
        </p:nvGrpSpPr>
        <p:grpSpPr bwMode="auto">
          <a:xfrm>
            <a:off x="3635375" y="4056063"/>
            <a:ext cx="2571750" cy="358775"/>
            <a:chOff x="4000496" y="4500570"/>
            <a:chExt cx="2571768" cy="358778"/>
          </a:xfrm>
        </p:grpSpPr>
        <p:cxnSp>
          <p:nvCxnSpPr>
            <p:cNvPr id="28" name="Straight Connector 27"/>
            <p:cNvCxnSpPr/>
            <p:nvPr/>
          </p:nvCxnSpPr>
          <p:spPr>
            <a:xfrm>
              <a:off x="4000496" y="4857760"/>
              <a:ext cx="2571768"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5010" name="TextBox 28"/>
            <p:cNvSpPr txBox="1">
              <a:spLocks noChangeArrowheads="1"/>
            </p:cNvSpPr>
            <p:nvPr/>
          </p:nvSpPr>
          <p:spPr bwMode="auto">
            <a:xfrm>
              <a:off x="4527198" y="4500570"/>
              <a:ext cx="16321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ea typeface="ＭＳ Ｐゴシック" pitchFamily="34" charset="-128"/>
                </a:defRPr>
              </a:lvl1pPr>
              <a:lvl2pPr>
                <a:defRPr sz="2800">
                  <a:solidFill>
                    <a:schemeClr val="tx1"/>
                  </a:solidFill>
                  <a:latin typeface="Calibri" pitchFamily="34" charset="0"/>
                  <a:ea typeface="ＭＳ Ｐゴシック" pitchFamily="34" charset="-128"/>
                </a:defRPr>
              </a:lvl2pPr>
              <a:lvl3pPr>
                <a:defRPr sz="24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6pPr>
              <a:lvl7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7pPr>
              <a:lvl8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8pPr>
              <a:lvl9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r>
                <a:rPr lang="en-GB" altLang="en-US" sz="1600" b="1">
                  <a:latin typeface="Arial" charset="0"/>
                  <a:cs typeface="Arial" charset="0"/>
                </a:rPr>
                <a:t>Regional Level</a:t>
              </a:r>
            </a:p>
          </p:txBody>
        </p:sp>
      </p:grpSp>
      <p:grpSp>
        <p:nvGrpSpPr>
          <p:cNvPr id="15" name="Group 14"/>
          <p:cNvGrpSpPr>
            <a:grpSpLocks/>
          </p:cNvGrpSpPr>
          <p:nvPr/>
        </p:nvGrpSpPr>
        <p:grpSpPr bwMode="auto">
          <a:xfrm>
            <a:off x="329670" y="765175"/>
            <a:ext cx="8489950" cy="6092825"/>
            <a:chOff x="428625" y="765175"/>
            <a:chExt cx="8489949" cy="6092825"/>
          </a:xfrm>
        </p:grpSpPr>
        <p:pic>
          <p:nvPicPr>
            <p:cNvPr id="85005" name="Content Placeholder 5"/>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428625" y="765175"/>
              <a:ext cx="8424862" cy="609282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nvGrpSpPr>
            <p:cNvPr id="85006" name="Group 9"/>
            <p:cNvGrpSpPr>
              <a:grpSpLocks/>
            </p:cNvGrpSpPr>
            <p:nvPr/>
          </p:nvGrpSpPr>
          <p:grpSpPr bwMode="auto">
            <a:xfrm>
              <a:off x="3582395" y="2278966"/>
              <a:ext cx="5336179" cy="2590194"/>
              <a:chOff x="3582395" y="2278966"/>
              <a:chExt cx="5336179" cy="2590194"/>
            </a:xfrm>
          </p:grpSpPr>
          <p:cxnSp>
            <p:nvCxnSpPr>
              <p:cNvPr id="3" name="Straight Arrow Connector 2"/>
              <p:cNvCxnSpPr/>
              <p:nvPr/>
            </p:nvCxnSpPr>
            <p:spPr>
              <a:xfrm flipH="1">
                <a:off x="6732586" y="2279650"/>
                <a:ext cx="34925" cy="2589213"/>
              </a:xfrm>
              <a:prstGeom prst="straightConnector1">
                <a:avLst/>
              </a:prstGeom>
              <a:ln w="76200">
                <a:solidFill>
                  <a:srgbClr val="FF0000"/>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85008" name="TextBox 8"/>
              <p:cNvSpPr txBox="1">
                <a:spLocks noChangeArrowheads="1"/>
              </p:cNvSpPr>
              <p:nvPr/>
            </p:nvSpPr>
            <p:spPr bwMode="auto">
              <a:xfrm>
                <a:off x="3582395" y="3652094"/>
                <a:ext cx="53361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ＭＳ Ｐゴシック" pitchFamily="34" charset="-128"/>
                  </a:defRPr>
                </a:lvl1pPr>
                <a:lvl2pPr>
                  <a:defRPr sz="2800">
                    <a:solidFill>
                      <a:schemeClr val="tx1"/>
                    </a:solidFill>
                    <a:latin typeface="Calibri" pitchFamily="34" charset="0"/>
                    <a:ea typeface="ＭＳ Ｐゴシック" pitchFamily="34" charset="-128"/>
                  </a:defRPr>
                </a:lvl2pPr>
                <a:lvl3pPr>
                  <a:defRPr sz="24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6pPr>
                <a:lvl7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7pPr>
                <a:lvl8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8pPr>
                <a:lvl9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9pPr>
              </a:lstStyle>
              <a:p>
                <a:r>
                  <a:rPr lang="en-GB" altLang="en-US" sz="2000">
                    <a:solidFill>
                      <a:srgbClr val="FF0000"/>
                    </a:solidFill>
                    <a:latin typeface="Arial" charset="0"/>
                  </a:rPr>
                  <a:t>Time for Max Inspire Effort</a:t>
                </a:r>
              </a:p>
            </p:txBody>
          </p:sp>
        </p:grpSp>
      </p:grpSp>
    </p:spTree>
    <p:extLst>
      <p:ext uri="{BB962C8B-B14F-4D97-AF65-F5344CB8AC3E}">
        <p14:creationId xmlns:p14="http://schemas.microsoft.com/office/powerpoint/2010/main" val="2967203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a:xfrm>
            <a:off x="-244475" y="166688"/>
            <a:ext cx="9607550" cy="457200"/>
          </a:xfrm>
        </p:spPr>
        <p:txBody>
          <a:bodyPr/>
          <a:lstStyle/>
          <a:p>
            <a:pPr eaLnBrk="1" hangingPunct="1"/>
            <a:r>
              <a:rPr lang="en-GB" altLang="en-US" sz="3000" b="1">
                <a:solidFill>
                  <a:srgbClr val="003366"/>
                </a:solidFill>
                <a:latin typeface="Arial" charset="0"/>
                <a:ea typeface="ＭＳ Ｐゴシック" pitchFamily="34" charset="-128"/>
                <a:cs typeface="Arial" charset="0"/>
              </a:rPr>
              <a:t>Scottish Land and Property Information Service </a:t>
            </a:r>
          </a:p>
        </p:txBody>
      </p:sp>
      <p:pic>
        <p:nvPicPr>
          <p:cNvPr id="9011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2492375"/>
            <a:ext cx="587216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6" name="Text Box 3"/>
          <p:cNvSpPr txBox="1">
            <a:spLocks noChangeArrowheads="1"/>
          </p:cNvSpPr>
          <p:nvPr/>
        </p:nvSpPr>
        <p:spPr bwMode="auto">
          <a:xfrm>
            <a:off x="203200" y="990600"/>
            <a:ext cx="8713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ＭＳ Ｐゴシック" pitchFamily="34" charset="-128"/>
              </a:defRPr>
            </a:lvl1pPr>
            <a:lvl2pPr>
              <a:defRPr sz="2800">
                <a:solidFill>
                  <a:schemeClr val="tx1"/>
                </a:solidFill>
                <a:latin typeface="Calibri" pitchFamily="34" charset="0"/>
                <a:ea typeface="ＭＳ Ｐゴシック" pitchFamily="34" charset="-128"/>
              </a:defRPr>
            </a:lvl2pPr>
            <a:lvl3pPr>
              <a:defRPr sz="24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6pPr>
            <a:lvl7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7pPr>
            <a:lvl8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8pPr>
            <a:lvl9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50000"/>
              </a:spcBef>
              <a:buClr>
                <a:srgbClr val="FF0000"/>
              </a:buClr>
            </a:pPr>
            <a:r>
              <a:rPr lang="en-GB" altLang="en-US" sz="2000" b="1">
                <a:solidFill>
                  <a:srgbClr val="003366"/>
                </a:solidFill>
                <a:latin typeface="Arial" charset="0"/>
              </a:rPr>
              <a:t>What might a Scottish Land and Property Service look like?</a:t>
            </a:r>
          </a:p>
        </p:txBody>
      </p:sp>
      <p:sp>
        <p:nvSpPr>
          <p:cNvPr id="36" name="Vertical Scroll 35"/>
          <p:cNvSpPr/>
          <p:nvPr/>
        </p:nvSpPr>
        <p:spPr>
          <a:xfrm>
            <a:off x="7524750" y="2808288"/>
            <a:ext cx="1223963" cy="1152525"/>
          </a:xfrm>
          <a:prstGeom prst="verticalScroll">
            <a:avLst/>
          </a:prstGeom>
          <a:solidFill>
            <a:schemeClr val="accent2">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GB" sz="1800" dirty="0">
                <a:solidFill>
                  <a:schemeClr val="tx1"/>
                </a:solidFill>
              </a:rPr>
              <a:t>Menu</a:t>
            </a:r>
          </a:p>
        </p:txBody>
      </p:sp>
      <p:grpSp>
        <p:nvGrpSpPr>
          <p:cNvPr id="90118" name="Group 67"/>
          <p:cNvGrpSpPr>
            <a:grpSpLocks/>
          </p:cNvGrpSpPr>
          <p:nvPr/>
        </p:nvGrpSpPr>
        <p:grpSpPr bwMode="auto">
          <a:xfrm>
            <a:off x="1476375" y="1576388"/>
            <a:ext cx="5872163" cy="688975"/>
            <a:chOff x="1626904" y="1537304"/>
            <a:chExt cx="5872469" cy="689413"/>
          </a:xfrm>
        </p:grpSpPr>
        <p:grpSp>
          <p:nvGrpSpPr>
            <p:cNvPr id="90149" name="Group 60"/>
            <p:cNvGrpSpPr>
              <a:grpSpLocks/>
            </p:cNvGrpSpPr>
            <p:nvPr/>
          </p:nvGrpSpPr>
          <p:grpSpPr bwMode="auto">
            <a:xfrm>
              <a:off x="1626904" y="1553385"/>
              <a:ext cx="5872469" cy="673332"/>
              <a:chOff x="1331640" y="1416265"/>
              <a:chExt cx="5872469" cy="673332"/>
            </a:xfrm>
          </p:grpSpPr>
          <p:grpSp>
            <p:nvGrpSpPr>
              <p:cNvPr id="90153" name="Group 20"/>
              <p:cNvGrpSpPr>
                <a:grpSpLocks/>
              </p:cNvGrpSpPr>
              <p:nvPr/>
            </p:nvGrpSpPr>
            <p:grpSpPr bwMode="auto">
              <a:xfrm>
                <a:off x="1331640" y="1416265"/>
                <a:ext cx="706150" cy="673332"/>
                <a:chOff x="543376" y="4572996"/>
                <a:chExt cx="706150" cy="673332"/>
              </a:xfrm>
            </p:grpSpPr>
            <p:sp>
              <p:nvSpPr>
                <p:cNvPr id="13" name="Flowchart: Connector 12"/>
                <p:cNvSpPr/>
                <p:nvPr/>
              </p:nvSpPr>
              <p:spPr>
                <a:xfrm>
                  <a:off x="543376" y="4572800"/>
                  <a:ext cx="706475" cy="673528"/>
                </a:xfrm>
                <a:prstGeom prst="flowChartConnector">
                  <a:avLst/>
                </a:prstGeom>
                <a:solidFill>
                  <a:srgbClr val="00B0F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4" name="TextBox 13"/>
                <p:cNvSpPr txBox="1"/>
                <p:nvPr/>
              </p:nvSpPr>
              <p:spPr>
                <a:xfrm>
                  <a:off x="565602" y="4739593"/>
                  <a:ext cx="662023" cy="339941"/>
                </a:xfrm>
                <a:prstGeom prst="rect">
                  <a:avLst/>
                </a:prstGeom>
                <a:noFill/>
              </p:spPr>
              <p:txBody>
                <a:bodyPr>
                  <a:spAutoFit/>
                </a:bodyPr>
                <a:lstStyle/>
                <a:p>
                  <a:pPr algn="ctr" eaLnBrk="1" hangingPunct="1">
                    <a:defRPr/>
                  </a:pPr>
                  <a:r>
                    <a:rPr lang="en-GB" sz="1600" b="1" dirty="0" err="1">
                      <a:latin typeface="+mn-lt"/>
                    </a:rPr>
                    <a:t>RoS</a:t>
                  </a:r>
                  <a:endParaRPr lang="en-GB" sz="1600" b="1" dirty="0">
                    <a:latin typeface="+mn-lt"/>
                  </a:endParaRPr>
                </a:p>
              </p:txBody>
            </p:sp>
          </p:grpSp>
          <p:grpSp>
            <p:nvGrpSpPr>
              <p:cNvPr id="90154" name="Group 24"/>
              <p:cNvGrpSpPr>
                <a:grpSpLocks/>
              </p:cNvGrpSpPr>
              <p:nvPr/>
            </p:nvGrpSpPr>
            <p:grpSpPr bwMode="auto">
              <a:xfrm>
                <a:off x="2623220" y="1416265"/>
                <a:ext cx="706150" cy="673332"/>
                <a:chOff x="827584" y="2636912"/>
                <a:chExt cx="706150" cy="673332"/>
              </a:xfrm>
            </p:grpSpPr>
            <p:sp>
              <p:nvSpPr>
                <p:cNvPr id="23" name="Flowchart: Connector 22"/>
                <p:cNvSpPr/>
                <p:nvPr/>
              </p:nvSpPr>
              <p:spPr>
                <a:xfrm>
                  <a:off x="828296" y="2636716"/>
                  <a:ext cx="704887" cy="673528"/>
                </a:xfrm>
                <a:prstGeom prst="flowChartConnector">
                  <a:avLst/>
                </a:prstGeom>
                <a:solidFill>
                  <a:srgbClr val="00B0F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24" name="TextBox 23"/>
                <p:cNvSpPr txBox="1"/>
                <p:nvPr/>
              </p:nvSpPr>
              <p:spPr>
                <a:xfrm>
                  <a:off x="850522" y="2803509"/>
                  <a:ext cx="660435" cy="339941"/>
                </a:xfrm>
                <a:prstGeom prst="rect">
                  <a:avLst/>
                </a:prstGeom>
                <a:noFill/>
              </p:spPr>
              <p:txBody>
                <a:bodyPr>
                  <a:spAutoFit/>
                </a:bodyPr>
                <a:lstStyle/>
                <a:p>
                  <a:pPr algn="ctr" eaLnBrk="1" hangingPunct="1">
                    <a:defRPr/>
                  </a:pPr>
                  <a:r>
                    <a:rPr lang="en-GB" sz="1600" b="1" dirty="0">
                      <a:latin typeface="+mn-lt"/>
                    </a:rPr>
                    <a:t>LAs</a:t>
                  </a:r>
                </a:p>
              </p:txBody>
            </p:sp>
          </p:grpSp>
          <p:grpSp>
            <p:nvGrpSpPr>
              <p:cNvPr id="90155" name="Group 28"/>
              <p:cNvGrpSpPr>
                <a:grpSpLocks/>
              </p:cNvGrpSpPr>
              <p:nvPr/>
            </p:nvGrpSpPr>
            <p:grpSpPr bwMode="auto">
              <a:xfrm>
                <a:off x="5206380" y="1416265"/>
                <a:ext cx="706150" cy="673332"/>
                <a:chOff x="827584" y="2636912"/>
                <a:chExt cx="706150" cy="673332"/>
              </a:xfrm>
            </p:grpSpPr>
            <p:sp>
              <p:nvSpPr>
                <p:cNvPr id="30" name="Flowchart: Connector 29"/>
                <p:cNvSpPr/>
                <p:nvPr/>
              </p:nvSpPr>
              <p:spPr>
                <a:xfrm>
                  <a:off x="828134" y="2636716"/>
                  <a:ext cx="704887" cy="673528"/>
                </a:xfrm>
                <a:prstGeom prst="flowChartConnector">
                  <a:avLst/>
                </a:prstGeom>
                <a:solidFill>
                  <a:srgbClr val="00B0F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31" name="TextBox 30"/>
                <p:cNvSpPr txBox="1"/>
                <p:nvPr/>
              </p:nvSpPr>
              <p:spPr>
                <a:xfrm>
                  <a:off x="850360" y="2803509"/>
                  <a:ext cx="660435" cy="339941"/>
                </a:xfrm>
                <a:prstGeom prst="rect">
                  <a:avLst/>
                </a:prstGeom>
                <a:noFill/>
              </p:spPr>
              <p:txBody>
                <a:bodyPr>
                  <a:spAutoFit/>
                </a:bodyPr>
                <a:lstStyle/>
                <a:p>
                  <a:pPr algn="ctr" eaLnBrk="1" hangingPunct="1">
                    <a:defRPr/>
                  </a:pPr>
                  <a:r>
                    <a:rPr lang="en-GB" sz="1600" b="1" dirty="0">
                      <a:latin typeface="+mn-lt"/>
                    </a:rPr>
                    <a:t>OS</a:t>
                  </a:r>
                </a:p>
              </p:txBody>
            </p:sp>
          </p:grpSp>
          <p:grpSp>
            <p:nvGrpSpPr>
              <p:cNvPr id="90156" name="Group 31"/>
              <p:cNvGrpSpPr>
                <a:grpSpLocks/>
              </p:cNvGrpSpPr>
              <p:nvPr/>
            </p:nvGrpSpPr>
            <p:grpSpPr bwMode="auto">
              <a:xfrm>
                <a:off x="6497959" y="1416265"/>
                <a:ext cx="706150" cy="673332"/>
                <a:chOff x="827584" y="2636912"/>
                <a:chExt cx="706150" cy="673332"/>
              </a:xfrm>
            </p:grpSpPr>
            <p:sp>
              <p:nvSpPr>
                <p:cNvPr id="33" name="Flowchart: Connector 32"/>
                <p:cNvSpPr/>
                <p:nvPr/>
              </p:nvSpPr>
              <p:spPr>
                <a:xfrm>
                  <a:off x="827259" y="2636716"/>
                  <a:ext cx="706475" cy="673528"/>
                </a:xfrm>
                <a:prstGeom prst="flowChartConnector">
                  <a:avLst/>
                </a:prstGeom>
                <a:solidFill>
                  <a:srgbClr val="00B0F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34" name="TextBox 33"/>
                <p:cNvSpPr txBox="1"/>
                <p:nvPr/>
              </p:nvSpPr>
              <p:spPr>
                <a:xfrm>
                  <a:off x="849485" y="2803509"/>
                  <a:ext cx="662023" cy="339941"/>
                </a:xfrm>
                <a:prstGeom prst="rect">
                  <a:avLst/>
                </a:prstGeom>
                <a:noFill/>
              </p:spPr>
              <p:txBody>
                <a:bodyPr>
                  <a:spAutoFit/>
                </a:bodyPr>
                <a:lstStyle/>
                <a:p>
                  <a:pPr algn="ctr" eaLnBrk="1" hangingPunct="1">
                    <a:defRPr/>
                  </a:pPr>
                  <a:r>
                    <a:rPr lang="en-GB" sz="1600" b="1" dirty="0" err="1">
                      <a:latin typeface="+mn-lt"/>
                    </a:rPr>
                    <a:t>Util</a:t>
                  </a:r>
                  <a:endParaRPr lang="en-GB" sz="1600" b="1" dirty="0">
                    <a:latin typeface="+mn-lt"/>
                  </a:endParaRPr>
                </a:p>
              </p:txBody>
            </p:sp>
          </p:grpSp>
        </p:grpSp>
        <p:grpSp>
          <p:nvGrpSpPr>
            <p:cNvPr id="90150" name="Group 39"/>
            <p:cNvGrpSpPr>
              <a:grpSpLocks/>
            </p:cNvGrpSpPr>
            <p:nvPr/>
          </p:nvGrpSpPr>
          <p:grpSpPr bwMode="auto">
            <a:xfrm>
              <a:off x="4210063" y="1537304"/>
              <a:ext cx="706150" cy="673332"/>
              <a:chOff x="827584" y="2636912"/>
              <a:chExt cx="706150" cy="673332"/>
            </a:xfrm>
          </p:grpSpPr>
          <p:sp>
            <p:nvSpPr>
              <p:cNvPr id="41" name="Flowchart: Connector 40"/>
              <p:cNvSpPr/>
              <p:nvPr/>
            </p:nvSpPr>
            <p:spPr>
              <a:xfrm>
                <a:off x="827423" y="2636912"/>
                <a:ext cx="706474" cy="673528"/>
              </a:xfrm>
              <a:prstGeom prst="flowChartConnector">
                <a:avLst/>
              </a:prstGeom>
              <a:solidFill>
                <a:srgbClr val="00B0F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42" name="TextBox 41"/>
              <p:cNvSpPr txBox="1"/>
              <p:nvPr/>
            </p:nvSpPr>
            <p:spPr>
              <a:xfrm>
                <a:off x="849649" y="2803705"/>
                <a:ext cx="662022" cy="339941"/>
              </a:xfrm>
              <a:prstGeom prst="rect">
                <a:avLst/>
              </a:prstGeom>
              <a:noFill/>
            </p:spPr>
            <p:txBody>
              <a:bodyPr>
                <a:spAutoFit/>
              </a:bodyPr>
              <a:lstStyle/>
              <a:p>
                <a:pPr algn="ctr" eaLnBrk="1" hangingPunct="1">
                  <a:defRPr/>
                </a:pPr>
                <a:r>
                  <a:rPr lang="en-GB" sz="1600" b="1" dirty="0">
                    <a:latin typeface="+mn-lt"/>
                  </a:rPr>
                  <a:t>SAA</a:t>
                </a:r>
              </a:p>
            </p:txBody>
          </p:sp>
        </p:grpSp>
      </p:grpSp>
      <p:grpSp>
        <p:nvGrpSpPr>
          <p:cNvPr id="90119" name="Group 55"/>
          <p:cNvGrpSpPr>
            <a:grpSpLocks/>
          </p:cNvGrpSpPr>
          <p:nvPr/>
        </p:nvGrpSpPr>
        <p:grpSpPr bwMode="auto">
          <a:xfrm>
            <a:off x="900113" y="4868863"/>
            <a:ext cx="1744662" cy="1536700"/>
            <a:chOff x="899592" y="4869160"/>
            <a:chExt cx="1745695" cy="1535620"/>
          </a:xfrm>
        </p:grpSpPr>
        <p:pic>
          <p:nvPicPr>
            <p:cNvPr id="90147" name="Picture 5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00914" y="5061730"/>
              <a:ext cx="1343050" cy="13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Rectangle 38"/>
            <p:cNvSpPr/>
            <p:nvPr/>
          </p:nvSpPr>
          <p:spPr>
            <a:xfrm>
              <a:off x="899592" y="4869160"/>
              <a:ext cx="1745695" cy="288722"/>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GB" dirty="0" err="1">
                  <a:solidFill>
                    <a:schemeClr val="tx1"/>
                  </a:solidFill>
                </a:rPr>
                <a:t>ScotLIS</a:t>
              </a:r>
              <a:endParaRPr lang="en-GB" dirty="0">
                <a:solidFill>
                  <a:schemeClr val="tx1"/>
                </a:solidFill>
              </a:endParaRPr>
            </a:p>
          </p:txBody>
        </p:sp>
      </p:grpSp>
      <p:grpSp>
        <p:nvGrpSpPr>
          <p:cNvPr id="90120" name="Group 57"/>
          <p:cNvGrpSpPr>
            <a:grpSpLocks/>
          </p:cNvGrpSpPr>
          <p:nvPr/>
        </p:nvGrpSpPr>
        <p:grpSpPr bwMode="auto">
          <a:xfrm>
            <a:off x="3355975" y="4859338"/>
            <a:ext cx="1744663" cy="1465262"/>
            <a:chOff x="3540481" y="4869160"/>
            <a:chExt cx="1745695" cy="1464842"/>
          </a:xfrm>
        </p:grpSpPr>
        <p:pic>
          <p:nvPicPr>
            <p:cNvPr id="90145" name="Picture 56"/>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19888" y="5132507"/>
              <a:ext cx="1586880" cy="1201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Rectangle 49"/>
            <p:cNvSpPr/>
            <p:nvPr/>
          </p:nvSpPr>
          <p:spPr>
            <a:xfrm>
              <a:off x="3540481" y="4869160"/>
              <a:ext cx="1745695" cy="287255"/>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GB" dirty="0">
                  <a:solidFill>
                    <a:schemeClr val="tx1"/>
                  </a:solidFill>
                </a:rPr>
                <a:t>SE Web</a:t>
              </a:r>
            </a:p>
          </p:txBody>
        </p:sp>
      </p:grpSp>
      <p:grpSp>
        <p:nvGrpSpPr>
          <p:cNvPr id="90121" name="Group 59"/>
          <p:cNvGrpSpPr>
            <a:grpSpLocks/>
          </p:cNvGrpSpPr>
          <p:nvPr/>
        </p:nvGrpSpPr>
        <p:grpSpPr bwMode="auto">
          <a:xfrm>
            <a:off x="5811838" y="4859338"/>
            <a:ext cx="1962150" cy="1333500"/>
            <a:chOff x="5418554" y="4869160"/>
            <a:chExt cx="1961758" cy="1332463"/>
          </a:xfrm>
        </p:grpSpPr>
        <p:pic>
          <p:nvPicPr>
            <p:cNvPr id="90143" name="Picture 58"/>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18554" y="5171700"/>
              <a:ext cx="1961758" cy="10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Rectangle 51"/>
            <p:cNvSpPr/>
            <p:nvPr/>
          </p:nvSpPr>
          <p:spPr>
            <a:xfrm>
              <a:off x="5418554" y="4869160"/>
              <a:ext cx="1961758" cy="309321"/>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GB" dirty="0">
                  <a:solidFill>
                    <a:schemeClr val="tx1"/>
                  </a:solidFill>
                </a:rPr>
                <a:t>Community</a:t>
              </a:r>
            </a:p>
          </p:txBody>
        </p:sp>
      </p:grpSp>
      <p:cxnSp>
        <p:nvCxnSpPr>
          <p:cNvPr id="63" name="Straight Connector 62"/>
          <p:cNvCxnSpPr/>
          <p:nvPr/>
        </p:nvCxnSpPr>
        <p:spPr>
          <a:xfrm>
            <a:off x="2735263" y="3060700"/>
            <a:ext cx="28797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735263" y="3213100"/>
            <a:ext cx="2879725" cy="0"/>
          </a:xfrm>
          <a:prstGeom prst="line">
            <a:avLst/>
          </a:prstGeom>
          <a:ln w="38100">
            <a:solidFill>
              <a:srgbClr val="CC0099"/>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735263" y="3365500"/>
            <a:ext cx="287972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735263" y="3517900"/>
            <a:ext cx="287972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2444750" y="3789363"/>
            <a:ext cx="3467100" cy="6477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GB" dirty="0">
                <a:solidFill>
                  <a:schemeClr val="tx1"/>
                </a:solidFill>
              </a:rPr>
              <a:t>Web Services</a:t>
            </a:r>
          </a:p>
        </p:txBody>
      </p:sp>
      <p:cxnSp>
        <p:nvCxnSpPr>
          <p:cNvPr id="70" name="Straight Arrow Connector 69"/>
          <p:cNvCxnSpPr/>
          <p:nvPr/>
        </p:nvCxnSpPr>
        <p:spPr>
          <a:xfrm>
            <a:off x="1979613" y="2249488"/>
            <a:ext cx="465137" cy="3873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3" idx="4"/>
          </p:cNvCxnSpPr>
          <p:nvPr/>
        </p:nvCxnSpPr>
        <p:spPr>
          <a:xfrm>
            <a:off x="3121025" y="2265363"/>
            <a:ext cx="234950" cy="4095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41" idx="4"/>
          </p:cNvCxnSpPr>
          <p:nvPr/>
        </p:nvCxnSpPr>
        <p:spPr>
          <a:xfrm>
            <a:off x="4411663" y="2249488"/>
            <a:ext cx="0" cy="3873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0" idx="4"/>
          </p:cNvCxnSpPr>
          <p:nvPr/>
        </p:nvCxnSpPr>
        <p:spPr>
          <a:xfrm flipH="1">
            <a:off x="5372100" y="2265363"/>
            <a:ext cx="331788" cy="3714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33" idx="3"/>
          </p:cNvCxnSpPr>
          <p:nvPr/>
        </p:nvCxnSpPr>
        <p:spPr>
          <a:xfrm flipH="1">
            <a:off x="6183313" y="2166938"/>
            <a:ext cx="561975" cy="7842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67" idx="4"/>
          </p:cNvCxnSpPr>
          <p:nvPr/>
        </p:nvCxnSpPr>
        <p:spPr>
          <a:xfrm flipH="1">
            <a:off x="2662238" y="4437063"/>
            <a:ext cx="1516062" cy="4222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67" idx="4"/>
            <a:endCxn id="50" idx="0"/>
          </p:cNvCxnSpPr>
          <p:nvPr/>
        </p:nvCxnSpPr>
        <p:spPr>
          <a:xfrm>
            <a:off x="4178300" y="4437063"/>
            <a:ext cx="50800" cy="4222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67" idx="4"/>
          </p:cNvCxnSpPr>
          <p:nvPr/>
        </p:nvCxnSpPr>
        <p:spPr>
          <a:xfrm>
            <a:off x="4178300" y="4437063"/>
            <a:ext cx="1616075" cy="3762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33338" y="1501775"/>
            <a:ext cx="1541462" cy="338138"/>
          </a:xfrm>
          <a:prstGeom prst="rect">
            <a:avLst/>
          </a:prstGeom>
          <a:noFill/>
        </p:spPr>
        <p:txBody>
          <a:bodyPr wrap="none">
            <a:spAutoFit/>
          </a:bodyPr>
          <a:lstStyle/>
          <a:p>
            <a:pPr eaLnBrk="1" hangingPunct="1">
              <a:defRPr/>
            </a:pPr>
            <a:r>
              <a:rPr lang="en-GB" sz="1600" dirty="0">
                <a:solidFill>
                  <a:srgbClr val="FF0000"/>
                </a:solidFill>
                <a:latin typeface="+mn-lt"/>
              </a:rPr>
              <a:t>Data Providers</a:t>
            </a:r>
          </a:p>
        </p:txBody>
      </p:sp>
      <p:sp>
        <p:nvSpPr>
          <p:cNvPr id="88" name="TextBox 87"/>
          <p:cNvSpPr txBox="1"/>
          <p:nvPr/>
        </p:nvSpPr>
        <p:spPr>
          <a:xfrm>
            <a:off x="7599363" y="2390775"/>
            <a:ext cx="1074737" cy="338138"/>
          </a:xfrm>
          <a:prstGeom prst="rect">
            <a:avLst/>
          </a:prstGeom>
          <a:noFill/>
        </p:spPr>
        <p:txBody>
          <a:bodyPr wrap="none">
            <a:spAutoFit/>
          </a:bodyPr>
          <a:lstStyle/>
          <a:p>
            <a:pPr eaLnBrk="1" hangingPunct="1">
              <a:defRPr/>
            </a:pPr>
            <a:r>
              <a:rPr lang="en-GB" sz="1600" dirty="0" err="1">
                <a:solidFill>
                  <a:srgbClr val="FF0000"/>
                </a:solidFill>
                <a:latin typeface="+mn-lt"/>
              </a:rPr>
              <a:t>MetaData</a:t>
            </a:r>
            <a:endParaRPr lang="en-GB" sz="1600" dirty="0">
              <a:solidFill>
                <a:srgbClr val="FF0000"/>
              </a:solidFill>
              <a:latin typeface="+mn-lt"/>
            </a:endParaRPr>
          </a:p>
        </p:txBody>
      </p:sp>
      <p:sp>
        <p:nvSpPr>
          <p:cNvPr id="89" name="TextBox 88"/>
          <p:cNvSpPr txBox="1"/>
          <p:nvPr/>
        </p:nvSpPr>
        <p:spPr>
          <a:xfrm>
            <a:off x="33338" y="3179763"/>
            <a:ext cx="1314450" cy="338137"/>
          </a:xfrm>
          <a:prstGeom prst="rect">
            <a:avLst/>
          </a:prstGeom>
          <a:noFill/>
        </p:spPr>
        <p:txBody>
          <a:bodyPr wrap="none">
            <a:spAutoFit/>
          </a:bodyPr>
          <a:lstStyle/>
          <a:p>
            <a:pPr eaLnBrk="1" hangingPunct="1">
              <a:defRPr/>
            </a:pPr>
            <a:r>
              <a:rPr lang="en-GB" sz="1600" dirty="0">
                <a:solidFill>
                  <a:srgbClr val="FF0000"/>
                </a:solidFill>
                <a:latin typeface="+mn-lt"/>
              </a:rPr>
              <a:t>Scottish SDI</a:t>
            </a:r>
          </a:p>
        </p:txBody>
      </p:sp>
      <p:sp>
        <p:nvSpPr>
          <p:cNvPr id="90" name="TextBox 89"/>
          <p:cNvSpPr txBox="1"/>
          <p:nvPr/>
        </p:nvSpPr>
        <p:spPr>
          <a:xfrm>
            <a:off x="33338" y="4559300"/>
            <a:ext cx="823912" cy="338138"/>
          </a:xfrm>
          <a:prstGeom prst="rect">
            <a:avLst/>
          </a:prstGeom>
          <a:noFill/>
        </p:spPr>
        <p:txBody>
          <a:bodyPr wrap="none">
            <a:spAutoFit/>
          </a:bodyPr>
          <a:lstStyle/>
          <a:p>
            <a:pPr eaLnBrk="1" hangingPunct="1">
              <a:defRPr/>
            </a:pPr>
            <a:r>
              <a:rPr lang="en-GB" sz="1600" dirty="0">
                <a:solidFill>
                  <a:srgbClr val="FF0000"/>
                </a:solidFill>
                <a:latin typeface="+mn-lt"/>
              </a:rPr>
              <a:t>Portals</a:t>
            </a:r>
          </a:p>
        </p:txBody>
      </p:sp>
      <p:sp>
        <p:nvSpPr>
          <p:cNvPr id="91" name="TextBox 90"/>
          <p:cNvSpPr txBox="1"/>
          <p:nvPr/>
        </p:nvSpPr>
        <p:spPr>
          <a:xfrm>
            <a:off x="33338" y="5589588"/>
            <a:ext cx="720725" cy="338137"/>
          </a:xfrm>
          <a:prstGeom prst="rect">
            <a:avLst/>
          </a:prstGeom>
          <a:noFill/>
        </p:spPr>
        <p:txBody>
          <a:bodyPr wrap="none">
            <a:spAutoFit/>
          </a:bodyPr>
          <a:lstStyle/>
          <a:p>
            <a:pPr eaLnBrk="1" hangingPunct="1">
              <a:defRPr/>
            </a:pPr>
            <a:r>
              <a:rPr lang="en-GB" sz="1600" dirty="0">
                <a:solidFill>
                  <a:srgbClr val="FF0000"/>
                </a:solidFill>
                <a:latin typeface="+mn-lt"/>
              </a:rPr>
              <a:t>Users</a:t>
            </a:r>
          </a:p>
        </p:txBody>
      </p:sp>
      <p:cxnSp>
        <p:nvCxnSpPr>
          <p:cNvPr id="95" name="Straight Connector 94"/>
          <p:cNvCxnSpPr>
            <a:stCxn id="52" idx="0"/>
            <a:endCxn id="36" idx="2"/>
          </p:cNvCxnSpPr>
          <p:nvPr/>
        </p:nvCxnSpPr>
        <p:spPr>
          <a:xfrm flipV="1">
            <a:off x="6792913" y="3960813"/>
            <a:ext cx="1343025" cy="8985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524750" y="4300538"/>
            <a:ext cx="1312863" cy="339725"/>
          </a:xfrm>
          <a:prstGeom prst="rect">
            <a:avLst/>
          </a:prstGeom>
          <a:noFill/>
        </p:spPr>
        <p:txBody>
          <a:bodyPr wrap="none">
            <a:spAutoFit/>
          </a:bodyPr>
          <a:lstStyle/>
          <a:p>
            <a:pPr eaLnBrk="1" hangingPunct="1">
              <a:defRPr/>
            </a:pPr>
            <a:r>
              <a:rPr lang="en-GB" sz="1600" b="1" dirty="0">
                <a:solidFill>
                  <a:srgbClr val="FF0000"/>
                </a:solidFill>
                <a:latin typeface="+mn-lt"/>
              </a:rPr>
              <a:t>What Data?</a:t>
            </a:r>
          </a:p>
        </p:txBody>
      </p:sp>
      <p:cxnSp>
        <p:nvCxnSpPr>
          <p:cNvPr id="98" name="Straight Arrow Connector 97"/>
          <p:cNvCxnSpPr>
            <a:endCxn id="36" idx="1"/>
          </p:cNvCxnSpPr>
          <p:nvPr/>
        </p:nvCxnSpPr>
        <p:spPr>
          <a:xfrm flipV="1">
            <a:off x="4559300" y="3384550"/>
            <a:ext cx="3108325" cy="7938"/>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0340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02" name="Rectangle 2"/>
          <p:cNvSpPr>
            <a:spLocks noGrp="1" noChangeArrowheads="1"/>
          </p:cNvSpPr>
          <p:nvPr>
            <p:ph type="title" idx="4294967295"/>
          </p:nvPr>
        </p:nvSpPr>
        <p:spPr>
          <a:xfrm>
            <a:off x="192088" y="193675"/>
            <a:ext cx="8763000" cy="457200"/>
          </a:xfrm>
        </p:spPr>
        <p:txBody>
          <a:bodyPr/>
          <a:lstStyle/>
          <a:p>
            <a:pPr eaLnBrk="1" hangingPunct="1"/>
            <a:r>
              <a:rPr lang="en-GB" altLang="en-US" sz="3200" b="1" dirty="0">
                <a:solidFill>
                  <a:srgbClr val="003366"/>
                </a:solidFill>
                <a:latin typeface="Arial" charset="0"/>
                <a:ea typeface="ＭＳ Ｐゴシック" pitchFamily="34" charset="-128"/>
                <a:cs typeface="Arial" charset="0"/>
              </a:rPr>
              <a:t>History of ScotLIS</a:t>
            </a:r>
          </a:p>
        </p:txBody>
      </p:sp>
      <p:sp>
        <p:nvSpPr>
          <p:cNvPr id="31" name="Text Box 3"/>
          <p:cNvSpPr txBox="1">
            <a:spLocks noChangeArrowheads="1"/>
          </p:cNvSpPr>
          <p:nvPr/>
        </p:nvSpPr>
        <p:spPr bwMode="auto">
          <a:xfrm>
            <a:off x="151618" y="5011566"/>
            <a:ext cx="8595382" cy="1138773"/>
          </a:xfrm>
          <a:prstGeom prst="rect">
            <a:avLst/>
          </a:prstGeom>
          <a:noFill/>
          <a:ln w="9525">
            <a:noFill/>
            <a:miter lim="800000"/>
            <a:headEnd/>
            <a:tailEnd/>
          </a:ln>
        </p:spPr>
        <p:txBody>
          <a:bodyPr wrap="square">
            <a:spAutoFit/>
          </a:bodyPr>
          <a:lstStyle/>
          <a:p>
            <a:pPr>
              <a:spcBef>
                <a:spcPct val="50000"/>
              </a:spcBef>
              <a:buClr>
                <a:srgbClr val="FF0000"/>
              </a:buClr>
            </a:pPr>
            <a:r>
              <a:rPr lang="en-GB" sz="2000" b="1" dirty="0">
                <a:solidFill>
                  <a:srgbClr val="003366"/>
                </a:solidFill>
                <a:latin typeface="Arial" charset="0"/>
              </a:rPr>
              <a:t>Funded as a pilot – but never made it into a fully functioning service</a:t>
            </a:r>
          </a:p>
          <a:p>
            <a:pPr marL="285750" indent="-285750">
              <a:spcBef>
                <a:spcPct val="50000"/>
              </a:spcBef>
              <a:buClr>
                <a:srgbClr val="FF0000"/>
              </a:buClr>
              <a:buFont typeface="Arial" panose="020B0604020202020204" pitchFamily="34" charset="0"/>
              <a:buChar char="•"/>
            </a:pPr>
            <a:r>
              <a:rPr lang="en-GB" sz="1600" b="1" dirty="0">
                <a:solidFill>
                  <a:srgbClr val="003366"/>
                </a:solidFill>
                <a:latin typeface="Arial" charset="0"/>
              </a:rPr>
              <a:t>Technology wasn’t advanced enough</a:t>
            </a:r>
          </a:p>
          <a:p>
            <a:pPr marL="285750" indent="-285750">
              <a:spcBef>
                <a:spcPct val="50000"/>
              </a:spcBef>
              <a:buClr>
                <a:srgbClr val="FF0000"/>
              </a:buClr>
              <a:buFont typeface="Arial" panose="020B0604020202020204" pitchFamily="34" charset="0"/>
              <a:buChar char="•"/>
            </a:pPr>
            <a:r>
              <a:rPr lang="en-GB" sz="1600" b="1" dirty="0">
                <a:solidFill>
                  <a:srgbClr val="003366"/>
                </a:solidFill>
                <a:latin typeface="Arial" charset="0"/>
              </a:rPr>
              <a:t>Lack of Referencing Framework for Land and Property</a:t>
            </a:r>
          </a:p>
        </p:txBody>
      </p:sp>
      <p:sp>
        <p:nvSpPr>
          <p:cNvPr id="32" name="Text Box 3"/>
          <p:cNvSpPr txBox="1">
            <a:spLocks noChangeArrowheads="1"/>
          </p:cNvSpPr>
          <p:nvPr/>
        </p:nvSpPr>
        <p:spPr bwMode="auto">
          <a:xfrm>
            <a:off x="151618" y="1961977"/>
            <a:ext cx="8712956" cy="1877437"/>
          </a:xfrm>
          <a:prstGeom prst="rect">
            <a:avLst/>
          </a:prstGeom>
          <a:noFill/>
          <a:ln w="9525">
            <a:noFill/>
            <a:miter lim="800000"/>
            <a:headEnd/>
            <a:tailEnd/>
          </a:ln>
        </p:spPr>
        <p:txBody>
          <a:bodyPr wrap="square">
            <a:spAutoFit/>
          </a:bodyPr>
          <a:lstStyle/>
          <a:p>
            <a:pPr>
              <a:spcBef>
                <a:spcPct val="50000"/>
              </a:spcBef>
              <a:buClr>
                <a:srgbClr val="FF0000"/>
              </a:buClr>
            </a:pPr>
            <a:r>
              <a:rPr lang="en-GB" sz="2000" b="1" dirty="0">
                <a:solidFill>
                  <a:srgbClr val="003366"/>
                </a:solidFill>
                <a:latin typeface="Arial" charset="0"/>
              </a:rPr>
              <a:t>Broad Range of Partners</a:t>
            </a:r>
          </a:p>
          <a:p>
            <a:pPr marL="285750" indent="-285750">
              <a:spcBef>
                <a:spcPct val="50000"/>
              </a:spcBef>
              <a:buClr>
                <a:srgbClr val="FF0000"/>
              </a:buClr>
              <a:buFont typeface="Arial" panose="020B0604020202020204" pitchFamily="34" charset="0"/>
              <a:buChar char="•"/>
            </a:pPr>
            <a:r>
              <a:rPr lang="en-GB" sz="1600" b="1" dirty="0">
                <a:solidFill>
                  <a:srgbClr val="003366"/>
                </a:solidFill>
                <a:latin typeface="Arial" charset="0"/>
              </a:rPr>
              <a:t>Registers of Scotland</a:t>
            </a:r>
          </a:p>
          <a:p>
            <a:pPr marL="285750" indent="-285750">
              <a:spcBef>
                <a:spcPct val="50000"/>
              </a:spcBef>
              <a:buClr>
                <a:srgbClr val="FF0000"/>
              </a:buClr>
              <a:buFont typeface="Arial" panose="020B0604020202020204" pitchFamily="34" charset="0"/>
              <a:buChar char="•"/>
            </a:pPr>
            <a:r>
              <a:rPr lang="en-GB" sz="1600" b="1" dirty="0">
                <a:solidFill>
                  <a:srgbClr val="003366"/>
                </a:solidFill>
                <a:latin typeface="Arial" charset="0"/>
              </a:rPr>
              <a:t>Local Government - Glasgow City Council</a:t>
            </a:r>
          </a:p>
          <a:p>
            <a:pPr marL="285750" indent="-285750">
              <a:spcBef>
                <a:spcPct val="50000"/>
              </a:spcBef>
              <a:buClr>
                <a:srgbClr val="FF0000"/>
              </a:buClr>
              <a:buFont typeface="Arial" panose="020B0604020202020204" pitchFamily="34" charset="0"/>
              <a:buChar char="•"/>
            </a:pPr>
            <a:r>
              <a:rPr lang="en-GB" sz="1600" b="1" dirty="0">
                <a:solidFill>
                  <a:srgbClr val="003366"/>
                </a:solidFill>
                <a:latin typeface="Arial" charset="0"/>
              </a:rPr>
              <a:t>Ordnance Survey</a:t>
            </a:r>
          </a:p>
          <a:p>
            <a:pPr marL="285750" indent="-285750">
              <a:spcBef>
                <a:spcPct val="50000"/>
              </a:spcBef>
              <a:buClr>
                <a:srgbClr val="FF0000"/>
              </a:buClr>
              <a:buFont typeface="Arial" panose="020B0604020202020204" pitchFamily="34" charset="0"/>
              <a:buChar char="•"/>
            </a:pPr>
            <a:r>
              <a:rPr lang="en-GB" sz="1600" b="1" dirty="0">
                <a:solidFill>
                  <a:srgbClr val="003366"/>
                </a:solidFill>
                <a:latin typeface="Arial" charset="0"/>
              </a:rPr>
              <a:t>BGS / Coal Authority</a:t>
            </a:r>
          </a:p>
        </p:txBody>
      </p:sp>
      <p:sp>
        <p:nvSpPr>
          <p:cNvPr id="33" name="Text Box 3"/>
          <p:cNvSpPr txBox="1">
            <a:spLocks noChangeArrowheads="1"/>
          </p:cNvSpPr>
          <p:nvPr/>
        </p:nvSpPr>
        <p:spPr bwMode="auto">
          <a:xfrm>
            <a:off x="151618" y="4040769"/>
            <a:ext cx="8712956" cy="769441"/>
          </a:xfrm>
          <a:prstGeom prst="rect">
            <a:avLst/>
          </a:prstGeom>
          <a:noFill/>
          <a:ln w="9525">
            <a:noFill/>
            <a:miter lim="800000"/>
            <a:headEnd/>
            <a:tailEnd/>
          </a:ln>
        </p:spPr>
        <p:txBody>
          <a:bodyPr wrap="square">
            <a:spAutoFit/>
          </a:bodyPr>
          <a:lstStyle/>
          <a:p>
            <a:pPr>
              <a:spcBef>
                <a:spcPct val="50000"/>
              </a:spcBef>
              <a:buClr>
                <a:srgbClr val="FF0000"/>
              </a:buClr>
            </a:pPr>
            <a:r>
              <a:rPr lang="en-GB" sz="2000" b="1" dirty="0">
                <a:solidFill>
                  <a:srgbClr val="003366"/>
                </a:solidFill>
                <a:latin typeface="Arial" charset="0"/>
              </a:rPr>
              <a:t>Two pilots were delivered </a:t>
            </a:r>
          </a:p>
          <a:p>
            <a:pPr>
              <a:spcBef>
                <a:spcPct val="50000"/>
              </a:spcBef>
              <a:buClr>
                <a:srgbClr val="FF0000"/>
              </a:buClr>
            </a:pPr>
            <a:r>
              <a:rPr lang="en-GB" sz="1600" b="1" dirty="0">
                <a:solidFill>
                  <a:srgbClr val="003366"/>
                </a:solidFill>
                <a:latin typeface="Arial" charset="0"/>
              </a:rPr>
              <a:t>Bridge of Allan (demonstrator) &amp; Glasgow (Web Based)</a:t>
            </a:r>
          </a:p>
        </p:txBody>
      </p:sp>
      <p:sp>
        <p:nvSpPr>
          <p:cNvPr id="34" name="Text Box 3"/>
          <p:cNvSpPr txBox="1">
            <a:spLocks noChangeArrowheads="1"/>
          </p:cNvSpPr>
          <p:nvPr/>
        </p:nvSpPr>
        <p:spPr bwMode="auto">
          <a:xfrm>
            <a:off x="151617" y="1052736"/>
            <a:ext cx="8884877" cy="707886"/>
          </a:xfrm>
          <a:prstGeom prst="rect">
            <a:avLst/>
          </a:prstGeom>
          <a:noFill/>
          <a:ln w="9525">
            <a:noFill/>
            <a:miter lim="800000"/>
            <a:headEnd/>
            <a:tailEnd/>
          </a:ln>
        </p:spPr>
        <p:txBody>
          <a:bodyPr wrap="square">
            <a:spAutoFit/>
          </a:bodyPr>
          <a:lstStyle/>
          <a:p>
            <a:pPr>
              <a:spcBef>
                <a:spcPct val="50000"/>
              </a:spcBef>
              <a:buClr>
                <a:srgbClr val="FF0000"/>
              </a:buClr>
            </a:pPr>
            <a:r>
              <a:rPr lang="en-GB" sz="2000" b="1" dirty="0">
                <a:solidFill>
                  <a:srgbClr val="003366"/>
                </a:solidFill>
                <a:latin typeface="Arial" charset="0"/>
              </a:rPr>
              <a:t>Originated from an RICS idea to celebrate the Millennium - Domesday 2000</a:t>
            </a:r>
          </a:p>
        </p:txBody>
      </p:sp>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479" y="670585"/>
            <a:ext cx="7259152" cy="5444364"/>
          </a:xfrm>
          <a:prstGeom prst="rect">
            <a:avLst/>
          </a:prstGeom>
        </p:spPr>
      </p:pic>
    </p:spTree>
    <p:extLst>
      <p:ext uri="{BB962C8B-B14F-4D97-AF65-F5344CB8AC3E}">
        <p14:creationId xmlns:p14="http://schemas.microsoft.com/office/powerpoint/2010/main" val="68301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381000" y="533400"/>
            <a:ext cx="8763000" cy="457200"/>
          </a:xfrm>
        </p:spPr>
        <p:txBody>
          <a:bodyPr/>
          <a:lstStyle/>
          <a:p>
            <a:pPr eaLnBrk="1" hangingPunct="1"/>
            <a:r>
              <a:rPr lang="en-GB" sz="3200" b="1" dirty="0">
                <a:solidFill>
                  <a:srgbClr val="003366"/>
                </a:solidFill>
                <a:latin typeface="Arial" charset="0"/>
                <a:ea typeface="ＭＳ Ｐゴシック" pitchFamily="34" charset="-128"/>
                <a:cs typeface="Arial" charset="0"/>
              </a:rPr>
              <a:t>Domesday Book or Great Survey (1088)</a:t>
            </a:r>
          </a:p>
        </p:txBody>
      </p:sp>
      <p:sp>
        <p:nvSpPr>
          <p:cNvPr id="6" name="Text Box 3"/>
          <p:cNvSpPr txBox="1">
            <a:spLocks noChangeArrowheads="1"/>
          </p:cNvSpPr>
          <p:nvPr/>
        </p:nvSpPr>
        <p:spPr bwMode="auto">
          <a:xfrm>
            <a:off x="4499992" y="1191158"/>
            <a:ext cx="3956386" cy="400110"/>
          </a:xfrm>
          <a:prstGeom prst="rect">
            <a:avLst/>
          </a:prstGeom>
          <a:noFill/>
          <a:ln w="9525">
            <a:noFill/>
            <a:miter lim="800000"/>
            <a:headEnd/>
            <a:tailEnd/>
          </a:ln>
        </p:spPr>
        <p:txBody>
          <a:bodyPr wrap="square">
            <a:spAutoFit/>
          </a:bodyPr>
          <a:lstStyle/>
          <a:p>
            <a:pPr>
              <a:spcBef>
                <a:spcPct val="50000"/>
              </a:spcBef>
              <a:buClr>
                <a:srgbClr val="FF0000"/>
              </a:buClr>
              <a:buFont typeface="Wingdings" pitchFamily="2" charset="2"/>
              <a:buNone/>
            </a:pPr>
            <a:r>
              <a:rPr lang="en-GB" sz="2000" b="1" dirty="0">
                <a:solidFill>
                  <a:srgbClr val="003366"/>
                </a:solidFill>
                <a:latin typeface="Arial" charset="0"/>
              </a:rPr>
              <a:t>Took 18 months to complete !</a:t>
            </a:r>
          </a:p>
        </p:txBody>
      </p:sp>
      <p:sp>
        <p:nvSpPr>
          <p:cNvPr id="7" name="Rectangle 2"/>
          <p:cNvSpPr>
            <a:spLocks noGrp="1" noChangeArrowheads="1"/>
          </p:cNvSpPr>
          <p:nvPr>
            <p:ph type="title" idx="4294967295"/>
          </p:nvPr>
        </p:nvSpPr>
        <p:spPr>
          <a:xfrm>
            <a:off x="4499992" y="1708482"/>
            <a:ext cx="2543783" cy="457200"/>
          </a:xfrm>
        </p:spPr>
        <p:txBody>
          <a:bodyPr/>
          <a:lstStyle/>
          <a:p>
            <a:pPr algn="l" eaLnBrk="1" hangingPunct="1"/>
            <a:r>
              <a:rPr lang="en-GB" sz="2000" b="1" dirty="0">
                <a:solidFill>
                  <a:srgbClr val="003366"/>
                </a:solidFill>
                <a:latin typeface="+mn-lt"/>
              </a:rPr>
              <a:t>Business Case</a:t>
            </a:r>
          </a:p>
        </p:txBody>
      </p:sp>
      <p:sp>
        <p:nvSpPr>
          <p:cNvPr id="9" name="Text Box 3"/>
          <p:cNvSpPr txBox="1">
            <a:spLocks noChangeArrowheads="1"/>
          </p:cNvSpPr>
          <p:nvPr/>
        </p:nvSpPr>
        <p:spPr bwMode="auto">
          <a:xfrm>
            <a:off x="4499992" y="4523462"/>
            <a:ext cx="4299012" cy="400110"/>
          </a:xfrm>
          <a:prstGeom prst="rect">
            <a:avLst/>
          </a:prstGeom>
          <a:noFill/>
          <a:ln w="9525">
            <a:noFill/>
            <a:miter lim="800000"/>
            <a:headEnd/>
            <a:tailEnd/>
          </a:ln>
        </p:spPr>
        <p:txBody>
          <a:bodyPr wrap="square">
            <a:spAutoFit/>
          </a:bodyPr>
          <a:lstStyle/>
          <a:p>
            <a:pPr>
              <a:spcBef>
                <a:spcPct val="50000"/>
              </a:spcBef>
              <a:buClr>
                <a:srgbClr val="FF0000"/>
              </a:buClr>
              <a:buFont typeface="Wingdings" pitchFamily="2" charset="2"/>
              <a:buNone/>
            </a:pPr>
            <a:r>
              <a:rPr lang="en-GB" sz="2000" b="1" dirty="0">
                <a:solidFill>
                  <a:srgbClr val="003366"/>
                </a:solidFill>
                <a:latin typeface="Arial" charset="0"/>
              </a:rPr>
              <a:t>Secure Buy In from Stakeholders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1" y="1156557"/>
            <a:ext cx="3946489" cy="4864731"/>
          </a:xfrm>
          <a:prstGeom prst="rect">
            <a:avLst/>
          </a:prstGeom>
        </p:spPr>
      </p:pic>
      <p:sp>
        <p:nvSpPr>
          <p:cNvPr id="10" name="Text Box 3"/>
          <p:cNvSpPr txBox="1">
            <a:spLocks noChangeArrowheads="1"/>
          </p:cNvSpPr>
          <p:nvPr/>
        </p:nvSpPr>
        <p:spPr bwMode="auto">
          <a:xfrm>
            <a:off x="4499992" y="5040787"/>
            <a:ext cx="4299012" cy="400110"/>
          </a:xfrm>
          <a:prstGeom prst="rect">
            <a:avLst/>
          </a:prstGeom>
          <a:noFill/>
          <a:ln w="9525">
            <a:noFill/>
            <a:miter lim="800000"/>
            <a:headEnd/>
            <a:tailEnd/>
          </a:ln>
        </p:spPr>
        <p:txBody>
          <a:bodyPr wrap="square">
            <a:spAutoFit/>
          </a:bodyPr>
          <a:lstStyle/>
          <a:p>
            <a:pPr>
              <a:spcBef>
                <a:spcPct val="50000"/>
              </a:spcBef>
              <a:buClr>
                <a:srgbClr val="FF0000"/>
              </a:buClr>
              <a:buFont typeface="Wingdings" pitchFamily="2" charset="2"/>
              <a:buNone/>
            </a:pPr>
            <a:r>
              <a:rPr lang="en-GB" sz="2000" b="1" dirty="0">
                <a:solidFill>
                  <a:srgbClr val="003366"/>
                </a:solidFill>
                <a:latin typeface="Arial" charset="0"/>
              </a:rPr>
              <a:t>Technology Options</a:t>
            </a:r>
          </a:p>
        </p:txBody>
      </p:sp>
      <p:sp>
        <p:nvSpPr>
          <p:cNvPr id="13" name="Text Box 3"/>
          <p:cNvSpPr txBox="1">
            <a:spLocks noChangeArrowheads="1"/>
          </p:cNvSpPr>
          <p:nvPr/>
        </p:nvSpPr>
        <p:spPr bwMode="auto">
          <a:xfrm>
            <a:off x="4499992" y="4006138"/>
            <a:ext cx="4299012" cy="400110"/>
          </a:xfrm>
          <a:prstGeom prst="rect">
            <a:avLst/>
          </a:prstGeom>
          <a:noFill/>
          <a:ln w="9525">
            <a:noFill/>
            <a:miter lim="800000"/>
            <a:headEnd/>
            <a:tailEnd/>
          </a:ln>
        </p:spPr>
        <p:txBody>
          <a:bodyPr wrap="square">
            <a:spAutoFit/>
          </a:bodyPr>
          <a:lstStyle/>
          <a:p>
            <a:pPr>
              <a:spcBef>
                <a:spcPct val="50000"/>
              </a:spcBef>
              <a:buClr>
                <a:srgbClr val="FF0000"/>
              </a:buClr>
              <a:buFont typeface="Wingdings" pitchFamily="2" charset="2"/>
              <a:buNone/>
            </a:pPr>
            <a:r>
              <a:rPr lang="en-GB" sz="2000" b="1" dirty="0">
                <a:solidFill>
                  <a:srgbClr val="003366"/>
                </a:solidFill>
                <a:latin typeface="Arial" charset="0"/>
              </a:rPr>
              <a:t>Open Data?</a:t>
            </a:r>
          </a:p>
        </p:txBody>
      </p:sp>
      <p:sp>
        <p:nvSpPr>
          <p:cNvPr id="14" name="Rectangle 2"/>
          <p:cNvSpPr>
            <a:spLocks noGrp="1" noChangeArrowheads="1"/>
          </p:cNvSpPr>
          <p:nvPr>
            <p:ph type="title" idx="4294967295"/>
          </p:nvPr>
        </p:nvSpPr>
        <p:spPr>
          <a:xfrm>
            <a:off x="4499992" y="2282896"/>
            <a:ext cx="2543783" cy="457200"/>
          </a:xfrm>
        </p:spPr>
        <p:txBody>
          <a:bodyPr/>
          <a:lstStyle/>
          <a:p>
            <a:pPr algn="l" eaLnBrk="1" hangingPunct="1"/>
            <a:r>
              <a:rPr lang="en-GB" sz="2000" b="1" dirty="0">
                <a:solidFill>
                  <a:srgbClr val="003366"/>
                </a:solidFill>
              </a:rPr>
              <a:t>Project Boards</a:t>
            </a:r>
            <a:endParaRPr lang="en-GB" sz="2000" b="1" dirty="0">
              <a:solidFill>
                <a:srgbClr val="003366"/>
              </a:solidFill>
              <a:latin typeface="+mn-lt"/>
            </a:endParaRPr>
          </a:p>
        </p:txBody>
      </p:sp>
      <p:sp>
        <p:nvSpPr>
          <p:cNvPr id="15" name="Rectangle 2"/>
          <p:cNvSpPr>
            <a:spLocks noGrp="1" noChangeArrowheads="1"/>
          </p:cNvSpPr>
          <p:nvPr>
            <p:ph type="title" idx="4294967295"/>
          </p:nvPr>
        </p:nvSpPr>
        <p:spPr>
          <a:xfrm>
            <a:off x="4499992" y="2857310"/>
            <a:ext cx="2543783" cy="457200"/>
          </a:xfrm>
        </p:spPr>
        <p:txBody>
          <a:bodyPr/>
          <a:lstStyle/>
          <a:p>
            <a:pPr algn="l" eaLnBrk="1" hangingPunct="1"/>
            <a:r>
              <a:rPr lang="en-GB" sz="2000" b="1" dirty="0">
                <a:solidFill>
                  <a:srgbClr val="003366"/>
                </a:solidFill>
              </a:rPr>
              <a:t>Working Groups</a:t>
            </a:r>
            <a:endParaRPr lang="en-GB" sz="2000" b="1" dirty="0">
              <a:solidFill>
                <a:srgbClr val="003366"/>
              </a:solidFill>
              <a:latin typeface="+mn-lt"/>
            </a:endParaRPr>
          </a:p>
        </p:txBody>
      </p:sp>
      <p:sp>
        <p:nvSpPr>
          <p:cNvPr id="16" name="Rectangle 2"/>
          <p:cNvSpPr>
            <a:spLocks noGrp="1" noChangeArrowheads="1"/>
          </p:cNvSpPr>
          <p:nvPr>
            <p:ph type="title" idx="4294967295"/>
          </p:nvPr>
        </p:nvSpPr>
        <p:spPr>
          <a:xfrm>
            <a:off x="4499992" y="3431724"/>
            <a:ext cx="2543783" cy="457200"/>
          </a:xfrm>
        </p:spPr>
        <p:txBody>
          <a:bodyPr/>
          <a:lstStyle/>
          <a:p>
            <a:pPr algn="l" eaLnBrk="1" hangingPunct="1"/>
            <a:r>
              <a:rPr lang="en-GB" sz="2000" b="1" dirty="0">
                <a:solidFill>
                  <a:srgbClr val="003366"/>
                </a:solidFill>
              </a:rPr>
              <a:t>Third Party IPR</a:t>
            </a:r>
            <a:endParaRPr lang="en-GB" sz="2000" b="1" dirty="0">
              <a:solidFill>
                <a:srgbClr val="003366"/>
              </a:solidFill>
              <a:latin typeface="+mn-lt"/>
            </a:endParaRPr>
          </a:p>
        </p:txBody>
      </p:sp>
    </p:spTree>
    <p:extLst>
      <p:ext uri="{BB962C8B-B14F-4D97-AF65-F5344CB8AC3E}">
        <p14:creationId xmlns:p14="http://schemas.microsoft.com/office/powerpoint/2010/main" val="2595304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AutoShape 11" descr="data:image/jpeg;base64,/9j/4AAQSkZJRgABAQAAAQABAAD/2wCEAAkGBxQSEBUUEBQVFhUUFBQZGBQUGBQXGBQYFRUWHBoYGRcYHCggGh0mGxwUITEiJykuLi4uFx8zODMsNygtLisBCgoKDg0OGxAQGywkICQsLCwsLCwsLCwsLCwsLCwsLCwsLCwsLCwsLCwsLCwsLCwsLCwsLCwsLCwsLCwsLCwsLP/AABEIAGABVAMBEQACEQEDEQH/xAAbAAEAAgMBAQAAAAAAAAAAAAAABQYBBAcDAv/EAEMQAAEDAgMEBwQIAwYHAAAAAAEAAgMEEQUSIQYTMUEHIlFhcYGRFDJCoSMzNFJyc7GyYpLRJDV0gqKzFkNTVGPB8P/EABkBAQADAQEAAAAAAAAAAAAAAAACAwQBBf/EACwRAAMAAgEDBAEEAQUBAAAAAAABAgMREgQhMRMiQVEyQmFxgTMUI1Kh0QX/2gAMAwEAAhEDEQA/AO4oDBQHxLIGgucQABck6ADvKJN9jjaXcqs+2JlcY8OgdUuHGS+SFvi8jXwC0LBpbt6KXlb7SaNe6rGtZiMFKD8ETQT4Xcbqcqf0zsjTfyyPgFNK7K3Eq6V3Pcl36NYpVynzKRxcX8kjFgrv+TX1zD/5mOePPM0Kv1F8yiXB/ZssficIux8Fawcvqn+ouLp/tV+w96/ckMF2thnfupA6CfnDLo7/ACng7yULwUltd0TnImWFUlplAEAQBAEAQBAEAQBAEAQBAEAQBAEAQBAEAQBAEAQBAEAQBAEAQBAEAQGLoDRxjFY6aF0szsrW+pPIAcypTDt6RGqUopVe4zx+1Ys4xU3GKjB1f2bzm4/wrXK17Ma2/sz13734KljO3E0g3dMPZoRoGR2DiO9wGnktuLpJXeu7KLzN9kVVxuSTqTxJ1J8ytWkilnY9mMfoaXD2ESMaQ0Z2j33P53HElePlxZbyG7HcTBW8R6Up3OO4iYxvLPdzj48AFpj/AOev1MrrqX8GKLpSnafpYY39paSwm3qEvoJ+GF1L+iwR7Q4dibRHUNyP+HeWDmnkWSDndZnhy4XtFiyRfk2IMRmw2RsVY4y0zyBHUn3oyeDJe7+JQczkW58/R3k5en4Lm1wIuNQeY5rMXn0h0IAgCAIAgCAIAgCAIAgCAIAgCAIAgCAIAgCAIAgCAIAgCAIAgCAIDzlkDWlziAACSTyA5ok29HG9IpNCBWSOr6rSlhzGnjdwIbxmcO020Wt+xenPl+She73Pwc32qx99bOZH3DBcRs+63+p5r0+nwemtGTJbt7IdaOxUb2E4NPUkinjc+3EjQDxJ0VWTNEeWTnHVeD4xTCpaZ+SeMscRcXtqO4jiu48k5O6OVLnyaas2cJbC9m6qpbnghc5v3tAD4X4qi+oxw9Nk1iprsaFbSPie6OVpa9vFp4hWTU2tog5aemWzZHa0Nb7JXfSU0nVu7Ux3017W/osfUdN+uPJfjy/pouuztQ+jqRQzOL4ngupZSeLecRPMjksORK55rz8mnG+L4suQWYvMoAgCAIAgCAIAgCAIAgCAIAgCAIAgCAIAgCAIAgCAIAgCAIAgCAICpbcTOlMNDGbOqnHOR8MLLZvXh6rRhWt2/gpyvft+yJ6Uq0U9HFTRdUSG1hyZHbTzNvmrujjnk5MrzvjOjlcERe5rWi7nENA7S42HzXrN6TbMUrZO4jslLFWRUudrpJQ03aDZgJN737ACVnnqVUO/oseJqki6bR4maEQYfhwtK/Ld1gSMxtf8R4k8gsOOPU3kvwaKrhqZI7pfqBmpoiQZGsc5x8bD5kE+St6FPuyHUtdio7K4R7XVxwn3SbvP8DdT68PNbOoyenDZTjnk9HTKrF5n4lFRUVmRQZDMQBbKPg7hbTvJ7l5axz6buvLNfJ8uMlG6S6psmIyZNcjWMJH3mg3/AFAXodFLWMz53uuxVlrf0Ul/2frHVuHvgv8A2ijtLA7mQzUD5EeYXmZ49PJv4Zqx1znX0dJ2cxQVVLHMPjbqOxw0cPW68/LHCtGqK5TsklWTMroCAIAgCAwgC4AugIAgCALgMroCAIAgCAwgCALgMroCAIAgCALgMIDK6AgMLgKbQP3mJ1k3/bxxws8XXcbef6rTXbGl9lC702U7pblJrWNOuSFv+om5W7oF7GyjqX7ip4VUiKeKQ8I5WOPg1wJWzLHKWiiHqjtEODiTEWV0b2ujdBlFuIPIjtBBPovFeRzj9Nm5SnXIjMRbT4dPNW1LxJUSk7qMaFrbWAHlxcpy6ySoXgi9Q+T8njXmKHD31VYxj6iqYTZwBN3DqMbfUNaLfqpY1VZFE+Ecrio2/JA9EdDJ7SZch3Yjc3ecsxI0B58OS0ddac8Svp5fLZL7Z7SR0BlgpG2nmOeWU/DnGhBPvG3DkFR0+L1dOvCJ5b4dkctvfUm9+fFevOtdjH89zC6c2WHYKv3OIQnk927Pg/QfOyy9XHLGy3DWqOl7EDdT1tNyjqM7B2NlaDYeYPqvLzd5mjZj7Not6zl4QBAEAQEfjeLR0sJllJsLAAauc46BrRzJKlEOnpEapJEJHiWJSjPHTQRtOoZNI4vI78osFbxxrs2V8rfhElgWJzS521FO6GSO19czH35sdz8FXklL8XsnFN+SNrsfqjVyU9HBG/ctYXOkeW3zi4sAFOcUqeVMg7rekbFDWYiZGiangbGT1nNlJIHaBbVcpY9dmzqd/KLEFUWkBjm0DopWwU8Rmnc3Nkvlaxv3nu5eCtx4uS5U9IhV6ekake0NVFIxtZSZWPcGiWF2drSTYZha48VN4oa9rOcnvwWkLOWGboDN0Bi6AXQC64CuYBXyPqq5j3EtilaGA26oLAbDzWi4SmX9lafdmdhq6SalLpXFzt9K257GvNh6LmeVL7HYe0WJUkxdALoDN0AQGCVwFd2nrpI56Jsbi1sk5a8C3WGW9ir8UpqiFPwWK6oJkNthVPioZ3xuLXtjJDhxBVuGVVpMjT7G/hcpdBG5xuXRsJPaS0XUMnamkdXgp2AS2FY/m7EwzyD4wFoyfC/Yoj5I/pcwVzslUwXDRkk7hfqu8OIWjocqW5ZDqI33OYL1TGTWyu0D6KdrxmMfB8YcQCDxIHC6z58CyTpeSePJxrZd48Qw6pqd9BTSz1Di0luV2UHSzn36rbf+l59TlieLekauUU9k1tph9I6SOeuks2Jrg2K/vlxBvbieA0CqwVetQTyKfNGpQV0lWwTF3sVDEQWhtg+UNN7k8Gs7hxUqlS9eaIqm+/hGlX9I9GZCfZnS2FhIRHc93W1A/qrJ6O9edEX1E78FA2kxRlTUOljiETSGgMFuXM20uV6ODG4nTezLkpN7SPDBhGamET/V71mf8OYXv3Lubah8RGm+51TbDZaBsLKinjax8MkT7sFg5okaSO9eTi6i9uafk23jWto3MMNsaqR96mgPmCQoX/iX8nZ/NltCzl5lAEAQGFwFTxdu9xeljd7sUUk1uRd7rT5XWmO2JsprvaRPYpi0NM0OqJGxhxsC42uVTMVXgnVKe7PPDMdp6gkU8rJC0XIab2ClWOp/JCbT8MqYxuOlxasMjZHZmQW3bHP4MHHLwWj03eJaKVSm2WLCtp4qiTdsZMCQTd8T2N0/iIsqLxOVtls3snFSWFMxOZ1FiL6l8b3wTxMa57AXGJzNNQORWuEsmPin3RVXtrZYcKx2nqfqJWvP3QesPFp1VF4qjyiatMgtq6+pbW00NK4DfMkBzC7Rb4yOeUXV2GYcN0RtvaSNbGoKugi9pbVPnDCN5FK1oa4E2JaR7qljcZHxa0ce5W9nvTYVWVMQndWPhfIMzYmNbkjB1DTfV2lrlcdxD48QlTW9m7szjrpKR8lTYPgdIyQjgd3z7rhQy40r0vk7N7T2R2GUtXXM9ofVPp2SXMUUTW9Vt9C4nibKdVGN8dbIrddzOA1tWMTdTVUge1lOSCAAJOu2zyORsSClzHp8pCb5aNnZf7biX5zf9sLmT8IOz+TIDDqySHCt7E4t3da4vtzj3pDh4aj0VtSqyaf0RXaS+4nWiKnklvo2Mu+VwskTuki1vsQ+wGJSz0l6gkyte4Ovx1sR8iFZ1MKL7EcdbXc848ZcK2sc5x9npYWAt0tvD1ifG2nmnppxP2znLuzUw2irK1gnkqn07ZBmjiha3qtPAuLuJsp1UY/brY077m7s9iU7Kl9HVuD3tYHxzAW3rL2NxycNFDJEuecnZb3pkZSmrq6yribUOihhlHWaGl+rdGNJ4DiVY+EQnrbZFbbaPbH6V0UuGsfI6VwqXdd4AJ6p42XMT2qa+jtdtG3j+ITyVTaOjcI3ZM8sxGYxsvYBo7SoY5lTzo7VNvSITbDDKqno5SKl88bmZZGSgXaD8bXN/RXYLiq1rRC5aXkvGDfZofyo/wBoWXJ+TLo8HP5wW0uKsbo6Kq3o7r5XA/6StaSdR/BmfZM1cS6SWzUb4nQneyMyk3GTUauHPyV0dE5vkn2IPqE50c7XpGUuuyexG+Z7RWO3VOBmsTYvHaSfdb8ysGfqtPjHdmjHh37qLFhO1cRqoaTDYWtiL+vIRa4aLnK3ytc9qzZMFcHdstnJO9SQPSUzfYrHEObIWfzPcT8ir+l9uFsrzd8miV6XKndw09NHow3JA7GWDR8z6Krolyp0yXUeEj6pMFo8No2T1se9kky6WDrFwvla06aDmlZcua+MdjqiIndHziGBUeI0b6igZu5I79QDLctF8jmjS5HArsZcmG+N/IqJudycxXqLujGzr+x1a6fCMr9Sx+6v2jMy3yd8l4vUTwzG/G94zfwcZsYq3DgyGBnnqVC+2JfySn82WwLOXGUAQBAYQFS2pd7NW01Y76oB0Mp+6JPdce7Nb1WjF7ocFGTtSos+VkrQbNe06g6OGvMKjvLLuzKthjWjGqgMsAKWHRtgAczuznwWi2/RW/splf7jPTBP73rvwU/7Fy/8UifzZa1nLwEB4R1LHPcxrmlzLZmgglt+FxyTi13Odip7dUMUe5qImhlQJ4gwtABfmcA4G3Hq3WnBTe0/BXa13RsYr/e9F+VUftXJ/wAVf0H+SNrpA/u2o/CP3BR6f80SvwTGGj6GP8tn7Qq7/JnZ8FLwqAyUOIsbxdPUgLTb1cv9iteGWTZCqbJQwOZyiY09xY0Aj1CozLVsnD9pEw1DXY64NNyyjLXW5HeMNvmFbprD/ZHfvPTZf7ZiP5zf9sJk/GBPlmnslRb/AAuaI/HJUjzLzb52Us1ayJ/wcnwzTGImqoqSkH1kj2xyjm1lP75PjZo8ypceNu/j/wBOb2tEo6ubRV9QH6RywCZve6IZXDxtlVfF5IRLfFmpSYY92D1DiDvapskxHPr6gfy2Una9VL6OJe1lk2XrGS0cLmG43TAbci1oBHqFRmnVvZZD2iIkkEuNMya+z0794RyLzo09/wDRWL24Xv5IebPrZD7XiH+Ib+xdz/hJ2PLM7ZfacP8A8Sf2LmDxX8C/g+KJ4jxmdr9DNBEWX+LITcD/AO5JXfCtfDOeLNnpBqGsw6fMbZm5R3k8AudMm8iJZHqSYwb7ND+VH+0KvJ+TOz4KtVU4ZissT/cr6a3+eO4PnY/NXy940/plLWra+zkFXTOikdG8dZji0+IXsxSpbRha09MmNh8LbU10bH6sF3uHaGa29bKnqsnDG9E8U7on+lbG3OnFKzSOIAuA+JxGl+4D9Vn6LEtc2W9RffibXRHg5zSVTxZrQWMJ5n4j4DQeqh12TeoR3p5/UVjFcbEmKGpGrROwj8DHAX9BdaYxaw8Sqr3fIuXS/h5fFDUM1azM1xHIPsWnwv8AqsfRVpuWX9QtpURmN7VU1ZhgjlzNqGBuVtiQXtsLg8LEK3H09xl2vBCss1Gn5JLohjLaepkdowuGp4dRnWPzHoodc06SRPp17WzmVQ4F7i3gXOI8CTZenC9vcyPudg6O6EMwxjnmwMjpj4Dh5WaCvG6quWX/AKN2Fag2uj1peyoqncaqoc5v4GdVv6E+ah1HZqfpEsPy/stizlxlAEAQBAeVRA17Sx7Q5rhYtIuCO8Im0+xxpPyVs7C0wJ3bp42niyOWRrPQFX/6ivkq9GSWwbA4KVpEDA3N7ztS53i46lVXkqvJOYU+DTxXZGmqJTLI12cgAlj3Nvl4XsVOM9ytI5WKae2eVDsXTQyNkYJMzDcXlkIv3gnVKz1S0zixJFjCpLSBxjZSGeXfAvim/wCrC7K42017dFdGapXHyQcJnnh2ycccrZpZJZ5G+66Z2bJ+EcLrtZ21pLRxRokqnCmPqYqg3zxNe1o5WeNbqtW1LlEmu+z7xfDm1ML4ZCQ14sS3jxvokU5e0da2jahjDWho4NAA8got7ezqRpYThTKcSCO53kjpDm7XnUDuUrt1/RxIiZ9jY9458E08G8N3shdZrieJsRp5K1Z3rTSZB4/o2sK2XgpphLFmDt2WG5vmu4OLnE6lxI4qN5qpaZ1QkblDhLIpZpG3vO4Odc6AhoGii8jaS+jqkYLhTKWMxxkkF7ndbU3e4krl26e2EtGvQbOww1MtSwHeS8b8G3N3Zey51KlWWqniwp09jaDZ6GsEYmB+jdmFtL9rT3FMeWo8Bzslg2wAHABV7+TpWqjYyPeOfBNNT5zd7YXWa4nnYjTyV66h601sg8aJTBMEipGFsIPWN3Ocbuee1x5qvJkq/JKZ4+D7w7CmQyTPZe87w91+FwLady5eR0kvoKUhiWEsnfC997wPzttwJtbXuXZtyml8nWtnljuAxVYbvcwcwkskYcr2E9h9Ex5XHg5UpoiZNhopARUTTzEtLWukeDu782i1r96t/wBS1+K0R9P7LNTRBjGsbwa0AX7ALLO229k/BA7b4U+aASQ/X07t5Ge0ji3zCuwXqtPwyvJO1v6Ofbb0IqIo8Rpx1ZWgTNHFjxpc/ofJeh02Tg/Tf9GXLPL3Ir2zOLmkqmTAXDTZzRza7QrTnxerOkVRXGtnRcQjwiskFRLMA4gZhnLb24Zmrzp9fGuKRqr0777Ina/baLcey4eLMy5XPAsA37rB38yrcHSt1zyEMmZa1Jzuy9NIynQNj9uWNh9mrxmjtlDyL9U/C8cx3rzc/SPlzg048y1xokH4HgpO834DeOQSG3hbiq1l6he3RPhi87IvazbCLceyYc3LDaznjS4PFrR2HmeatwdM+XPJ5K8mVa4wU3DKJ080cUYu6RwaO6/E+AFz5LbktTDbKIXJ6R1/ak5YYcOpj9JOGs0+CFuj3nyuF42Pu3kZvvslK8lqoKRsMTI2CzWNDQO4BUU9vbLZWlo2FEkEAQBAEAQBAEAQBAEAQBAEAQBAEAQBAEAQBAEAQBAEAQBAEAQBAYsgKNi9McPmkmazeUdQf7RCBfdE6GQDmDzC1RXqLT8rwZ6Tl/sVXaLYYhvtGHnfQPGYNbq5o7vvD5rbh6vvxvsUXh+ZKS4WNiNRxB4hbU0zOFIBrSSANSTYAcT5LjaXcLuzZrsNlhIE0b48wuMwIv4KE5JvwzrlryatlZpHDLWEkAAkkgADiSeAAXHSnuxrZ0rZ7Dm4VD7RUjNVSjLDAPe14NHeTa55Ly82R564rwa8ccFt+S1bK4I9jn1VUQ6pm49kTOUbfDmsuXIn7Z8Ivxxp8mWYKgtCAIAgCAIAgCAIAgCAIAgCAIAgCAIAgCAIAgCAIAgCAIAgCAIAgCAID4e0EWOoOhB5jsTejminyYJPQSOlw8B8Ljd9I42seZidyPctKyTkWr8/ZS5cPcmYavD8SJbNG1sw4xyjJK0+PNd1lxd5G4sj63o+og7Uzxju1b62KnPWZSLwQzfwXDsNojmY9pf9+QkuHhpp5KvJly5exOYmCs9IOM+3GOKkhlkDHFxkDHWJItZunDvWrpJ9LdUyjPXPskQ+G7AVcgzSBsDObpTaw7bBX31kLsu5XOCmWHBIqelfu8PjNZV8DNoIoie13ADw1Ky5Ku+99kWzKn8e7LXgGzZZKamseJql3xW6sQ+7GDw8VlyZU1xnsi+cffk/JY1SWn0gCAIAgCAIAgCAIAgCAIAgCAIAgCAIAgCAIAgCAIAgCAIAgCAIAgCAIAgMWQEXjOz9PVD6eJriODuDh4OGqsjJU+GQrGqIb/hOeL7JXzMHJkoErR3C5BCs9WX+UkPSpeGPYcVHCeld3ujeD8rpyxfTOcbBw3FH6Oq4I++OIuPzITniXw2ONsy3YlshBraiap/hccjP5Go8+vxWh6P/ACeyyUNDHCwMhY1jRwa0WCpqnXktmUvBsWUSRlAEAQBAEAQBAEAQBAEAQBAEAQBAEAQBAEAQBAEAQBAEAQBAEAQBAEAQH//Z"/>
          <p:cNvSpPr>
            <a:spLocks noChangeAspect="1" noChangeArrowheads="1"/>
          </p:cNvSpPr>
          <p:nvPr/>
        </p:nvSpPr>
        <p:spPr bwMode="auto">
          <a:xfrm>
            <a:off x="155575" y="-547688"/>
            <a:ext cx="405765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92163" name="Rectangle 2"/>
          <p:cNvSpPr>
            <a:spLocks noGrp="1" noChangeArrowheads="1"/>
          </p:cNvSpPr>
          <p:nvPr>
            <p:ph type="title" idx="4294967295"/>
          </p:nvPr>
        </p:nvSpPr>
        <p:spPr>
          <a:xfrm>
            <a:off x="53975" y="138113"/>
            <a:ext cx="8964613" cy="457200"/>
          </a:xfrm>
        </p:spPr>
        <p:txBody>
          <a:bodyPr/>
          <a:lstStyle/>
          <a:p>
            <a:pPr eaLnBrk="1" hangingPunct="1"/>
            <a:r>
              <a:rPr lang="en-GB" altLang="en-US" sz="3200" b="1">
                <a:solidFill>
                  <a:srgbClr val="003366"/>
                </a:solidFill>
                <a:latin typeface="Arial" charset="0"/>
                <a:ea typeface="ＭＳ Ｐゴシック" pitchFamily="34" charset="-128"/>
                <a:cs typeface="Arial" charset="0"/>
              </a:rPr>
              <a:t>Spatial Information Service – Progress</a:t>
            </a:r>
          </a:p>
        </p:txBody>
      </p:sp>
      <p:sp>
        <p:nvSpPr>
          <p:cNvPr id="92164" name="Text Box 3"/>
          <p:cNvSpPr txBox="1">
            <a:spLocks noChangeArrowheads="1"/>
          </p:cNvSpPr>
          <p:nvPr/>
        </p:nvSpPr>
        <p:spPr bwMode="auto">
          <a:xfrm>
            <a:off x="179388" y="1271588"/>
            <a:ext cx="8713787"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ＭＳ Ｐゴシック" pitchFamily="34" charset="-128"/>
              </a:defRPr>
            </a:lvl1pPr>
            <a:lvl2pPr>
              <a:defRPr sz="2800">
                <a:solidFill>
                  <a:schemeClr val="tx1"/>
                </a:solidFill>
                <a:latin typeface="Calibri" pitchFamily="34" charset="0"/>
                <a:ea typeface="ＭＳ Ｐゴシック" pitchFamily="34" charset="-128"/>
              </a:defRPr>
            </a:lvl2pPr>
            <a:lvl3pPr>
              <a:defRPr sz="24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6pPr>
            <a:lvl7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7pPr>
            <a:lvl8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8pPr>
            <a:lvl9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50000"/>
              </a:spcBef>
              <a:buClr>
                <a:srgbClr val="FF0000"/>
              </a:buClr>
            </a:pPr>
            <a:r>
              <a:rPr lang="en-GB" altLang="en-US" sz="2000" b="1" dirty="0">
                <a:solidFill>
                  <a:srgbClr val="003366"/>
                </a:solidFill>
                <a:latin typeface="Arial" charset="0"/>
              </a:rPr>
              <a:t>The Spatial Information Service now has:-</a:t>
            </a:r>
          </a:p>
          <a:p>
            <a:pPr marL="742950" lvl="1" indent="-285750" eaLnBrk="1" hangingPunct="1">
              <a:spcBef>
                <a:spcPct val="50000"/>
              </a:spcBef>
              <a:buClr>
                <a:srgbClr val="FF0000"/>
              </a:buClr>
              <a:buFont typeface="Wingdings" pitchFamily="2" charset="2"/>
              <a:buChar char="Ø"/>
            </a:pPr>
            <a:r>
              <a:rPr lang="en-GB" altLang="en-US" sz="1600" b="1" dirty="0">
                <a:solidFill>
                  <a:srgbClr val="003366"/>
                </a:solidFill>
                <a:latin typeface="Arial" charset="0"/>
              </a:rPr>
              <a:t>seven staff </a:t>
            </a:r>
            <a:r>
              <a:rPr lang="en-GB" altLang="en-US" sz="1600" dirty="0">
                <a:solidFill>
                  <a:srgbClr val="003366"/>
                </a:solidFill>
                <a:latin typeface="Arial" charset="0"/>
              </a:rPr>
              <a:t>in place with the a blend of </a:t>
            </a:r>
            <a:r>
              <a:rPr lang="en-GB" altLang="en-US" sz="1600" b="1" dirty="0">
                <a:solidFill>
                  <a:srgbClr val="003366"/>
                </a:solidFill>
                <a:latin typeface="Arial" charset="0"/>
              </a:rPr>
              <a:t>subject</a:t>
            </a:r>
            <a:r>
              <a:rPr lang="en-GB" altLang="en-US" sz="1600" dirty="0">
                <a:solidFill>
                  <a:srgbClr val="003366"/>
                </a:solidFill>
                <a:latin typeface="Arial" charset="0"/>
              </a:rPr>
              <a:t> and </a:t>
            </a:r>
            <a:r>
              <a:rPr lang="en-GB" altLang="en-US" sz="1600" b="1" dirty="0">
                <a:solidFill>
                  <a:srgbClr val="003366"/>
                </a:solidFill>
                <a:latin typeface="Arial" charset="0"/>
              </a:rPr>
              <a:t>technical</a:t>
            </a:r>
            <a:r>
              <a:rPr lang="en-GB" altLang="en-US" sz="1600" dirty="0">
                <a:solidFill>
                  <a:srgbClr val="003366"/>
                </a:solidFill>
                <a:latin typeface="Arial" charset="0"/>
              </a:rPr>
              <a:t> experience</a:t>
            </a:r>
          </a:p>
          <a:p>
            <a:pPr marL="742950" lvl="1" indent="-285750" eaLnBrk="1" hangingPunct="1">
              <a:spcBef>
                <a:spcPct val="50000"/>
              </a:spcBef>
              <a:buClr>
                <a:srgbClr val="FF0000"/>
              </a:buClr>
              <a:buFont typeface="Wingdings" pitchFamily="2" charset="2"/>
              <a:buChar char="Ø"/>
            </a:pPr>
            <a:r>
              <a:rPr lang="en-GB" altLang="en-US" sz="1600" dirty="0">
                <a:solidFill>
                  <a:srgbClr val="003366"/>
                </a:solidFill>
                <a:latin typeface="Arial" charset="0"/>
              </a:rPr>
              <a:t>taken over the custodianship of the </a:t>
            </a:r>
            <a:r>
              <a:rPr lang="en-GB" altLang="en-US" sz="1600" b="1" dirty="0">
                <a:solidFill>
                  <a:srgbClr val="003366"/>
                </a:solidFill>
                <a:latin typeface="Arial" charset="0"/>
              </a:rPr>
              <a:t>One Scotland Gazetteer</a:t>
            </a:r>
          </a:p>
          <a:p>
            <a:pPr marL="742950" lvl="1" indent="-285750" eaLnBrk="1" hangingPunct="1">
              <a:spcBef>
                <a:spcPct val="50000"/>
              </a:spcBef>
              <a:buClr>
                <a:srgbClr val="FF0000"/>
              </a:buClr>
              <a:buFont typeface="Wingdings" pitchFamily="2" charset="2"/>
              <a:buChar char="Ø"/>
            </a:pPr>
            <a:r>
              <a:rPr lang="en-GB" altLang="en-US" sz="1600" dirty="0">
                <a:solidFill>
                  <a:srgbClr val="003366"/>
                </a:solidFill>
                <a:latin typeface="Arial" charset="0"/>
              </a:rPr>
              <a:t>engaged with OS and others in a </a:t>
            </a:r>
            <a:r>
              <a:rPr lang="en-GB" altLang="en-US" sz="1600" b="1" dirty="0">
                <a:solidFill>
                  <a:srgbClr val="003366"/>
                </a:solidFill>
                <a:latin typeface="Arial" charset="0"/>
              </a:rPr>
              <a:t>collaborative</a:t>
            </a:r>
            <a:r>
              <a:rPr lang="en-GB" altLang="en-US" sz="1600" dirty="0">
                <a:solidFill>
                  <a:srgbClr val="003366"/>
                </a:solidFill>
                <a:latin typeface="Arial" charset="0"/>
              </a:rPr>
              <a:t> approach to the proposed </a:t>
            </a:r>
            <a:r>
              <a:rPr lang="en-GB" altLang="en-US" sz="1600" b="1" dirty="0">
                <a:solidFill>
                  <a:srgbClr val="003366"/>
                </a:solidFill>
                <a:latin typeface="Arial" charset="0"/>
              </a:rPr>
              <a:t>Emergency Service Gazetteer</a:t>
            </a:r>
          </a:p>
          <a:p>
            <a:pPr marL="742950" lvl="1" indent="-285750" eaLnBrk="1" hangingPunct="1">
              <a:spcBef>
                <a:spcPct val="50000"/>
              </a:spcBef>
              <a:buClr>
                <a:srgbClr val="FF0000"/>
              </a:buClr>
              <a:buFont typeface="Wingdings" pitchFamily="2" charset="2"/>
              <a:buChar char="Ø"/>
            </a:pPr>
            <a:r>
              <a:rPr lang="en-GB" altLang="en-US" sz="1600" dirty="0">
                <a:solidFill>
                  <a:srgbClr val="003366"/>
                </a:solidFill>
                <a:latin typeface="Arial" charset="0"/>
              </a:rPr>
              <a:t>a </a:t>
            </a:r>
            <a:r>
              <a:rPr lang="en-GB" altLang="en-US" sz="1600" b="1" dirty="0">
                <a:solidFill>
                  <a:srgbClr val="003366"/>
                </a:solidFill>
                <a:latin typeface="Arial" charset="0"/>
              </a:rPr>
              <a:t>cloud hosted </a:t>
            </a:r>
            <a:r>
              <a:rPr lang="en-GB" altLang="en-US" sz="1600" dirty="0">
                <a:solidFill>
                  <a:srgbClr val="003366"/>
                </a:solidFill>
                <a:latin typeface="Arial" charset="0"/>
              </a:rPr>
              <a:t>technical infrastructure running </a:t>
            </a:r>
            <a:r>
              <a:rPr lang="en-GB" altLang="en-US" sz="1600" b="1" dirty="0">
                <a:solidFill>
                  <a:srgbClr val="003366"/>
                </a:solidFill>
                <a:latin typeface="Arial" charset="0"/>
              </a:rPr>
              <a:t>open source software</a:t>
            </a:r>
          </a:p>
          <a:p>
            <a:pPr marL="742950" lvl="1" indent="-285750" eaLnBrk="1" hangingPunct="1">
              <a:spcBef>
                <a:spcPct val="50000"/>
              </a:spcBef>
              <a:buClr>
                <a:srgbClr val="FF0000"/>
              </a:buClr>
              <a:buFont typeface="Wingdings" pitchFamily="2" charset="2"/>
              <a:buChar char="Ø"/>
            </a:pPr>
            <a:r>
              <a:rPr lang="en-GB" altLang="en-US" sz="1600" dirty="0">
                <a:solidFill>
                  <a:srgbClr val="003366"/>
                </a:solidFill>
                <a:latin typeface="Arial" charset="0"/>
              </a:rPr>
              <a:t>established </a:t>
            </a:r>
            <a:r>
              <a:rPr lang="en-GB" altLang="en-US" sz="1600" b="1" dirty="0">
                <a:solidFill>
                  <a:srgbClr val="003366"/>
                </a:solidFill>
                <a:latin typeface="Arial" charset="0"/>
              </a:rPr>
              <a:t>communication</a:t>
            </a:r>
            <a:r>
              <a:rPr lang="en-GB" altLang="en-US" sz="1600" dirty="0">
                <a:solidFill>
                  <a:srgbClr val="003366"/>
                </a:solidFill>
                <a:latin typeface="Arial" charset="0"/>
              </a:rPr>
              <a:t> and </a:t>
            </a:r>
            <a:r>
              <a:rPr lang="en-GB" altLang="en-US" sz="1600" b="1" dirty="0">
                <a:solidFill>
                  <a:srgbClr val="003366"/>
                </a:solidFill>
                <a:latin typeface="Arial" charset="0"/>
              </a:rPr>
              <a:t>procedures</a:t>
            </a:r>
            <a:r>
              <a:rPr lang="en-GB" altLang="en-US" sz="1600" dirty="0">
                <a:solidFill>
                  <a:srgbClr val="003366"/>
                </a:solidFill>
                <a:latin typeface="Arial" charset="0"/>
              </a:rPr>
              <a:t> with the majority of the 32 councils</a:t>
            </a:r>
          </a:p>
          <a:p>
            <a:pPr marL="742950" lvl="1" indent="-285750" eaLnBrk="1" hangingPunct="1">
              <a:spcBef>
                <a:spcPct val="50000"/>
              </a:spcBef>
              <a:buClr>
                <a:srgbClr val="FF0000"/>
              </a:buClr>
              <a:buFont typeface="Wingdings" pitchFamily="2" charset="2"/>
              <a:buChar char="Ø"/>
            </a:pPr>
            <a:r>
              <a:rPr lang="en-GB" altLang="en-US" sz="1600" dirty="0">
                <a:solidFill>
                  <a:srgbClr val="003366"/>
                </a:solidFill>
                <a:latin typeface="Arial" charset="0"/>
              </a:rPr>
              <a:t>created a prototype </a:t>
            </a:r>
            <a:r>
              <a:rPr lang="en-GB" altLang="en-US" sz="1600" b="1" dirty="0">
                <a:solidFill>
                  <a:srgbClr val="003366"/>
                </a:solidFill>
                <a:latin typeface="Arial" charset="0"/>
              </a:rPr>
              <a:t>portal</a:t>
            </a:r>
            <a:r>
              <a:rPr lang="en-GB" altLang="en-US" sz="1600" dirty="0">
                <a:solidFill>
                  <a:srgbClr val="003366"/>
                </a:solidFill>
                <a:latin typeface="Arial" charset="0"/>
              </a:rPr>
              <a:t> to allow uploads and publication of data, </a:t>
            </a:r>
            <a:r>
              <a:rPr lang="en-GB" altLang="en-US" sz="1600" b="1" dirty="0">
                <a:solidFill>
                  <a:srgbClr val="003366"/>
                </a:solidFill>
                <a:latin typeface="Arial" charset="0"/>
              </a:rPr>
              <a:t>compatible</a:t>
            </a:r>
            <a:r>
              <a:rPr lang="en-GB" altLang="en-US" sz="1600" dirty="0">
                <a:solidFill>
                  <a:srgbClr val="003366"/>
                </a:solidFill>
                <a:latin typeface="Arial" charset="0"/>
              </a:rPr>
              <a:t> with the </a:t>
            </a:r>
            <a:r>
              <a:rPr lang="en-GB" altLang="en-US" sz="1600" b="1" dirty="0">
                <a:solidFill>
                  <a:srgbClr val="003366"/>
                </a:solidFill>
                <a:latin typeface="Arial" charset="0"/>
              </a:rPr>
              <a:t>Scottish SDI metadata and Data.gov </a:t>
            </a:r>
            <a:r>
              <a:rPr lang="en-GB" altLang="en-US" sz="1600" dirty="0">
                <a:solidFill>
                  <a:srgbClr val="003366"/>
                </a:solidFill>
                <a:latin typeface="Arial" charset="0"/>
              </a:rPr>
              <a:t>catalogue</a:t>
            </a:r>
          </a:p>
          <a:p>
            <a:pPr marL="742950" lvl="1" indent="-285750" eaLnBrk="1" hangingPunct="1">
              <a:spcBef>
                <a:spcPct val="50000"/>
              </a:spcBef>
              <a:buClr>
                <a:srgbClr val="FF0000"/>
              </a:buClr>
              <a:buFont typeface="Wingdings" pitchFamily="2" charset="2"/>
              <a:buChar char="Ø"/>
            </a:pPr>
            <a:r>
              <a:rPr lang="en-GB" altLang="en-US" sz="1600" b="1" dirty="0">
                <a:solidFill>
                  <a:srgbClr val="003366"/>
                </a:solidFill>
                <a:latin typeface="Arial" charset="0"/>
              </a:rPr>
              <a:t>contributed national </a:t>
            </a:r>
            <a:r>
              <a:rPr lang="en-GB" altLang="en-US" sz="1600" dirty="0">
                <a:solidFill>
                  <a:srgbClr val="003366"/>
                </a:solidFill>
                <a:latin typeface="Arial" charset="0"/>
              </a:rPr>
              <a:t>spatial data and technical expertise for the newly developed </a:t>
            </a:r>
            <a:r>
              <a:rPr lang="en-GB" altLang="en-US" sz="1600" b="1" dirty="0">
                <a:solidFill>
                  <a:srgbClr val="003366"/>
                </a:solidFill>
                <a:latin typeface="Arial" charset="0"/>
              </a:rPr>
              <a:t>Community Council Portal</a:t>
            </a:r>
            <a:endParaRPr lang="en-GB" altLang="en-US" sz="1600" dirty="0">
              <a:solidFill>
                <a:srgbClr val="003366"/>
              </a:solidFill>
              <a:latin typeface="Arial" charset="0"/>
            </a:endParaRPr>
          </a:p>
        </p:txBody>
      </p:sp>
    </p:spTree>
    <p:extLst>
      <p:ext uri="{BB962C8B-B14F-4D97-AF65-F5344CB8AC3E}">
        <p14:creationId xmlns:p14="http://schemas.microsoft.com/office/powerpoint/2010/main" val="2533051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txBox="1">
            <a:spLocks/>
          </p:cNvSpPr>
          <p:nvPr/>
        </p:nvSpPr>
        <p:spPr bwMode="auto">
          <a:xfrm>
            <a:off x="700088" y="1295400"/>
            <a:ext cx="7772400" cy="5562600"/>
          </a:xfrm>
          <a:prstGeom prst="rect">
            <a:avLst/>
          </a:prstGeom>
          <a:noFill/>
          <a:ln w="9525">
            <a:noFill/>
            <a:miter lim="800000"/>
            <a:headEnd/>
            <a:tailEnd/>
          </a:ln>
        </p:spPr>
        <p:txBody>
          <a:bodyPr anchor="ctr"/>
          <a:lst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a:lstStyle>
          <a:p>
            <a:pPr>
              <a:defRPr/>
            </a:pPr>
            <a:endParaRPr lang="en-US" kern="0" dirty="0"/>
          </a:p>
        </p:txBody>
      </p:sp>
      <p:sp>
        <p:nvSpPr>
          <p:cNvPr id="2" name="Content Placeholder 1"/>
          <p:cNvSpPr>
            <a:spLocks noGrp="1"/>
          </p:cNvSpPr>
          <p:nvPr>
            <p:ph idx="4294967295"/>
          </p:nvPr>
        </p:nvSpPr>
        <p:spPr>
          <a:xfrm>
            <a:off x="242888" y="1295400"/>
            <a:ext cx="8229600" cy="4641850"/>
          </a:xfrm>
        </p:spPr>
        <p:txBody>
          <a:bodyPr>
            <a:normAutofit/>
          </a:bodyPr>
          <a:lstStyle/>
          <a:p>
            <a:pPr marL="0" indent="0">
              <a:spcBef>
                <a:spcPct val="50000"/>
              </a:spcBef>
              <a:buClr>
                <a:srgbClr val="FF0000"/>
              </a:buClr>
              <a:buFont typeface="Arial" panose="020B0604020202020204" pitchFamily="34" charset="0"/>
              <a:buNone/>
              <a:defRPr/>
            </a:pPr>
            <a:r>
              <a:rPr lang="en-GB" sz="2000" b="1" dirty="0">
                <a:solidFill>
                  <a:srgbClr val="003366"/>
                </a:solidFill>
                <a:latin typeface="Arial" charset="0"/>
                <a:cs typeface="Arial" charset="0"/>
              </a:rPr>
              <a:t>Strategic</a:t>
            </a:r>
          </a:p>
          <a:p>
            <a:pPr lvl="1">
              <a:spcBef>
                <a:spcPct val="50000"/>
              </a:spcBef>
              <a:buClr>
                <a:srgbClr val="FF0000"/>
              </a:buClr>
              <a:buFont typeface="Wingdings" panose="05000000000000000000" pitchFamily="2" charset="2"/>
              <a:buChar char="Ø"/>
              <a:defRPr/>
            </a:pPr>
            <a:r>
              <a:rPr lang="en-GB" sz="1600" b="1" dirty="0">
                <a:solidFill>
                  <a:srgbClr val="003366"/>
                </a:solidFill>
                <a:latin typeface="Arial" charset="0"/>
                <a:ea typeface="+mn-ea"/>
                <a:cs typeface="Arial" charset="0"/>
              </a:rPr>
              <a:t>Engagement</a:t>
            </a:r>
            <a:r>
              <a:rPr lang="en-GB" sz="1600" dirty="0">
                <a:solidFill>
                  <a:srgbClr val="003366"/>
                </a:solidFill>
                <a:latin typeface="Arial" charset="0"/>
                <a:ea typeface="+mn-ea"/>
                <a:cs typeface="Arial" charset="0"/>
              </a:rPr>
              <a:t> at all levels</a:t>
            </a:r>
          </a:p>
          <a:p>
            <a:pPr lvl="1">
              <a:spcBef>
                <a:spcPct val="50000"/>
              </a:spcBef>
              <a:buClr>
                <a:srgbClr val="FF0000"/>
              </a:buClr>
              <a:buFont typeface="Wingdings" panose="05000000000000000000" pitchFamily="2" charset="2"/>
              <a:buChar char="Ø"/>
              <a:defRPr/>
            </a:pPr>
            <a:r>
              <a:rPr lang="en-GB" sz="1600" dirty="0">
                <a:solidFill>
                  <a:srgbClr val="003366"/>
                </a:solidFill>
                <a:latin typeface="Arial" charset="0"/>
                <a:ea typeface="+mn-ea"/>
                <a:cs typeface="Arial" charset="0"/>
              </a:rPr>
              <a:t>Managing </a:t>
            </a:r>
            <a:r>
              <a:rPr lang="en-GB" sz="1600" b="1" dirty="0">
                <a:solidFill>
                  <a:srgbClr val="003366"/>
                </a:solidFill>
                <a:latin typeface="Arial" charset="0"/>
                <a:ea typeface="+mn-ea"/>
                <a:cs typeface="Arial" charset="0"/>
              </a:rPr>
              <a:t>expectations</a:t>
            </a:r>
          </a:p>
          <a:p>
            <a:pPr lvl="1">
              <a:spcBef>
                <a:spcPct val="50000"/>
              </a:spcBef>
              <a:buClr>
                <a:srgbClr val="FF0000"/>
              </a:buClr>
              <a:buFont typeface="Wingdings" panose="05000000000000000000" pitchFamily="2" charset="2"/>
              <a:buChar char="Ø"/>
              <a:defRPr/>
            </a:pPr>
            <a:r>
              <a:rPr lang="en-GB" sz="1600" b="1" dirty="0">
                <a:solidFill>
                  <a:srgbClr val="003366"/>
                </a:solidFill>
                <a:latin typeface="Arial" charset="0"/>
                <a:ea typeface="+mn-ea"/>
                <a:cs typeface="Arial" charset="0"/>
              </a:rPr>
              <a:t>Sustainability</a:t>
            </a:r>
            <a:r>
              <a:rPr lang="en-GB" sz="1600" dirty="0">
                <a:solidFill>
                  <a:srgbClr val="003366"/>
                </a:solidFill>
                <a:latin typeface="Arial" charset="0"/>
                <a:ea typeface="+mn-ea"/>
                <a:cs typeface="Arial" charset="0"/>
              </a:rPr>
              <a:t> of the service – Funding model</a:t>
            </a:r>
          </a:p>
          <a:p>
            <a:pPr marL="457200" lvl="1" indent="0">
              <a:spcBef>
                <a:spcPct val="50000"/>
              </a:spcBef>
              <a:buClr>
                <a:srgbClr val="FF0000"/>
              </a:buClr>
              <a:buFont typeface="Arial" panose="020B0604020202020204" pitchFamily="34" charset="0"/>
              <a:buNone/>
              <a:defRPr/>
            </a:pPr>
            <a:endParaRPr lang="en-GB" sz="1600" b="1" dirty="0">
              <a:solidFill>
                <a:srgbClr val="003366"/>
              </a:solidFill>
              <a:latin typeface="Arial" charset="0"/>
              <a:ea typeface="+mn-ea"/>
              <a:cs typeface="Arial" charset="0"/>
            </a:endParaRPr>
          </a:p>
          <a:p>
            <a:pPr marL="0" indent="0">
              <a:spcBef>
                <a:spcPct val="50000"/>
              </a:spcBef>
              <a:buClr>
                <a:srgbClr val="FF0000"/>
              </a:buClr>
              <a:buFont typeface="Arial" panose="020B0604020202020204" pitchFamily="34" charset="0"/>
              <a:buNone/>
              <a:defRPr/>
            </a:pPr>
            <a:r>
              <a:rPr lang="en-GB" sz="2000" b="1" dirty="0">
                <a:solidFill>
                  <a:srgbClr val="003366"/>
                </a:solidFill>
                <a:latin typeface="Arial" charset="0"/>
                <a:cs typeface="Arial" charset="0"/>
              </a:rPr>
              <a:t>Operational</a:t>
            </a:r>
          </a:p>
          <a:p>
            <a:pPr lvl="1">
              <a:spcBef>
                <a:spcPct val="50000"/>
              </a:spcBef>
              <a:buClr>
                <a:srgbClr val="FF0000"/>
              </a:buClr>
              <a:buFont typeface="Wingdings" panose="05000000000000000000" pitchFamily="2" charset="2"/>
              <a:buChar char="Ø"/>
              <a:defRPr/>
            </a:pPr>
            <a:r>
              <a:rPr lang="en-GB" sz="1600" dirty="0">
                <a:solidFill>
                  <a:srgbClr val="003366"/>
                </a:solidFill>
                <a:latin typeface="Arial" charset="0"/>
                <a:ea typeface="+mn-ea"/>
                <a:cs typeface="Arial" charset="0"/>
              </a:rPr>
              <a:t>Identify </a:t>
            </a:r>
            <a:r>
              <a:rPr lang="en-GB" sz="1600" b="1" dirty="0">
                <a:solidFill>
                  <a:srgbClr val="003366"/>
                </a:solidFill>
                <a:latin typeface="Arial" charset="0"/>
                <a:ea typeface="+mn-ea"/>
                <a:cs typeface="Arial" charset="0"/>
              </a:rPr>
              <a:t>data custodians </a:t>
            </a:r>
            <a:r>
              <a:rPr lang="en-GB" sz="1600" dirty="0">
                <a:solidFill>
                  <a:srgbClr val="003366"/>
                </a:solidFill>
                <a:latin typeface="Arial" charset="0"/>
                <a:ea typeface="+mn-ea"/>
                <a:cs typeface="Arial" charset="0"/>
              </a:rPr>
              <a:t>within organisations</a:t>
            </a:r>
          </a:p>
          <a:p>
            <a:pPr lvl="1">
              <a:spcBef>
                <a:spcPct val="50000"/>
              </a:spcBef>
              <a:buClr>
                <a:srgbClr val="FF0000"/>
              </a:buClr>
              <a:buFont typeface="Wingdings" panose="05000000000000000000" pitchFamily="2" charset="2"/>
              <a:buChar char="Ø"/>
              <a:defRPr/>
            </a:pPr>
            <a:r>
              <a:rPr lang="en-GB" sz="1600" dirty="0">
                <a:solidFill>
                  <a:srgbClr val="003366"/>
                </a:solidFill>
                <a:latin typeface="Arial" charset="0"/>
                <a:ea typeface="+mn-ea"/>
                <a:cs typeface="Arial" charset="0"/>
              </a:rPr>
              <a:t>Agree </a:t>
            </a:r>
            <a:r>
              <a:rPr lang="en-GB" sz="1600" b="1" dirty="0">
                <a:solidFill>
                  <a:srgbClr val="003366"/>
                </a:solidFill>
                <a:latin typeface="Arial" charset="0"/>
                <a:ea typeface="+mn-ea"/>
                <a:cs typeface="Arial" charset="0"/>
              </a:rPr>
              <a:t>procedures and licensing </a:t>
            </a:r>
            <a:r>
              <a:rPr lang="en-GB" sz="1600" dirty="0">
                <a:solidFill>
                  <a:srgbClr val="003366"/>
                </a:solidFill>
                <a:latin typeface="Arial" charset="0"/>
                <a:ea typeface="+mn-ea"/>
                <a:cs typeface="Arial" charset="0"/>
              </a:rPr>
              <a:t>issues with OS and other data owners</a:t>
            </a:r>
          </a:p>
          <a:p>
            <a:pPr lvl="1">
              <a:spcBef>
                <a:spcPct val="50000"/>
              </a:spcBef>
              <a:buClr>
                <a:srgbClr val="FF0000"/>
              </a:buClr>
              <a:buFont typeface="Wingdings" panose="05000000000000000000" pitchFamily="2" charset="2"/>
              <a:buChar char="Ø"/>
              <a:defRPr/>
            </a:pPr>
            <a:r>
              <a:rPr lang="en-GB" sz="1600" b="1" dirty="0">
                <a:solidFill>
                  <a:srgbClr val="003366"/>
                </a:solidFill>
                <a:latin typeface="Arial" charset="0"/>
                <a:ea typeface="+mn-ea"/>
                <a:cs typeface="Arial" charset="0"/>
              </a:rPr>
              <a:t>Harmonise</a:t>
            </a:r>
            <a:r>
              <a:rPr lang="en-GB" sz="1600" dirty="0">
                <a:solidFill>
                  <a:srgbClr val="003366"/>
                </a:solidFill>
                <a:latin typeface="Arial" charset="0"/>
                <a:ea typeface="+mn-ea"/>
                <a:cs typeface="Arial" charset="0"/>
              </a:rPr>
              <a:t> metadata and publication standards with other parties (</a:t>
            </a:r>
            <a:r>
              <a:rPr lang="en-GB" sz="1600" dirty="0" err="1">
                <a:solidFill>
                  <a:srgbClr val="003366"/>
                </a:solidFill>
                <a:latin typeface="Arial" charset="0"/>
                <a:ea typeface="+mn-ea"/>
                <a:cs typeface="Arial" charset="0"/>
              </a:rPr>
              <a:t>eg</a:t>
            </a:r>
            <a:r>
              <a:rPr lang="en-GB" sz="1600" dirty="0">
                <a:solidFill>
                  <a:srgbClr val="003366"/>
                </a:solidFill>
                <a:latin typeface="Arial" charset="0"/>
                <a:ea typeface="+mn-ea"/>
                <a:cs typeface="Arial" charset="0"/>
              </a:rPr>
              <a:t>. INSPIRE, SSDI)</a:t>
            </a:r>
          </a:p>
          <a:p>
            <a:pPr lvl="1">
              <a:spcBef>
                <a:spcPct val="50000"/>
              </a:spcBef>
              <a:buClr>
                <a:srgbClr val="FF0000"/>
              </a:buClr>
              <a:buFont typeface="Wingdings" panose="05000000000000000000" pitchFamily="2" charset="2"/>
              <a:buChar char="Ø"/>
              <a:defRPr/>
            </a:pPr>
            <a:r>
              <a:rPr lang="en-GB" sz="1600" dirty="0">
                <a:solidFill>
                  <a:srgbClr val="003366"/>
                </a:solidFill>
                <a:latin typeface="Arial" charset="0"/>
                <a:ea typeface="+mn-ea"/>
                <a:cs typeface="Arial" charset="0"/>
              </a:rPr>
              <a:t>Legacy of outdated technology </a:t>
            </a:r>
          </a:p>
          <a:p>
            <a:pPr>
              <a:buFont typeface="Arial" panose="020B0604020202020204" pitchFamily="34" charset="0"/>
              <a:buChar char="•"/>
              <a:defRPr/>
            </a:pPr>
            <a:endParaRPr lang="en-GB" sz="2800" dirty="0"/>
          </a:p>
          <a:p>
            <a:pPr>
              <a:buFont typeface="Arial" panose="020B0604020202020204" pitchFamily="34" charset="0"/>
              <a:buChar char="•"/>
              <a:defRPr/>
            </a:pPr>
            <a:endParaRPr lang="en-US" sz="2800" dirty="0"/>
          </a:p>
        </p:txBody>
      </p:sp>
      <p:sp>
        <p:nvSpPr>
          <p:cNvPr id="9" name="Rectangle 2"/>
          <p:cNvSpPr txBox="1">
            <a:spLocks noChangeArrowheads="1"/>
          </p:cNvSpPr>
          <p:nvPr/>
        </p:nvSpPr>
        <p:spPr bwMode="auto">
          <a:xfrm>
            <a:off x="0" y="146050"/>
            <a:ext cx="8964613" cy="457200"/>
          </a:xfrm>
          <a:prstGeom prst="rect">
            <a:avLst/>
          </a:prstGeom>
          <a:noFill/>
          <a:ln w="9525">
            <a:noFill/>
            <a:miter lim="800000"/>
            <a:headEnd/>
            <a:tailEnd/>
          </a:ln>
        </p:spPr>
        <p:txBody>
          <a:bodyPr anchor="ctr"/>
          <a:lst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a:lstStyle>
          <a:p>
            <a:pPr eaLnBrk="1" hangingPunct="1">
              <a:defRPr/>
            </a:pPr>
            <a:r>
              <a:rPr lang="en-GB" sz="3200" b="1" kern="0" dirty="0">
                <a:solidFill>
                  <a:srgbClr val="003366"/>
                </a:solidFill>
                <a:latin typeface="Arial" panose="020B0604020202020204" pitchFamily="34" charset="0"/>
                <a:cs typeface="Arial" panose="020B0604020202020204" pitchFamily="34" charset="0"/>
              </a:rPr>
              <a:t>IS Spatial Information Service - Challenges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467" y="733049"/>
            <a:ext cx="8707065" cy="5391902"/>
          </a:xfrm>
          <a:prstGeom prst="rect">
            <a:avLst/>
          </a:prstGeom>
        </p:spPr>
      </p:pic>
    </p:spTree>
    <p:extLst>
      <p:ext uri="{BB962C8B-B14F-4D97-AF65-F5344CB8AC3E}">
        <p14:creationId xmlns:p14="http://schemas.microsoft.com/office/powerpoint/2010/main" val="4056482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179524" y="533400"/>
            <a:ext cx="8964476" cy="457200"/>
          </a:xfrm>
        </p:spPr>
        <p:txBody>
          <a:bodyPr/>
          <a:lstStyle/>
          <a:p>
            <a:pPr algn="l" eaLnBrk="1" hangingPunct="1"/>
            <a:r>
              <a:rPr lang="en-GB" sz="3200" b="1" dirty="0">
                <a:solidFill>
                  <a:srgbClr val="003366"/>
                </a:solidFill>
              </a:rPr>
              <a:t>Spatial Data – Challenge of locating data</a:t>
            </a:r>
          </a:p>
        </p:txBody>
      </p:sp>
      <p:sp>
        <p:nvSpPr>
          <p:cNvPr id="20483" name="Text Box 3"/>
          <p:cNvSpPr txBox="1">
            <a:spLocks noChangeArrowheads="1"/>
          </p:cNvSpPr>
          <p:nvPr/>
        </p:nvSpPr>
        <p:spPr bwMode="auto">
          <a:xfrm>
            <a:off x="179524" y="1187613"/>
            <a:ext cx="8712956" cy="400110"/>
          </a:xfrm>
          <a:prstGeom prst="rect">
            <a:avLst/>
          </a:prstGeom>
          <a:noFill/>
          <a:ln w="9525">
            <a:noFill/>
            <a:miter lim="800000"/>
            <a:headEnd/>
            <a:tailEnd/>
          </a:ln>
        </p:spPr>
        <p:txBody>
          <a:bodyPr wrap="square">
            <a:spAutoFit/>
          </a:bodyPr>
          <a:lstStyle/>
          <a:p>
            <a:pPr>
              <a:spcBef>
                <a:spcPct val="50000"/>
              </a:spcBef>
              <a:buClr>
                <a:srgbClr val="FF0000"/>
              </a:buClr>
            </a:pPr>
            <a:r>
              <a:rPr lang="en-GB" sz="2000" b="1" dirty="0">
                <a:solidFill>
                  <a:srgbClr val="003366"/>
                </a:solidFill>
                <a:latin typeface="Arial" charset="0"/>
              </a:rPr>
              <a:t>Think about the organisation structure</a:t>
            </a:r>
          </a:p>
        </p:txBody>
      </p:sp>
      <p:grpSp>
        <p:nvGrpSpPr>
          <p:cNvPr id="5" name="Group 4"/>
          <p:cNvGrpSpPr/>
          <p:nvPr/>
        </p:nvGrpSpPr>
        <p:grpSpPr>
          <a:xfrm>
            <a:off x="2117837" y="1659761"/>
            <a:ext cx="648072" cy="720080"/>
            <a:chOff x="1975792" y="1870872"/>
            <a:chExt cx="648072" cy="720080"/>
          </a:xfrm>
        </p:grpSpPr>
        <p:sp>
          <p:nvSpPr>
            <p:cNvPr id="3" name="Rectangle 2"/>
            <p:cNvSpPr/>
            <p:nvPr/>
          </p:nvSpPr>
          <p:spPr>
            <a:xfrm>
              <a:off x="1975792" y="1870872"/>
              <a:ext cx="64807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9885" y="2022872"/>
              <a:ext cx="439887" cy="416081"/>
            </a:xfrm>
            <a:prstGeom prst="rect">
              <a:avLst/>
            </a:prstGeom>
          </p:spPr>
        </p:pic>
      </p:grpSp>
      <p:grpSp>
        <p:nvGrpSpPr>
          <p:cNvPr id="56" name="Group 55"/>
          <p:cNvGrpSpPr/>
          <p:nvPr/>
        </p:nvGrpSpPr>
        <p:grpSpPr>
          <a:xfrm>
            <a:off x="378178" y="5529860"/>
            <a:ext cx="4127391" cy="720080"/>
            <a:chOff x="322585" y="5529860"/>
            <a:chExt cx="4127391" cy="720080"/>
          </a:xfrm>
        </p:grpSpPr>
        <p:grpSp>
          <p:nvGrpSpPr>
            <p:cNvPr id="8" name="Group 7"/>
            <p:cNvGrpSpPr/>
            <p:nvPr/>
          </p:nvGrpSpPr>
          <p:grpSpPr>
            <a:xfrm>
              <a:off x="1209480" y="5529860"/>
              <a:ext cx="2353601" cy="720080"/>
              <a:chOff x="1180371" y="2644280"/>
              <a:chExt cx="2353601" cy="720080"/>
            </a:xfrm>
          </p:grpSpPr>
          <p:grpSp>
            <p:nvGrpSpPr>
              <p:cNvPr id="10" name="Group 9"/>
              <p:cNvGrpSpPr/>
              <p:nvPr/>
            </p:nvGrpSpPr>
            <p:grpSpPr>
              <a:xfrm>
                <a:off x="2033135" y="2644280"/>
                <a:ext cx="648072" cy="720080"/>
                <a:chOff x="1975792" y="1870872"/>
                <a:chExt cx="648072" cy="720080"/>
              </a:xfrm>
            </p:grpSpPr>
            <p:sp>
              <p:nvSpPr>
                <p:cNvPr id="11" name="Rectangle 10"/>
                <p:cNvSpPr/>
                <p:nvPr/>
              </p:nvSpPr>
              <p:spPr>
                <a:xfrm>
                  <a:off x="1975792" y="1870872"/>
                  <a:ext cx="64807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9885" y="2022872"/>
                  <a:ext cx="439887" cy="416081"/>
                </a:xfrm>
                <a:prstGeom prst="rect">
                  <a:avLst/>
                </a:prstGeom>
              </p:spPr>
            </p:pic>
          </p:grpSp>
          <p:grpSp>
            <p:nvGrpSpPr>
              <p:cNvPr id="13" name="Group 12"/>
              <p:cNvGrpSpPr/>
              <p:nvPr/>
            </p:nvGrpSpPr>
            <p:grpSpPr>
              <a:xfrm>
                <a:off x="1180371" y="2644280"/>
                <a:ext cx="648072" cy="720080"/>
                <a:chOff x="1975792" y="1870872"/>
                <a:chExt cx="648072" cy="720080"/>
              </a:xfrm>
            </p:grpSpPr>
            <p:sp>
              <p:nvSpPr>
                <p:cNvPr id="14" name="Rectangle 13"/>
                <p:cNvSpPr/>
                <p:nvPr/>
              </p:nvSpPr>
              <p:spPr>
                <a:xfrm>
                  <a:off x="1975792" y="1870872"/>
                  <a:ext cx="64807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9885" y="2022872"/>
                  <a:ext cx="439887" cy="416081"/>
                </a:xfrm>
                <a:prstGeom prst="rect">
                  <a:avLst/>
                </a:prstGeom>
              </p:spPr>
            </p:pic>
          </p:grpSp>
          <p:grpSp>
            <p:nvGrpSpPr>
              <p:cNvPr id="22" name="Group 21"/>
              <p:cNvGrpSpPr/>
              <p:nvPr/>
            </p:nvGrpSpPr>
            <p:grpSpPr>
              <a:xfrm>
                <a:off x="2885900" y="2644280"/>
                <a:ext cx="648072" cy="720080"/>
                <a:chOff x="1975792" y="1870872"/>
                <a:chExt cx="648072" cy="720080"/>
              </a:xfrm>
            </p:grpSpPr>
            <p:sp>
              <p:nvSpPr>
                <p:cNvPr id="23" name="Rectangle 22"/>
                <p:cNvSpPr/>
                <p:nvPr/>
              </p:nvSpPr>
              <p:spPr>
                <a:xfrm>
                  <a:off x="1975792" y="1870872"/>
                  <a:ext cx="64807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9885" y="2022872"/>
                  <a:ext cx="439887" cy="416081"/>
                </a:xfrm>
                <a:prstGeom prst="rect">
                  <a:avLst/>
                </a:prstGeom>
              </p:spPr>
            </p:pic>
          </p:grpSp>
        </p:grpSp>
        <p:grpSp>
          <p:nvGrpSpPr>
            <p:cNvPr id="37" name="Group 36"/>
            <p:cNvGrpSpPr/>
            <p:nvPr/>
          </p:nvGrpSpPr>
          <p:grpSpPr>
            <a:xfrm>
              <a:off x="322585" y="5529860"/>
              <a:ext cx="648072" cy="720080"/>
              <a:chOff x="1975792" y="1870872"/>
              <a:chExt cx="648072" cy="720080"/>
            </a:xfrm>
          </p:grpSpPr>
          <p:sp>
            <p:nvSpPr>
              <p:cNvPr id="38" name="Rectangle 37"/>
              <p:cNvSpPr/>
              <p:nvPr/>
            </p:nvSpPr>
            <p:spPr>
              <a:xfrm>
                <a:off x="1975792" y="1870872"/>
                <a:ext cx="64807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9885" y="2022872"/>
                <a:ext cx="439887" cy="416081"/>
              </a:xfrm>
              <a:prstGeom prst="rect">
                <a:avLst/>
              </a:prstGeom>
            </p:spPr>
          </p:pic>
        </p:grpSp>
        <p:grpSp>
          <p:nvGrpSpPr>
            <p:cNvPr id="40" name="Group 39"/>
            <p:cNvGrpSpPr/>
            <p:nvPr/>
          </p:nvGrpSpPr>
          <p:grpSpPr>
            <a:xfrm>
              <a:off x="3801904" y="5529860"/>
              <a:ext cx="648072" cy="720080"/>
              <a:chOff x="1975792" y="1870872"/>
              <a:chExt cx="648072" cy="720080"/>
            </a:xfrm>
          </p:grpSpPr>
          <p:sp>
            <p:nvSpPr>
              <p:cNvPr id="41" name="Rectangle 40"/>
              <p:cNvSpPr/>
              <p:nvPr/>
            </p:nvSpPr>
            <p:spPr>
              <a:xfrm>
                <a:off x="1975792" y="1870872"/>
                <a:ext cx="64807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9885" y="2022872"/>
                <a:ext cx="439887" cy="416081"/>
              </a:xfrm>
              <a:prstGeom prst="rect">
                <a:avLst/>
              </a:prstGeom>
            </p:spPr>
          </p:pic>
        </p:grpSp>
      </p:grpSp>
      <p:grpSp>
        <p:nvGrpSpPr>
          <p:cNvPr id="9" name="Group 8"/>
          <p:cNvGrpSpPr/>
          <p:nvPr/>
        </p:nvGrpSpPr>
        <p:grpSpPr>
          <a:xfrm>
            <a:off x="737109" y="3517726"/>
            <a:ext cx="3409529" cy="720080"/>
            <a:chOff x="646621" y="3517726"/>
            <a:chExt cx="3409529" cy="720080"/>
          </a:xfrm>
        </p:grpSpPr>
        <p:grpSp>
          <p:nvGrpSpPr>
            <p:cNvPr id="25" name="Group 24"/>
            <p:cNvGrpSpPr/>
            <p:nvPr/>
          </p:nvGrpSpPr>
          <p:grpSpPr>
            <a:xfrm>
              <a:off x="1567107" y="3517726"/>
              <a:ext cx="648072" cy="720080"/>
              <a:chOff x="1975792" y="1870872"/>
              <a:chExt cx="648072" cy="720080"/>
            </a:xfrm>
          </p:grpSpPr>
          <p:sp>
            <p:nvSpPr>
              <p:cNvPr id="26" name="Rectangle 25"/>
              <p:cNvSpPr/>
              <p:nvPr/>
            </p:nvSpPr>
            <p:spPr>
              <a:xfrm>
                <a:off x="1975792" y="1870872"/>
                <a:ext cx="64807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9885" y="2022872"/>
                <a:ext cx="439887" cy="416081"/>
              </a:xfrm>
              <a:prstGeom prst="rect">
                <a:avLst/>
              </a:prstGeom>
            </p:spPr>
          </p:pic>
        </p:grpSp>
        <p:grpSp>
          <p:nvGrpSpPr>
            <p:cNvPr id="28" name="Group 27"/>
            <p:cNvGrpSpPr/>
            <p:nvPr/>
          </p:nvGrpSpPr>
          <p:grpSpPr>
            <a:xfrm>
              <a:off x="646621" y="3517726"/>
              <a:ext cx="648072" cy="720080"/>
              <a:chOff x="1975792" y="1870872"/>
              <a:chExt cx="648072" cy="720080"/>
            </a:xfrm>
          </p:grpSpPr>
          <p:sp>
            <p:nvSpPr>
              <p:cNvPr id="29" name="Rectangle 28"/>
              <p:cNvSpPr/>
              <p:nvPr/>
            </p:nvSpPr>
            <p:spPr>
              <a:xfrm>
                <a:off x="1975792" y="1870872"/>
                <a:ext cx="64807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9885" y="2022872"/>
                <a:ext cx="439887" cy="416081"/>
              </a:xfrm>
              <a:prstGeom prst="rect">
                <a:avLst/>
              </a:prstGeom>
            </p:spPr>
          </p:pic>
        </p:grpSp>
        <p:grpSp>
          <p:nvGrpSpPr>
            <p:cNvPr id="31" name="Group 30"/>
            <p:cNvGrpSpPr/>
            <p:nvPr/>
          </p:nvGrpSpPr>
          <p:grpSpPr>
            <a:xfrm>
              <a:off x="2487593" y="3517726"/>
              <a:ext cx="648072" cy="720080"/>
              <a:chOff x="1975792" y="1870872"/>
              <a:chExt cx="648072" cy="720080"/>
            </a:xfrm>
          </p:grpSpPr>
          <p:sp>
            <p:nvSpPr>
              <p:cNvPr id="32" name="Rectangle 31"/>
              <p:cNvSpPr/>
              <p:nvPr/>
            </p:nvSpPr>
            <p:spPr>
              <a:xfrm>
                <a:off x="1975792" y="1870872"/>
                <a:ext cx="64807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9885" y="2022872"/>
                <a:ext cx="439887" cy="416081"/>
              </a:xfrm>
              <a:prstGeom prst="rect">
                <a:avLst/>
              </a:prstGeom>
            </p:spPr>
          </p:pic>
        </p:grpSp>
        <p:grpSp>
          <p:nvGrpSpPr>
            <p:cNvPr id="43" name="Group 42"/>
            <p:cNvGrpSpPr/>
            <p:nvPr/>
          </p:nvGrpSpPr>
          <p:grpSpPr>
            <a:xfrm>
              <a:off x="3408078" y="3517726"/>
              <a:ext cx="648072" cy="720080"/>
              <a:chOff x="1975792" y="1870872"/>
              <a:chExt cx="648072" cy="720080"/>
            </a:xfrm>
          </p:grpSpPr>
          <p:sp>
            <p:nvSpPr>
              <p:cNvPr id="44" name="Rectangle 43"/>
              <p:cNvSpPr/>
              <p:nvPr/>
            </p:nvSpPr>
            <p:spPr>
              <a:xfrm>
                <a:off x="1975792" y="1870872"/>
                <a:ext cx="64807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9885" y="2022872"/>
                <a:ext cx="439887" cy="416081"/>
              </a:xfrm>
              <a:prstGeom prst="rect">
                <a:avLst/>
              </a:prstGeom>
            </p:spPr>
          </p:pic>
        </p:grpSp>
      </p:grpSp>
      <p:grpSp>
        <p:nvGrpSpPr>
          <p:cNvPr id="55" name="Group 54"/>
          <p:cNvGrpSpPr/>
          <p:nvPr/>
        </p:nvGrpSpPr>
        <p:grpSpPr>
          <a:xfrm>
            <a:off x="179524" y="4541657"/>
            <a:ext cx="4524698" cy="720080"/>
            <a:chOff x="179524" y="4541657"/>
            <a:chExt cx="4524698" cy="720080"/>
          </a:xfrm>
        </p:grpSpPr>
        <p:grpSp>
          <p:nvGrpSpPr>
            <p:cNvPr id="19" name="Group 18"/>
            <p:cNvGrpSpPr/>
            <p:nvPr/>
          </p:nvGrpSpPr>
          <p:grpSpPr>
            <a:xfrm>
              <a:off x="2117837" y="4541657"/>
              <a:ext cx="648072" cy="720080"/>
              <a:chOff x="1975792" y="1870872"/>
              <a:chExt cx="648072" cy="720080"/>
            </a:xfrm>
          </p:grpSpPr>
          <p:sp>
            <p:nvSpPr>
              <p:cNvPr id="20" name="Rectangle 19"/>
              <p:cNvSpPr/>
              <p:nvPr/>
            </p:nvSpPr>
            <p:spPr>
              <a:xfrm>
                <a:off x="1975792" y="1870872"/>
                <a:ext cx="64807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9885" y="2022872"/>
                <a:ext cx="439887" cy="416081"/>
              </a:xfrm>
              <a:prstGeom prst="rect">
                <a:avLst/>
              </a:prstGeom>
            </p:spPr>
          </p:pic>
        </p:grpSp>
        <p:grpSp>
          <p:nvGrpSpPr>
            <p:cNvPr id="34" name="Group 33"/>
            <p:cNvGrpSpPr/>
            <p:nvPr/>
          </p:nvGrpSpPr>
          <p:grpSpPr>
            <a:xfrm>
              <a:off x="4056150" y="4541657"/>
              <a:ext cx="648072" cy="720080"/>
              <a:chOff x="1975792" y="1870872"/>
              <a:chExt cx="648072" cy="720080"/>
            </a:xfrm>
          </p:grpSpPr>
          <p:sp>
            <p:nvSpPr>
              <p:cNvPr id="35" name="Rectangle 34"/>
              <p:cNvSpPr/>
              <p:nvPr/>
            </p:nvSpPr>
            <p:spPr>
              <a:xfrm>
                <a:off x="1975792" y="1870872"/>
                <a:ext cx="64807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6"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9885" y="2022872"/>
                <a:ext cx="439887" cy="416081"/>
              </a:xfrm>
              <a:prstGeom prst="rect">
                <a:avLst/>
              </a:prstGeom>
            </p:spPr>
          </p:pic>
        </p:grpSp>
        <p:grpSp>
          <p:nvGrpSpPr>
            <p:cNvPr id="46" name="Group 45"/>
            <p:cNvGrpSpPr/>
            <p:nvPr/>
          </p:nvGrpSpPr>
          <p:grpSpPr>
            <a:xfrm>
              <a:off x="3086994" y="4541657"/>
              <a:ext cx="648072" cy="720080"/>
              <a:chOff x="1975792" y="1870872"/>
              <a:chExt cx="648072" cy="720080"/>
            </a:xfrm>
          </p:grpSpPr>
          <p:sp>
            <p:nvSpPr>
              <p:cNvPr id="47" name="Rectangle 46"/>
              <p:cNvSpPr/>
              <p:nvPr/>
            </p:nvSpPr>
            <p:spPr>
              <a:xfrm>
                <a:off x="1975792" y="1870872"/>
                <a:ext cx="64807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9885" y="2022872"/>
                <a:ext cx="439887" cy="416081"/>
              </a:xfrm>
              <a:prstGeom prst="rect">
                <a:avLst/>
              </a:prstGeom>
            </p:spPr>
          </p:pic>
        </p:grpSp>
        <p:grpSp>
          <p:nvGrpSpPr>
            <p:cNvPr id="49" name="Group 48"/>
            <p:cNvGrpSpPr/>
            <p:nvPr/>
          </p:nvGrpSpPr>
          <p:grpSpPr>
            <a:xfrm>
              <a:off x="179524" y="4541657"/>
              <a:ext cx="648072" cy="720080"/>
              <a:chOff x="1975792" y="1870872"/>
              <a:chExt cx="648072" cy="720080"/>
            </a:xfrm>
          </p:grpSpPr>
          <p:sp>
            <p:nvSpPr>
              <p:cNvPr id="50" name="Rectangle 49"/>
              <p:cNvSpPr/>
              <p:nvPr/>
            </p:nvSpPr>
            <p:spPr>
              <a:xfrm>
                <a:off x="1975792" y="1870872"/>
                <a:ext cx="64807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1" name="Picture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9885" y="2022872"/>
                <a:ext cx="439887" cy="416081"/>
              </a:xfrm>
              <a:prstGeom prst="rect">
                <a:avLst/>
              </a:prstGeom>
            </p:spPr>
          </p:pic>
        </p:grpSp>
        <p:grpSp>
          <p:nvGrpSpPr>
            <p:cNvPr id="52" name="Group 51"/>
            <p:cNvGrpSpPr/>
            <p:nvPr/>
          </p:nvGrpSpPr>
          <p:grpSpPr>
            <a:xfrm>
              <a:off x="1148680" y="4541657"/>
              <a:ext cx="648072" cy="720080"/>
              <a:chOff x="1975792" y="1870872"/>
              <a:chExt cx="648072" cy="720080"/>
            </a:xfrm>
          </p:grpSpPr>
          <p:sp>
            <p:nvSpPr>
              <p:cNvPr id="53" name="Rectangle 52"/>
              <p:cNvSpPr/>
              <p:nvPr/>
            </p:nvSpPr>
            <p:spPr>
              <a:xfrm>
                <a:off x="1975792" y="1870872"/>
                <a:ext cx="64807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4" name="Picture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9885" y="2022872"/>
                <a:ext cx="439887" cy="416081"/>
              </a:xfrm>
              <a:prstGeom prst="rect">
                <a:avLst/>
              </a:prstGeom>
            </p:spPr>
          </p:pic>
        </p:grpSp>
      </p:grpSp>
      <p:grpSp>
        <p:nvGrpSpPr>
          <p:cNvPr id="57" name="Group 56"/>
          <p:cNvGrpSpPr/>
          <p:nvPr/>
        </p:nvGrpSpPr>
        <p:grpSpPr>
          <a:xfrm>
            <a:off x="1265073" y="2684938"/>
            <a:ext cx="2353601" cy="720080"/>
            <a:chOff x="1180371" y="2644280"/>
            <a:chExt cx="2353601" cy="720080"/>
          </a:xfrm>
        </p:grpSpPr>
        <p:grpSp>
          <p:nvGrpSpPr>
            <p:cNvPr id="58" name="Group 57"/>
            <p:cNvGrpSpPr/>
            <p:nvPr/>
          </p:nvGrpSpPr>
          <p:grpSpPr>
            <a:xfrm>
              <a:off x="2033135" y="2644280"/>
              <a:ext cx="648072" cy="720080"/>
              <a:chOff x="1975792" y="1870872"/>
              <a:chExt cx="648072" cy="720080"/>
            </a:xfrm>
          </p:grpSpPr>
          <p:sp>
            <p:nvSpPr>
              <p:cNvPr id="65" name="Rectangle 64"/>
              <p:cNvSpPr/>
              <p:nvPr/>
            </p:nvSpPr>
            <p:spPr>
              <a:xfrm>
                <a:off x="1975792" y="1870872"/>
                <a:ext cx="64807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6" name="Picture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9885" y="2022872"/>
                <a:ext cx="439887" cy="416081"/>
              </a:xfrm>
              <a:prstGeom prst="rect">
                <a:avLst/>
              </a:prstGeom>
            </p:spPr>
          </p:pic>
        </p:grpSp>
        <p:grpSp>
          <p:nvGrpSpPr>
            <p:cNvPr id="59" name="Group 58"/>
            <p:cNvGrpSpPr/>
            <p:nvPr/>
          </p:nvGrpSpPr>
          <p:grpSpPr>
            <a:xfrm>
              <a:off x="1180371" y="2644280"/>
              <a:ext cx="648072" cy="720080"/>
              <a:chOff x="1975792" y="1870872"/>
              <a:chExt cx="648072" cy="720080"/>
            </a:xfrm>
          </p:grpSpPr>
          <p:sp>
            <p:nvSpPr>
              <p:cNvPr id="63" name="Rectangle 62"/>
              <p:cNvSpPr/>
              <p:nvPr/>
            </p:nvSpPr>
            <p:spPr>
              <a:xfrm>
                <a:off x="1975792" y="1870872"/>
                <a:ext cx="64807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4" name="Picture 6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9885" y="2022872"/>
                <a:ext cx="439887" cy="416081"/>
              </a:xfrm>
              <a:prstGeom prst="rect">
                <a:avLst/>
              </a:prstGeom>
            </p:spPr>
          </p:pic>
        </p:grpSp>
        <p:grpSp>
          <p:nvGrpSpPr>
            <p:cNvPr id="60" name="Group 59"/>
            <p:cNvGrpSpPr/>
            <p:nvPr/>
          </p:nvGrpSpPr>
          <p:grpSpPr>
            <a:xfrm>
              <a:off x="2885900" y="2644280"/>
              <a:ext cx="648072" cy="720080"/>
              <a:chOff x="1975792" y="1870872"/>
              <a:chExt cx="648072" cy="720080"/>
            </a:xfrm>
          </p:grpSpPr>
          <p:sp>
            <p:nvSpPr>
              <p:cNvPr id="61" name="Rectangle 60"/>
              <p:cNvSpPr/>
              <p:nvPr/>
            </p:nvSpPr>
            <p:spPr>
              <a:xfrm>
                <a:off x="1975792" y="1870872"/>
                <a:ext cx="64807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2" name="Picture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9885" y="2022872"/>
                <a:ext cx="439887" cy="416081"/>
              </a:xfrm>
              <a:prstGeom prst="rect">
                <a:avLst/>
              </a:prstGeom>
            </p:spPr>
          </p:pic>
        </p:grpSp>
      </p:grpSp>
      <p:cxnSp>
        <p:nvCxnSpPr>
          <p:cNvPr id="68" name="Straight Connector 67"/>
          <p:cNvCxnSpPr>
            <a:stCxn id="3" idx="2"/>
            <a:endCxn id="65" idx="0"/>
          </p:cNvCxnSpPr>
          <p:nvPr/>
        </p:nvCxnSpPr>
        <p:spPr>
          <a:xfrm>
            <a:off x="2441873" y="2379841"/>
            <a:ext cx="0" cy="3050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1692660" y="2379841"/>
            <a:ext cx="425177" cy="3050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61" idx="0"/>
          </p:cNvCxnSpPr>
          <p:nvPr/>
        </p:nvCxnSpPr>
        <p:spPr>
          <a:xfrm>
            <a:off x="2765909" y="2379218"/>
            <a:ext cx="528729" cy="3057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29" idx="2"/>
            <a:endCxn id="50" idx="0"/>
          </p:cNvCxnSpPr>
          <p:nvPr/>
        </p:nvCxnSpPr>
        <p:spPr>
          <a:xfrm flipH="1">
            <a:off x="503560" y="4237806"/>
            <a:ext cx="557585" cy="30385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26" idx="2"/>
            <a:endCxn id="53" idx="0"/>
          </p:cNvCxnSpPr>
          <p:nvPr/>
        </p:nvCxnSpPr>
        <p:spPr>
          <a:xfrm flipH="1">
            <a:off x="1472716" y="4237806"/>
            <a:ext cx="508915" cy="30385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26" idx="2"/>
            <a:endCxn id="20" idx="0"/>
          </p:cNvCxnSpPr>
          <p:nvPr/>
        </p:nvCxnSpPr>
        <p:spPr>
          <a:xfrm>
            <a:off x="1981631" y="4237806"/>
            <a:ext cx="460242" cy="30385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63" idx="2"/>
            <a:endCxn id="29" idx="0"/>
          </p:cNvCxnSpPr>
          <p:nvPr/>
        </p:nvCxnSpPr>
        <p:spPr>
          <a:xfrm flipH="1">
            <a:off x="1061145" y="3405018"/>
            <a:ext cx="527964" cy="1127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5" idx="2"/>
            <a:endCxn id="26" idx="0"/>
          </p:cNvCxnSpPr>
          <p:nvPr/>
        </p:nvCxnSpPr>
        <p:spPr>
          <a:xfrm flipH="1">
            <a:off x="1981631" y="3405018"/>
            <a:ext cx="460242" cy="1127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65" idx="2"/>
            <a:endCxn id="32" idx="0"/>
          </p:cNvCxnSpPr>
          <p:nvPr/>
        </p:nvCxnSpPr>
        <p:spPr>
          <a:xfrm>
            <a:off x="2441873" y="3405018"/>
            <a:ext cx="460244" cy="1127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61" idx="2"/>
            <a:endCxn id="44" idx="0"/>
          </p:cNvCxnSpPr>
          <p:nvPr/>
        </p:nvCxnSpPr>
        <p:spPr>
          <a:xfrm>
            <a:off x="3294638" y="3405018"/>
            <a:ext cx="527964" cy="1127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32" idx="2"/>
            <a:endCxn id="47" idx="0"/>
          </p:cNvCxnSpPr>
          <p:nvPr/>
        </p:nvCxnSpPr>
        <p:spPr>
          <a:xfrm>
            <a:off x="2902117" y="4237806"/>
            <a:ext cx="508913" cy="30385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44" idx="2"/>
            <a:endCxn id="35" idx="0"/>
          </p:cNvCxnSpPr>
          <p:nvPr/>
        </p:nvCxnSpPr>
        <p:spPr>
          <a:xfrm>
            <a:off x="3822602" y="4237806"/>
            <a:ext cx="557584" cy="30385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50" idx="2"/>
            <a:endCxn id="38" idx="0"/>
          </p:cNvCxnSpPr>
          <p:nvPr/>
        </p:nvCxnSpPr>
        <p:spPr>
          <a:xfrm>
            <a:off x="503560" y="5261737"/>
            <a:ext cx="198654" cy="26812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53" idx="2"/>
            <a:endCxn id="14" idx="0"/>
          </p:cNvCxnSpPr>
          <p:nvPr/>
        </p:nvCxnSpPr>
        <p:spPr>
          <a:xfrm>
            <a:off x="1472716" y="5261737"/>
            <a:ext cx="116393" cy="26812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80" name="Straight Connector 20479"/>
          <p:cNvCxnSpPr>
            <a:stCxn id="20" idx="2"/>
            <a:endCxn id="11" idx="0"/>
          </p:cNvCxnSpPr>
          <p:nvPr/>
        </p:nvCxnSpPr>
        <p:spPr>
          <a:xfrm>
            <a:off x="2441873" y="5261737"/>
            <a:ext cx="0" cy="26812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84" name="Straight Connector 20483"/>
          <p:cNvCxnSpPr>
            <a:stCxn id="47" idx="2"/>
            <a:endCxn id="23" idx="0"/>
          </p:cNvCxnSpPr>
          <p:nvPr/>
        </p:nvCxnSpPr>
        <p:spPr>
          <a:xfrm flipH="1">
            <a:off x="3294638" y="5261737"/>
            <a:ext cx="116392" cy="26812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86" name="Straight Connector 20485"/>
          <p:cNvCxnSpPr>
            <a:stCxn id="35" idx="2"/>
            <a:endCxn id="41" idx="0"/>
          </p:cNvCxnSpPr>
          <p:nvPr/>
        </p:nvCxnSpPr>
        <p:spPr>
          <a:xfrm flipH="1">
            <a:off x="4181533" y="5261737"/>
            <a:ext cx="198653" cy="26812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Text Box 3"/>
          <p:cNvSpPr txBox="1">
            <a:spLocks noChangeArrowheads="1"/>
          </p:cNvSpPr>
          <p:nvPr/>
        </p:nvSpPr>
        <p:spPr bwMode="auto">
          <a:xfrm>
            <a:off x="4932040" y="2177106"/>
            <a:ext cx="3960440" cy="338554"/>
          </a:xfrm>
          <a:prstGeom prst="rect">
            <a:avLst/>
          </a:prstGeom>
          <a:noFill/>
          <a:ln w="9525">
            <a:noFill/>
            <a:miter lim="800000"/>
            <a:headEnd/>
            <a:tailEnd/>
          </a:ln>
        </p:spPr>
        <p:txBody>
          <a:bodyPr wrap="square">
            <a:spAutoFit/>
          </a:bodyPr>
          <a:lstStyle/>
          <a:p>
            <a:pPr>
              <a:spcBef>
                <a:spcPct val="50000"/>
              </a:spcBef>
              <a:buClr>
                <a:srgbClr val="FF0000"/>
              </a:buClr>
            </a:pPr>
            <a:r>
              <a:rPr lang="en-GB" sz="1600" b="1" dirty="0">
                <a:solidFill>
                  <a:srgbClr val="003366"/>
                </a:solidFill>
                <a:latin typeface="Arial" charset="0"/>
              </a:rPr>
              <a:t>Cell based</a:t>
            </a:r>
          </a:p>
        </p:txBody>
      </p:sp>
      <p:sp>
        <p:nvSpPr>
          <p:cNvPr id="104" name="Text Box 3"/>
          <p:cNvSpPr txBox="1">
            <a:spLocks noChangeArrowheads="1"/>
          </p:cNvSpPr>
          <p:nvPr/>
        </p:nvSpPr>
        <p:spPr bwMode="auto">
          <a:xfrm>
            <a:off x="4932040" y="2918169"/>
            <a:ext cx="3960440" cy="584775"/>
          </a:xfrm>
          <a:prstGeom prst="rect">
            <a:avLst/>
          </a:prstGeom>
          <a:noFill/>
          <a:ln w="9525">
            <a:noFill/>
            <a:miter lim="800000"/>
            <a:headEnd/>
            <a:tailEnd/>
          </a:ln>
        </p:spPr>
        <p:txBody>
          <a:bodyPr wrap="square">
            <a:spAutoFit/>
          </a:bodyPr>
          <a:lstStyle/>
          <a:p>
            <a:pPr>
              <a:spcBef>
                <a:spcPct val="50000"/>
              </a:spcBef>
              <a:buClr>
                <a:srgbClr val="FF0000"/>
              </a:buClr>
            </a:pPr>
            <a:r>
              <a:rPr lang="en-GB" sz="1600" b="1" dirty="0">
                <a:solidFill>
                  <a:srgbClr val="003366"/>
                </a:solidFill>
                <a:latin typeface="Arial" charset="0"/>
              </a:rPr>
              <a:t>Information passed on “need to know” basis</a:t>
            </a:r>
          </a:p>
        </p:txBody>
      </p:sp>
      <p:sp>
        <p:nvSpPr>
          <p:cNvPr id="105" name="Text Box 3"/>
          <p:cNvSpPr txBox="1">
            <a:spLocks noChangeArrowheads="1"/>
          </p:cNvSpPr>
          <p:nvPr/>
        </p:nvSpPr>
        <p:spPr bwMode="auto">
          <a:xfrm>
            <a:off x="4932040" y="3659232"/>
            <a:ext cx="3960440" cy="584775"/>
          </a:xfrm>
          <a:prstGeom prst="rect">
            <a:avLst/>
          </a:prstGeom>
          <a:noFill/>
          <a:ln w="9525">
            <a:noFill/>
            <a:miter lim="800000"/>
            <a:headEnd/>
            <a:tailEnd/>
          </a:ln>
        </p:spPr>
        <p:txBody>
          <a:bodyPr wrap="square">
            <a:spAutoFit/>
          </a:bodyPr>
          <a:lstStyle/>
          <a:p>
            <a:pPr>
              <a:spcBef>
                <a:spcPct val="50000"/>
              </a:spcBef>
              <a:buClr>
                <a:srgbClr val="FF0000"/>
              </a:buClr>
            </a:pPr>
            <a:r>
              <a:rPr lang="en-GB" sz="1600" b="1" dirty="0">
                <a:solidFill>
                  <a:srgbClr val="003366"/>
                </a:solidFill>
                <a:latin typeface="Arial" charset="0"/>
              </a:rPr>
              <a:t>Information only goes up or down one level</a:t>
            </a:r>
          </a:p>
        </p:txBody>
      </p:sp>
      <p:sp>
        <p:nvSpPr>
          <p:cNvPr id="106" name="Text Box 3"/>
          <p:cNvSpPr txBox="1">
            <a:spLocks noChangeArrowheads="1"/>
          </p:cNvSpPr>
          <p:nvPr/>
        </p:nvSpPr>
        <p:spPr bwMode="auto">
          <a:xfrm>
            <a:off x="4932040" y="4646516"/>
            <a:ext cx="3960440" cy="338554"/>
          </a:xfrm>
          <a:prstGeom prst="rect">
            <a:avLst/>
          </a:prstGeom>
          <a:noFill/>
          <a:ln w="9525">
            <a:noFill/>
            <a:miter lim="800000"/>
            <a:headEnd/>
            <a:tailEnd/>
          </a:ln>
        </p:spPr>
        <p:txBody>
          <a:bodyPr wrap="square">
            <a:spAutoFit/>
          </a:bodyPr>
          <a:lstStyle/>
          <a:p>
            <a:pPr>
              <a:spcBef>
                <a:spcPct val="50000"/>
              </a:spcBef>
              <a:buClr>
                <a:srgbClr val="FF0000"/>
              </a:buClr>
            </a:pPr>
            <a:r>
              <a:rPr lang="en-GB" sz="1600" b="1" dirty="0">
                <a:solidFill>
                  <a:srgbClr val="003366"/>
                </a:solidFill>
                <a:latin typeface="Arial" charset="0"/>
              </a:rPr>
              <a:t>Information never passes across cells</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7057" y="5473881"/>
            <a:ext cx="1111554" cy="793141"/>
          </a:xfrm>
          <a:prstGeom prst="rect">
            <a:avLst/>
          </a:prstGeom>
        </p:spPr>
      </p:pic>
      <p:sp>
        <p:nvSpPr>
          <p:cNvPr id="87" name="Text Box 3"/>
          <p:cNvSpPr txBox="1">
            <a:spLocks noChangeArrowheads="1"/>
          </p:cNvSpPr>
          <p:nvPr/>
        </p:nvSpPr>
        <p:spPr bwMode="auto">
          <a:xfrm>
            <a:off x="4978027" y="5330787"/>
            <a:ext cx="3960440" cy="338554"/>
          </a:xfrm>
          <a:prstGeom prst="rect">
            <a:avLst/>
          </a:prstGeom>
          <a:noFill/>
          <a:ln w="9525">
            <a:noFill/>
            <a:miter lim="800000"/>
            <a:headEnd/>
            <a:tailEnd/>
          </a:ln>
        </p:spPr>
        <p:txBody>
          <a:bodyPr wrap="square">
            <a:spAutoFit/>
          </a:bodyPr>
          <a:lstStyle/>
          <a:p>
            <a:pPr>
              <a:spcBef>
                <a:spcPct val="50000"/>
              </a:spcBef>
              <a:buClr>
                <a:srgbClr val="FF0000"/>
              </a:buClr>
            </a:pPr>
            <a:r>
              <a:rPr lang="en-GB" sz="1600" b="1" dirty="0">
                <a:solidFill>
                  <a:srgbClr val="003366"/>
                </a:solidFill>
                <a:latin typeface="Arial" charset="0"/>
              </a:rPr>
              <a:t>Very difficult to trace data owners</a:t>
            </a:r>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561" y="4646516"/>
            <a:ext cx="930345" cy="558207"/>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106440"/>
            <a:ext cx="9144000" cy="5143500"/>
          </a:xfrm>
          <a:prstGeom prst="rect">
            <a:avLst/>
          </a:prstGeom>
        </p:spPr>
      </p:pic>
    </p:spTree>
    <p:extLst>
      <p:ext uri="{BB962C8B-B14F-4D97-AF65-F5344CB8AC3E}">
        <p14:creationId xmlns:p14="http://schemas.microsoft.com/office/powerpoint/2010/main" val="363746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a:xfrm>
            <a:off x="53975" y="115888"/>
            <a:ext cx="8964613" cy="457200"/>
          </a:xfrm>
        </p:spPr>
        <p:txBody>
          <a:bodyPr/>
          <a:lstStyle/>
          <a:p>
            <a:pPr eaLnBrk="1" hangingPunct="1"/>
            <a:r>
              <a:rPr lang="en-GB" altLang="en-US" sz="3200" b="1">
                <a:solidFill>
                  <a:srgbClr val="003366"/>
                </a:solidFill>
                <a:latin typeface="Arial" charset="0"/>
                <a:ea typeface="ＭＳ Ｐゴシック" pitchFamily="34" charset="-128"/>
                <a:cs typeface="Arial" charset="0"/>
              </a:rPr>
              <a:t>Benefits and Drivers</a:t>
            </a:r>
          </a:p>
        </p:txBody>
      </p:sp>
      <p:sp>
        <p:nvSpPr>
          <p:cNvPr id="95235" name="Text Box 3"/>
          <p:cNvSpPr txBox="1">
            <a:spLocks noChangeArrowheads="1"/>
          </p:cNvSpPr>
          <p:nvPr/>
        </p:nvSpPr>
        <p:spPr bwMode="auto">
          <a:xfrm>
            <a:off x="179388" y="1412875"/>
            <a:ext cx="8713787"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ＭＳ Ｐゴシック" pitchFamily="34" charset="-128"/>
              </a:defRPr>
            </a:lvl1pPr>
            <a:lvl2pPr>
              <a:defRPr sz="2800">
                <a:solidFill>
                  <a:schemeClr val="tx1"/>
                </a:solidFill>
                <a:latin typeface="Calibri" pitchFamily="34" charset="0"/>
                <a:ea typeface="ＭＳ Ｐゴシック" pitchFamily="34" charset="-128"/>
              </a:defRPr>
            </a:lvl2pPr>
            <a:lvl3pPr>
              <a:defRPr sz="24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6pPr>
            <a:lvl7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7pPr>
            <a:lvl8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8pPr>
            <a:lvl9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50000"/>
              </a:spcBef>
              <a:buClr>
                <a:srgbClr val="FF0000"/>
              </a:buClr>
            </a:pPr>
            <a:r>
              <a:rPr lang="en-GB" altLang="en-US" sz="2000" b="1">
                <a:solidFill>
                  <a:srgbClr val="003366"/>
                </a:solidFill>
                <a:latin typeface="Arial" charset="0"/>
              </a:rPr>
              <a:t>Local Government benefits from :-</a:t>
            </a:r>
          </a:p>
          <a:p>
            <a:pPr marL="742950" lvl="1" indent="-285750" eaLnBrk="1" hangingPunct="1">
              <a:spcBef>
                <a:spcPct val="50000"/>
              </a:spcBef>
              <a:buClr>
                <a:srgbClr val="FF0000"/>
              </a:buClr>
              <a:buFont typeface="Wingdings" pitchFamily="2" charset="2"/>
              <a:buChar char="Ø"/>
            </a:pPr>
            <a:r>
              <a:rPr lang="en-GB" altLang="en-US" sz="1600" b="1">
                <a:solidFill>
                  <a:srgbClr val="003366"/>
                </a:solidFill>
                <a:latin typeface="Arial" charset="0"/>
              </a:rPr>
              <a:t>Meeting INSPIRE obligations</a:t>
            </a:r>
          </a:p>
          <a:p>
            <a:pPr marL="742950" lvl="1" indent="-285750" eaLnBrk="1" hangingPunct="1">
              <a:spcBef>
                <a:spcPct val="50000"/>
              </a:spcBef>
              <a:buClr>
                <a:srgbClr val="FF0000"/>
              </a:buClr>
              <a:buFont typeface="Wingdings" pitchFamily="2" charset="2"/>
              <a:buChar char="Ø"/>
            </a:pPr>
            <a:r>
              <a:rPr lang="en-GB" altLang="en-US" sz="1600" b="1">
                <a:solidFill>
                  <a:srgbClr val="003366"/>
                </a:solidFill>
                <a:latin typeface="Arial" charset="0"/>
              </a:rPr>
              <a:t>Minimal interference with existing business process</a:t>
            </a:r>
          </a:p>
          <a:p>
            <a:pPr marL="742950" lvl="1" indent="-285750" eaLnBrk="1" hangingPunct="1">
              <a:spcBef>
                <a:spcPct val="50000"/>
              </a:spcBef>
              <a:buClr>
                <a:srgbClr val="FF0000"/>
              </a:buClr>
              <a:buFont typeface="Wingdings" pitchFamily="2" charset="2"/>
              <a:buChar char="Ø"/>
            </a:pPr>
            <a:r>
              <a:rPr lang="en-GB" altLang="en-US" sz="1600" b="1">
                <a:solidFill>
                  <a:srgbClr val="003366"/>
                </a:solidFill>
                <a:latin typeface="Arial" charset="0"/>
              </a:rPr>
              <a:t>Reduced overheads in dealing with requests for data from third parties</a:t>
            </a:r>
          </a:p>
          <a:p>
            <a:pPr marL="742950" lvl="1" indent="-285750" eaLnBrk="1" hangingPunct="1">
              <a:spcBef>
                <a:spcPct val="50000"/>
              </a:spcBef>
              <a:buClr>
                <a:srgbClr val="FF0000"/>
              </a:buClr>
              <a:buFont typeface="Wingdings" pitchFamily="2" charset="2"/>
              <a:buChar char="Ø"/>
            </a:pPr>
            <a:r>
              <a:rPr lang="en-GB" altLang="en-US" sz="1600" b="1">
                <a:solidFill>
                  <a:srgbClr val="003366"/>
                </a:solidFill>
                <a:latin typeface="Arial" charset="0"/>
              </a:rPr>
              <a:t>Issues such as data exemptions would be dealt with at centre</a:t>
            </a:r>
          </a:p>
          <a:p>
            <a:pPr marL="742950" lvl="1" indent="-285750" eaLnBrk="1" hangingPunct="1">
              <a:spcBef>
                <a:spcPct val="50000"/>
              </a:spcBef>
              <a:buClr>
                <a:srgbClr val="FF0000"/>
              </a:buClr>
              <a:buFont typeface="Wingdings" pitchFamily="2" charset="2"/>
              <a:buChar char="Ø"/>
            </a:pPr>
            <a:r>
              <a:rPr lang="en-GB" altLang="en-US" sz="1600" b="1">
                <a:solidFill>
                  <a:srgbClr val="003366"/>
                </a:solidFill>
                <a:latin typeface="Arial" charset="0"/>
              </a:rPr>
              <a:t>Free up time for more interesting things</a:t>
            </a:r>
          </a:p>
        </p:txBody>
      </p:sp>
      <p:sp>
        <p:nvSpPr>
          <p:cNvPr id="5" name="Text Box 3"/>
          <p:cNvSpPr txBox="1">
            <a:spLocks noChangeArrowheads="1"/>
          </p:cNvSpPr>
          <p:nvPr/>
        </p:nvSpPr>
        <p:spPr bwMode="auto">
          <a:xfrm>
            <a:off x="179388" y="4081463"/>
            <a:ext cx="8713787"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ＭＳ Ｐゴシック" pitchFamily="34" charset="-128"/>
              </a:defRPr>
            </a:lvl1pPr>
            <a:lvl2pPr>
              <a:defRPr sz="2800">
                <a:solidFill>
                  <a:schemeClr val="tx1"/>
                </a:solidFill>
                <a:latin typeface="Calibri" pitchFamily="34" charset="0"/>
                <a:ea typeface="ＭＳ Ｐゴシック" pitchFamily="34" charset="-128"/>
              </a:defRPr>
            </a:lvl2pPr>
            <a:lvl3pPr>
              <a:defRPr sz="24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6pPr>
            <a:lvl7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7pPr>
            <a:lvl8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8pPr>
            <a:lvl9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50000"/>
              </a:spcBef>
              <a:buClr>
                <a:srgbClr val="FF0000"/>
              </a:buClr>
            </a:pPr>
            <a:r>
              <a:rPr lang="en-GB" altLang="en-US" sz="2000" b="1">
                <a:solidFill>
                  <a:srgbClr val="003366"/>
                </a:solidFill>
                <a:latin typeface="Arial" charset="0"/>
              </a:rPr>
              <a:t>Citizens, Public and Private Sector benefits from :-</a:t>
            </a:r>
          </a:p>
          <a:p>
            <a:pPr marL="742950" lvl="1" indent="-285750" eaLnBrk="1" hangingPunct="1">
              <a:spcBef>
                <a:spcPct val="50000"/>
              </a:spcBef>
              <a:buClr>
                <a:srgbClr val="FF0000"/>
              </a:buClr>
              <a:buFont typeface="Wingdings" pitchFamily="2" charset="2"/>
              <a:buChar char="Ø"/>
            </a:pPr>
            <a:r>
              <a:rPr lang="en-GB" altLang="en-US" sz="1600" b="1">
                <a:solidFill>
                  <a:srgbClr val="003366"/>
                </a:solidFill>
                <a:latin typeface="Arial" charset="0"/>
              </a:rPr>
              <a:t>Better information to build better services</a:t>
            </a:r>
          </a:p>
          <a:p>
            <a:pPr marL="742950" lvl="1" indent="-285750" eaLnBrk="1" hangingPunct="1">
              <a:spcBef>
                <a:spcPct val="50000"/>
              </a:spcBef>
              <a:buClr>
                <a:srgbClr val="FF0000"/>
              </a:buClr>
              <a:buFont typeface="Wingdings" pitchFamily="2" charset="2"/>
              <a:buChar char="Ø"/>
            </a:pPr>
            <a:r>
              <a:rPr lang="en-GB" altLang="en-US" sz="1600" b="1">
                <a:solidFill>
                  <a:srgbClr val="003366"/>
                </a:solidFill>
                <a:latin typeface="Arial" charset="0"/>
              </a:rPr>
              <a:t>Availability of national layers of consistent and current data</a:t>
            </a:r>
          </a:p>
          <a:p>
            <a:pPr marL="742950" lvl="1" indent="-285750" eaLnBrk="1" hangingPunct="1">
              <a:spcBef>
                <a:spcPct val="50000"/>
              </a:spcBef>
              <a:buClr>
                <a:srgbClr val="FF0000"/>
              </a:buClr>
              <a:buFont typeface="Wingdings" pitchFamily="2" charset="2"/>
              <a:buChar char="Ø"/>
            </a:pPr>
            <a:r>
              <a:rPr lang="en-GB" altLang="en-US" sz="1600" b="1">
                <a:solidFill>
                  <a:srgbClr val="003366"/>
                </a:solidFill>
                <a:latin typeface="Arial" charset="0"/>
              </a:rPr>
              <a:t>Opportunities from access to OpenData</a:t>
            </a:r>
          </a:p>
        </p:txBody>
      </p:sp>
    </p:spTree>
    <p:extLst>
      <p:ext uri="{BB962C8B-B14F-4D97-AF65-F5344CB8AC3E}">
        <p14:creationId xmlns:p14="http://schemas.microsoft.com/office/powerpoint/2010/main" val="55294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txBox="1">
            <a:spLocks noChangeArrowheads="1"/>
          </p:cNvSpPr>
          <p:nvPr/>
        </p:nvSpPr>
        <p:spPr bwMode="auto">
          <a:xfrm>
            <a:off x="53975" y="115888"/>
            <a:ext cx="8964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Calibri" pitchFamily="34" charset="0"/>
                <a:ea typeface="ＭＳ Ｐゴシック" pitchFamily="34" charset="-128"/>
              </a:defRPr>
            </a:lvl1pPr>
            <a:lvl2pPr>
              <a:defRPr sz="2800">
                <a:solidFill>
                  <a:schemeClr val="tx1"/>
                </a:solidFill>
                <a:latin typeface="Calibri" pitchFamily="34" charset="0"/>
                <a:ea typeface="ＭＳ Ｐゴシック" pitchFamily="34" charset="-128"/>
              </a:defRPr>
            </a:lvl2pPr>
            <a:lvl3pPr>
              <a:defRPr sz="24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6pPr>
            <a:lvl7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7pPr>
            <a:lvl8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8pPr>
            <a:lvl9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9pPr>
          </a:lstStyle>
          <a:p>
            <a:pPr algn="ctr" defTabSz="457200" eaLnBrk="1" hangingPunct="1"/>
            <a:r>
              <a:rPr lang="en-GB" altLang="en-US" b="1">
                <a:solidFill>
                  <a:srgbClr val="003366"/>
                </a:solidFill>
                <a:latin typeface="Arial" charset="0"/>
                <a:cs typeface="Arial" charset="0"/>
              </a:rPr>
              <a:t>OpenData &amp; Consequences</a:t>
            </a:r>
          </a:p>
        </p:txBody>
      </p:sp>
      <p:sp>
        <p:nvSpPr>
          <p:cNvPr id="3" name="Content Placeholder 1"/>
          <p:cNvSpPr txBox="1">
            <a:spLocks/>
          </p:cNvSpPr>
          <p:nvPr/>
        </p:nvSpPr>
        <p:spPr bwMode="auto">
          <a:xfrm>
            <a:off x="77788" y="981075"/>
            <a:ext cx="7772400"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ct val="50000"/>
              </a:spcBef>
              <a:buClr>
                <a:srgbClr val="FF0000"/>
              </a:buClr>
              <a:buFont typeface="Arial" panose="020B0604020202020204" pitchFamily="34" charset="0"/>
              <a:buNone/>
              <a:defRPr/>
            </a:pPr>
            <a:r>
              <a:rPr lang="en-GB" sz="2000" b="1" dirty="0">
                <a:solidFill>
                  <a:srgbClr val="003366"/>
                </a:solidFill>
                <a:latin typeface="Arial" charset="0"/>
                <a:cs typeface="Arial" charset="0"/>
              </a:rPr>
              <a:t>Arguments for open data:</a:t>
            </a:r>
          </a:p>
          <a:p>
            <a:pPr lvl="1">
              <a:spcBef>
                <a:spcPct val="50000"/>
              </a:spcBef>
              <a:buClr>
                <a:srgbClr val="FF0000"/>
              </a:buClr>
              <a:buFont typeface="Wingdings" panose="05000000000000000000" pitchFamily="2" charset="2"/>
              <a:buChar char="Ø"/>
              <a:defRPr/>
            </a:pPr>
            <a:r>
              <a:rPr lang="en-GB" sz="1600" b="1" dirty="0" err="1">
                <a:solidFill>
                  <a:srgbClr val="003366"/>
                </a:solidFill>
                <a:latin typeface="Arial" charset="0"/>
                <a:ea typeface="+mn-ea"/>
                <a:cs typeface="Arial" charset="0"/>
              </a:rPr>
              <a:t>Opendata</a:t>
            </a:r>
            <a:r>
              <a:rPr lang="en-GB" sz="1600" b="1" dirty="0">
                <a:solidFill>
                  <a:srgbClr val="003366"/>
                </a:solidFill>
                <a:latin typeface="Arial" charset="0"/>
                <a:ea typeface="+mn-ea"/>
                <a:cs typeface="Arial" charset="0"/>
              </a:rPr>
              <a:t> </a:t>
            </a:r>
            <a:r>
              <a:rPr lang="en-GB" sz="1600" dirty="0">
                <a:solidFill>
                  <a:srgbClr val="003366"/>
                </a:solidFill>
                <a:latin typeface="Arial" charset="0"/>
                <a:ea typeface="+mn-ea"/>
                <a:cs typeface="Arial" charset="0"/>
              </a:rPr>
              <a:t>will lead to </a:t>
            </a:r>
            <a:r>
              <a:rPr lang="en-GB" sz="1600" b="1" dirty="0">
                <a:solidFill>
                  <a:srgbClr val="003366"/>
                </a:solidFill>
                <a:latin typeface="Arial" charset="0"/>
                <a:ea typeface="+mn-ea"/>
                <a:cs typeface="Arial" charset="0"/>
              </a:rPr>
              <a:t>business </a:t>
            </a:r>
            <a:r>
              <a:rPr lang="en-GB" sz="1600" b="1" dirty="0" err="1">
                <a:solidFill>
                  <a:srgbClr val="003366"/>
                </a:solidFill>
                <a:latin typeface="Arial" charset="0"/>
                <a:ea typeface="+mn-ea"/>
                <a:cs typeface="Arial" charset="0"/>
              </a:rPr>
              <a:t>opportunites</a:t>
            </a:r>
            <a:endParaRPr lang="en-GB" sz="1600" dirty="0">
              <a:solidFill>
                <a:srgbClr val="003366"/>
              </a:solidFill>
              <a:latin typeface="Arial" charset="0"/>
              <a:ea typeface="+mn-ea"/>
              <a:cs typeface="Arial" charset="0"/>
            </a:endParaRPr>
          </a:p>
          <a:p>
            <a:pPr lvl="1">
              <a:spcBef>
                <a:spcPct val="50000"/>
              </a:spcBef>
              <a:buClr>
                <a:srgbClr val="FF0000"/>
              </a:buClr>
              <a:buFont typeface="Wingdings" panose="05000000000000000000" pitchFamily="2" charset="2"/>
              <a:buChar char="Ø"/>
              <a:defRPr/>
            </a:pPr>
            <a:r>
              <a:rPr lang="en-GB" sz="1600" b="1" dirty="0">
                <a:solidFill>
                  <a:srgbClr val="003366"/>
                </a:solidFill>
                <a:latin typeface="Arial" charset="0"/>
                <a:cs typeface="Arial" charset="0"/>
              </a:rPr>
              <a:t>SMEs and others will create employment</a:t>
            </a:r>
            <a:endParaRPr lang="en-GB" sz="1600" dirty="0">
              <a:solidFill>
                <a:srgbClr val="003366"/>
              </a:solidFill>
              <a:latin typeface="Arial" charset="0"/>
              <a:ea typeface="+mn-ea"/>
              <a:cs typeface="Arial" charset="0"/>
            </a:endParaRPr>
          </a:p>
          <a:p>
            <a:pPr lvl="1">
              <a:spcBef>
                <a:spcPct val="50000"/>
              </a:spcBef>
              <a:buClr>
                <a:srgbClr val="FF0000"/>
              </a:buClr>
              <a:buFont typeface="Wingdings" panose="05000000000000000000" pitchFamily="2" charset="2"/>
              <a:buChar char="Ø"/>
              <a:defRPr/>
            </a:pPr>
            <a:r>
              <a:rPr lang="en-GB" sz="1600" b="1" dirty="0">
                <a:solidFill>
                  <a:srgbClr val="003366"/>
                </a:solidFill>
                <a:latin typeface="Arial" charset="0"/>
                <a:ea typeface="+mn-ea"/>
                <a:cs typeface="Arial" charset="0"/>
              </a:rPr>
              <a:t>Businesses</a:t>
            </a:r>
            <a:r>
              <a:rPr lang="en-GB" sz="1600" dirty="0">
                <a:solidFill>
                  <a:srgbClr val="003366"/>
                </a:solidFill>
                <a:latin typeface="Arial" charset="0"/>
                <a:ea typeface="+mn-ea"/>
                <a:cs typeface="Arial" charset="0"/>
              </a:rPr>
              <a:t> and </a:t>
            </a:r>
            <a:r>
              <a:rPr lang="en-GB" sz="1600" b="1" dirty="0">
                <a:solidFill>
                  <a:srgbClr val="003366"/>
                </a:solidFill>
                <a:latin typeface="Arial" charset="0"/>
                <a:ea typeface="+mn-ea"/>
                <a:cs typeface="Arial" charset="0"/>
              </a:rPr>
              <a:t>employees</a:t>
            </a:r>
            <a:r>
              <a:rPr lang="en-GB" sz="1600" dirty="0">
                <a:solidFill>
                  <a:srgbClr val="003366"/>
                </a:solidFill>
                <a:latin typeface="Arial" charset="0"/>
                <a:ea typeface="+mn-ea"/>
                <a:cs typeface="Arial" charset="0"/>
              </a:rPr>
              <a:t> will pay </a:t>
            </a:r>
            <a:r>
              <a:rPr lang="en-GB" sz="1600" b="1" dirty="0">
                <a:solidFill>
                  <a:srgbClr val="003366"/>
                </a:solidFill>
                <a:latin typeface="Arial" charset="0"/>
                <a:ea typeface="+mn-ea"/>
                <a:cs typeface="Arial" charset="0"/>
              </a:rPr>
              <a:t>taxes</a:t>
            </a:r>
          </a:p>
          <a:p>
            <a:pPr lvl="1">
              <a:spcBef>
                <a:spcPct val="50000"/>
              </a:spcBef>
              <a:buClr>
                <a:srgbClr val="FF0000"/>
              </a:buClr>
              <a:buFont typeface="Wingdings" panose="05000000000000000000" pitchFamily="2" charset="2"/>
              <a:buChar char="Ø"/>
              <a:defRPr/>
            </a:pPr>
            <a:r>
              <a:rPr lang="en-GB" sz="1600" dirty="0">
                <a:solidFill>
                  <a:srgbClr val="003366"/>
                </a:solidFill>
                <a:latin typeface="Arial" charset="0"/>
                <a:ea typeface="+mn-ea"/>
                <a:cs typeface="Arial" charset="0"/>
              </a:rPr>
              <a:t>The country will reap great </a:t>
            </a:r>
            <a:r>
              <a:rPr lang="en-GB" sz="1600" b="1" dirty="0">
                <a:solidFill>
                  <a:srgbClr val="003366"/>
                </a:solidFill>
                <a:latin typeface="Arial" charset="0"/>
                <a:ea typeface="+mn-ea"/>
                <a:cs typeface="Arial" charset="0"/>
              </a:rPr>
              <a:t>benefits</a:t>
            </a:r>
          </a:p>
        </p:txBody>
      </p:sp>
      <p:pic>
        <p:nvPicPr>
          <p:cNvPr id="9626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88013" y="692150"/>
            <a:ext cx="3455987"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1"/>
          <p:cNvSpPr txBox="1">
            <a:spLocks/>
          </p:cNvSpPr>
          <p:nvPr/>
        </p:nvSpPr>
        <p:spPr bwMode="auto">
          <a:xfrm>
            <a:off x="101600" y="3284538"/>
            <a:ext cx="77724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ct val="50000"/>
              </a:spcBef>
              <a:buClr>
                <a:srgbClr val="FF0000"/>
              </a:buClr>
              <a:buFont typeface="Arial" panose="020B0604020202020204" pitchFamily="34" charset="0"/>
              <a:buNone/>
              <a:defRPr/>
            </a:pPr>
            <a:r>
              <a:rPr lang="en-GB" sz="2000" b="1" dirty="0">
                <a:solidFill>
                  <a:srgbClr val="003366"/>
                </a:solidFill>
                <a:latin typeface="Arial" charset="0"/>
                <a:cs typeface="Arial" charset="0"/>
              </a:rPr>
              <a:t>Reality:</a:t>
            </a:r>
          </a:p>
          <a:p>
            <a:pPr lvl="1">
              <a:spcBef>
                <a:spcPct val="50000"/>
              </a:spcBef>
              <a:buClr>
                <a:srgbClr val="FF0000"/>
              </a:buClr>
              <a:buFont typeface="Wingdings" panose="05000000000000000000" pitchFamily="2" charset="2"/>
              <a:buChar char="Ø"/>
              <a:defRPr/>
            </a:pPr>
            <a:r>
              <a:rPr lang="en-GB" sz="1600" b="1" dirty="0" err="1">
                <a:solidFill>
                  <a:srgbClr val="003366"/>
                </a:solidFill>
                <a:latin typeface="Arial" charset="0"/>
                <a:ea typeface="+mn-ea"/>
                <a:cs typeface="Arial" charset="0"/>
              </a:rPr>
              <a:t>Opendata</a:t>
            </a:r>
            <a:r>
              <a:rPr lang="en-GB" sz="1600" b="1" dirty="0">
                <a:solidFill>
                  <a:srgbClr val="003366"/>
                </a:solidFill>
                <a:latin typeface="Arial" charset="0"/>
                <a:ea typeface="+mn-ea"/>
                <a:cs typeface="Arial" charset="0"/>
              </a:rPr>
              <a:t> </a:t>
            </a:r>
            <a:r>
              <a:rPr lang="en-GB" sz="1600" dirty="0">
                <a:solidFill>
                  <a:srgbClr val="003366"/>
                </a:solidFill>
                <a:latin typeface="Arial" charset="0"/>
                <a:ea typeface="+mn-ea"/>
                <a:cs typeface="Arial" charset="0"/>
              </a:rPr>
              <a:t>could lead to </a:t>
            </a:r>
            <a:r>
              <a:rPr lang="en-GB" sz="1600" b="1" dirty="0">
                <a:solidFill>
                  <a:srgbClr val="003366"/>
                </a:solidFill>
                <a:latin typeface="Arial" charset="0"/>
                <a:ea typeface="+mn-ea"/>
                <a:cs typeface="Arial" charset="0"/>
              </a:rPr>
              <a:t>business </a:t>
            </a:r>
            <a:r>
              <a:rPr lang="en-GB" sz="1600" b="1" dirty="0" err="1">
                <a:solidFill>
                  <a:srgbClr val="003366"/>
                </a:solidFill>
                <a:latin typeface="Arial" charset="0"/>
                <a:ea typeface="+mn-ea"/>
                <a:cs typeface="Arial" charset="0"/>
              </a:rPr>
              <a:t>opportunites</a:t>
            </a:r>
            <a:endParaRPr lang="en-GB" sz="1600" dirty="0">
              <a:solidFill>
                <a:srgbClr val="003366"/>
              </a:solidFill>
              <a:latin typeface="Arial" charset="0"/>
              <a:ea typeface="+mn-ea"/>
              <a:cs typeface="Arial" charset="0"/>
            </a:endParaRPr>
          </a:p>
          <a:p>
            <a:pPr lvl="1">
              <a:spcBef>
                <a:spcPct val="50000"/>
              </a:spcBef>
              <a:buClr>
                <a:srgbClr val="FF0000"/>
              </a:buClr>
              <a:buFont typeface="Wingdings" panose="05000000000000000000" pitchFamily="2" charset="2"/>
              <a:buChar char="Ø"/>
              <a:defRPr/>
            </a:pPr>
            <a:r>
              <a:rPr lang="en-GB" sz="1600" b="1" dirty="0">
                <a:solidFill>
                  <a:srgbClr val="003366"/>
                </a:solidFill>
                <a:latin typeface="Arial" charset="0"/>
                <a:cs typeface="Arial" charset="0"/>
              </a:rPr>
              <a:t>SMEs and others </a:t>
            </a:r>
            <a:r>
              <a:rPr lang="en-GB" sz="1600" dirty="0">
                <a:solidFill>
                  <a:srgbClr val="003366"/>
                </a:solidFill>
                <a:latin typeface="Arial" charset="0"/>
                <a:cs typeface="Arial" charset="0"/>
              </a:rPr>
              <a:t>might</a:t>
            </a:r>
            <a:r>
              <a:rPr lang="en-GB" sz="1600" b="1" dirty="0">
                <a:solidFill>
                  <a:srgbClr val="003366"/>
                </a:solidFill>
                <a:latin typeface="Arial" charset="0"/>
                <a:cs typeface="Arial" charset="0"/>
              </a:rPr>
              <a:t> create employment</a:t>
            </a:r>
            <a:endParaRPr lang="en-GB" sz="1600" dirty="0">
              <a:solidFill>
                <a:srgbClr val="003366"/>
              </a:solidFill>
              <a:latin typeface="Arial" charset="0"/>
              <a:ea typeface="+mn-ea"/>
              <a:cs typeface="Arial" charset="0"/>
            </a:endParaRPr>
          </a:p>
          <a:p>
            <a:pPr lvl="1">
              <a:spcBef>
                <a:spcPct val="50000"/>
              </a:spcBef>
              <a:buClr>
                <a:srgbClr val="FF0000"/>
              </a:buClr>
              <a:buFont typeface="Wingdings" panose="05000000000000000000" pitchFamily="2" charset="2"/>
              <a:buChar char="Ø"/>
              <a:defRPr/>
            </a:pPr>
            <a:r>
              <a:rPr lang="en-GB" sz="1600" b="1" dirty="0">
                <a:solidFill>
                  <a:srgbClr val="003366"/>
                </a:solidFill>
                <a:latin typeface="Arial" charset="0"/>
                <a:ea typeface="+mn-ea"/>
                <a:cs typeface="Arial" charset="0"/>
              </a:rPr>
              <a:t>Businesses</a:t>
            </a:r>
            <a:r>
              <a:rPr lang="en-GB" sz="1600" dirty="0">
                <a:solidFill>
                  <a:srgbClr val="003366"/>
                </a:solidFill>
                <a:latin typeface="Arial" charset="0"/>
                <a:ea typeface="+mn-ea"/>
                <a:cs typeface="Arial" charset="0"/>
              </a:rPr>
              <a:t> and </a:t>
            </a:r>
            <a:r>
              <a:rPr lang="en-GB" sz="1600" b="1" dirty="0">
                <a:solidFill>
                  <a:srgbClr val="003366"/>
                </a:solidFill>
                <a:latin typeface="Arial" charset="0"/>
                <a:ea typeface="+mn-ea"/>
                <a:cs typeface="Arial" charset="0"/>
              </a:rPr>
              <a:t>employees</a:t>
            </a:r>
            <a:r>
              <a:rPr lang="en-GB" sz="1600" dirty="0">
                <a:solidFill>
                  <a:srgbClr val="003366"/>
                </a:solidFill>
                <a:latin typeface="Arial" charset="0"/>
                <a:ea typeface="+mn-ea"/>
                <a:cs typeface="Arial" charset="0"/>
              </a:rPr>
              <a:t> might pay taxes</a:t>
            </a:r>
          </a:p>
          <a:p>
            <a:pPr lvl="1">
              <a:spcBef>
                <a:spcPct val="50000"/>
              </a:spcBef>
              <a:buClr>
                <a:srgbClr val="FF0000"/>
              </a:buClr>
              <a:buFont typeface="Wingdings" panose="05000000000000000000" pitchFamily="2" charset="2"/>
              <a:buChar char="Ø"/>
              <a:defRPr/>
            </a:pPr>
            <a:r>
              <a:rPr lang="en-GB" sz="1600" dirty="0">
                <a:solidFill>
                  <a:srgbClr val="003366"/>
                </a:solidFill>
                <a:latin typeface="Arial" charset="0"/>
                <a:ea typeface="+mn-ea"/>
                <a:cs typeface="Arial" charset="0"/>
              </a:rPr>
              <a:t>The </a:t>
            </a:r>
            <a:r>
              <a:rPr lang="en-GB" sz="1600" b="1" dirty="0">
                <a:solidFill>
                  <a:srgbClr val="003366"/>
                </a:solidFill>
                <a:latin typeface="Arial" charset="0"/>
                <a:ea typeface="+mn-ea"/>
                <a:cs typeface="Arial" charset="0"/>
              </a:rPr>
              <a:t>UK Treasury </a:t>
            </a:r>
            <a:r>
              <a:rPr lang="en-GB" sz="1600" dirty="0">
                <a:solidFill>
                  <a:srgbClr val="003366"/>
                </a:solidFill>
                <a:latin typeface="Arial" charset="0"/>
                <a:ea typeface="+mn-ea"/>
                <a:cs typeface="Arial" charset="0"/>
              </a:rPr>
              <a:t>will reap great </a:t>
            </a:r>
            <a:r>
              <a:rPr lang="en-GB" sz="1600" b="1" dirty="0">
                <a:solidFill>
                  <a:srgbClr val="003366"/>
                </a:solidFill>
                <a:latin typeface="Arial" charset="0"/>
                <a:ea typeface="+mn-ea"/>
                <a:cs typeface="Arial" charset="0"/>
              </a:rPr>
              <a:t>benefits</a:t>
            </a:r>
          </a:p>
          <a:p>
            <a:pPr lvl="1">
              <a:spcBef>
                <a:spcPct val="50000"/>
              </a:spcBef>
              <a:buClr>
                <a:srgbClr val="FF0000"/>
              </a:buClr>
              <a:buFont typeface="Wingdings" panose="05000000000000000000" pitchFamily="2" charset="2"/>
              <a:buChar char="Ø"/>
              <a:defRPr/>
            </a:pPr>
            <a:r>
              <a:rPr lang="en-GB" sz="1600" b="1" dirty="0">
                <a:solidFill>
                  <a:srgbClr val="003366"/>
                </a:solidFill>
                <a:latin typeface="Arial" charset="0"/>
                <a:ea typeface="+mn-ea"/>
                <a:cs typeface="Arial" charset="0"/>
              </a:rPr>
              <a:t>Jobs in local government </a:t>
            </a:r>
            <a:r>
              <a:rPr lang="en-GB" sz="1600" dirty="0">
                <a:solidFill>
                  <a:srgbClr val="003366"/>
                </a:solidFill>
                <a:latin typeface="Arial" charset="0"/>
                <a:ea typeface="+mn-ea"/>
                <a:cs typeface="Arial" charset="0"/>
              </a:rPr>
              <a:t>which create this high value data </a:t>
            </a:r>
            <a:r>
              <a:rPr lang="en-GB" sz="1600" b="1" dirty="0">
                <a:solidFill>
                  <a:srgbClr val="003366"/>
                </a:solidFill>
                <a:latin typeface="Arial" charset="0"/>
                <a:ea typeface="+mn-ea"/>
                <a:cs typeface="Arial" charset="0"/>
              </a:rPr>
              <a:t>are being cut</a:t>
            </a:r>
          </a:p>
          <a:p>
            <a:pPr lvl="1">
              <a:spcBef>
                <a:spcPct val="50000"/>
              </a:spcBef>
              <a:buClr>
                <a:srgbClr val="FF0000"/>
              </a:buClr>
              <a:buFont typeface="Wingdings" panose="05000000000000000000" pitchFamily="2" charset="2"/>
              <a:buChar char="Ø"/>
              <a:defRPr/>
            </a:pPr>
            <a:r>
              <a:rPr lang="en-GB" sz="1600" b="1" dirty="0">
                <a:solidFill>
                  <a:srgbClr val="003366"/>
                </a:solidFill>
                <a:latin typeface="Arial" charset="0"/>
                <a:ea typeface="+mn-ea"/>
                <a:cs typeface="Arial" charset="0"/>
              </a:rPr>
              <a:t>Data Quality </a:t>
            </a:r>
            <a:r>
              <a:rPr lang="en-GB" sz="1600" dirty="0">
                <a:solidFill>
                  <a:srgbClr val="003366"/>
                </a:solidFill>
                <a:latin typeface="Arial" charset="0"/>
                <a:ea typeface="+mn-ea"/>
                <a:cs typeface="Arial" charset="0"/>
              </a:rPr>
              <a:t>will suffer over time</a:t>
            </a:r>
          </a:p>
          <a:p>
            <a:pPr lvl="1">
              <a:spcBef>
                <a:spcPct val="50000"/>
              </a:spcBef>
              <a:buClr>
                <a:srgbClr val="FF0000"/>
              </a:buClr>
              <a:buFont typeface="Wingdings" panose="05000000000000000000" pitchFamily="2" charset="2"/>
              <a:buChar char="Ø"/>
              <a:defRPr/>
            </a:pPr>
            <a:r>
              <a:rPr lang="en-GB" sz="1600" b="1" dirty="0">
                <a:solidFill>
                  <a:srgbClr val="003366"/>
                </a:solidFill>
                <a:latin typeface="Arial" charset="0"/>
                <a:ea typeface="+mn-ea"/>
                <a:cs typeface="Arial" charset="0"/>
              </a:rPr>
              <a:t>Poorer services </a:t>
            </a:r>
            <a:r>
              <a:rPr lang="en-GB" sz="1600" dirty="0">
                <a:solidFill>
                  <a:srgbClr val="003366"/>
                </a:solidFill>
                <a:latin typeface="Arial" charset="0"/>
                <a:ea typeface="+mn-ea"/>
                <a:cs typeface="Arial" charset="0"/>
              </a:rPr>
              <a:t>because poorer information to base </a:t>
            </a:r>
            <a:r>
              <a:rPr lang="en-GB" sz="1600" b="1" dirty="0">
                <a:solidFill>
                  <a:srgbClr val="003366"/>
                </a:solidFill>
                <a:latin typeface="Arial" charset="0"/>
                <a:ea typeface="+mn-ea"/>
                <a:cs typeface="Arial" charset="0"/>
              </a:rPr>
              <a:t>decisions</a:t>
            </a:r>
          </a:p>
        </p:txBody>
      </p:sp>
    </p:spTree>
    <p:extLst>
      <p:ext uri="{BB962C8B-B14F-4D97-AF65-F5344CB8AC3E}">
        <p14:creationId xmlns:p14="http://schemas.microsoft.com/office/powerpoint/2010/main" val="34736732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txBox="1">
            <a:spLocks/>
          </p:cNvSpPr>
          <p:nvPr/>
        </p:nvSpPr>
        <p:spPr bwMode="auto">
          <a:xfrm>
            <a:off x="700088" y="1295400"/>
            <a:ext cx="7772400" cy="5562600"/>
          </a:xfrm>
          <a:prstGeom prst="rect">
            <a:avLst/>
          </a:prstGeom>
          <a:noFill/>
          <a:ln w="9525">
            <a:noFill/>
            <a:miter lim="800000"/>
            <a:headEnd/>
            <a:tailEnd/>
          </a:ln>
        </p:spPr>
        <p:txBody>
          <a:bodyPr anchor="ctr"/>
          <a:lst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a:lstStyle>
          <a:p>
            <a:pPr>
              <a:defRPr/>
            </a:pPr>
            <a:endParaRPr lang="en-US" kern="0" dirty="0"/>
          </a:p>
        </p:txBody>
      </p:sp>
      <p:sp>
        <p:nvSpPr>
          <p:cNvPr id="2" name="Content Placeholder 1"/>
          <p:cNvSpPr>
            <a:spLocks noGrp="1"/>
          </p:cNvSpPr>
          <p:nvPr>
            <p:ph idx="4294967295"/>
          </p:nvPr>
        </p:nvSpPr>
        <p:spPr>
          <a:xfrm>
            <a:off x="242888" y="1295400"/>
            <a:ext cx="8721725" cy="4641850"/>
          </a:xfrm>
        </p:spPr>
        <p:txBody>
          <a:bodyPr>
            <a:normAutofit/>
          </a:bodyPr>
          <a:lstStyle/>
          <a:p>
            <a:pPr marL="0" indent="0">
              <a:spcBef>
                <a:spcPct val="50000"/>
              </a:spcBef>
              <a:buClr>
                <a:srgbClr val="FF0000"/>
              </a:buClr>
              <a:buFont typeface="Arial" panose="020B0604020202020204" pitchFamily="34" charset="0"/>
              <a:buNone/>
              <a:defRPr/>
            </a:pPr>
            <a:r>
              <a:rPr lang="en-GB" sz="2000" b="1" dirty="0">
                <a:solidFill>
                  <a:srgbClr val="003366"/>
                </a:solidFill>
                <a:latin typeface="Arial" charset="0"/>
                <a:cs typeface="Arial" charset="0"/>
              </a:rPr>
              <a:t>PECs part of the conveyancing process – mostly local government sourced information</a:t>
            </a:r>
          </a:p>
          <a:p>
            <a:pPr lvl="1">
              <a:spcBef>
                <a:spcPct val="50000"/>
              </a:spcBef>
              <a:buClr>
                <a:srgbClr val="FF0000"/>
              </a:buClr>
              <a:buFont typeface="Wingdings" panose="05000000000000000000" pitchFamily="2" charset="2"/>
              <a:buChar char="Ø"/>
              <a:defRPr/>
            </a:pPr>
            <a:r>
              <a:rPr lang="en-GB" sz="1600" b="1" dirty="0">
                <a:solidFill>
                  <a:srgbClr val="003366"/>
                </a:solidFill>
                <a:latin typeface="Arial" charset="0"/>
                <a:ea typeface="+mn-ea"/>
                <a:cs typeface="Arial" charset="0"/>
              </a:rPr>
              <a:t>Annually </a:t>
            </a:r>
            <a:r>
              <a:rPr lang="en-GB" sz="1600" dirty="0">
                <a:solidFill>
                  <a:srgbClr val="003366"/>
                </a:solidFill>
                <a:latin typeface="Arial" charset="0"/>
                <a:ea typeface="+mn-ea"/>
                <a:cs typeface="Arial" charset="0"/>
              </a:rPr>
              <a:t>there are </a:t>
            </a:r>
            <a:r>
              <a:rPr lang="en-GB" sz="1600" b="1" dirty="0">
                <a:solidFill>
                  <a:srgbClr val="003366"/>
                </a:solidFill>
                <a:latin typeface="Arial" charset="0"/>
                <a:ea typeface="+mn-ea"/>
                <a:cs typeface="Arial" charset="0"/>
              </a:rPr>
              <a:t>150,000 </a:t>
            </a:r>
            <a:r>
              <a:rPr lang="en-GB" sz="1600" dirty="0">
                <a:solidFill>
                  <a:srgbClr val="003366"/>
                </a:solidFill>
                <a:latin typeface="Arial" charset="0"/>
                <a:ea typeface="+mn-ea"/>
                <a:cs typeface="Arial" charset="0"/>
              </a:rPr>
              <a:t>property transactions in Scotland</a:t>
            </a:r>
          </a:p>
          <a:p>
            <a:pPr lvl="1">
              <a:spcBef>
                <a:spcPct val="50000"/>
              </a:spcBef>
              <a:buClr>
                <a:srgbClr val="FF0000"/>
              </a:buClr>
              <a:buFont typeface="Wingdings" panose="05000000000000000000" pitchFamily="2" charset="2"/>
              <a:buChar char="Ø"/>
              <a:defRPr/>
            </a:pPr>
            <a:r>
              <a:rPr lang="en-GB" sz="1600" dirty="0">
                <a:solidFill>
                  <a:srgbClr val="003366"/>
                </a:solidFill>
                <a:latin typeface="Arial" charset="0"/>
                <a:ea typeface="+mn-ea"/>
                <a:cs typeface="Arial" charset="0"/>
              </a:rPr>
              <a:t>Average cost of </a:t>
            </a:r>
            <a:r>
              <a:rPr lang="en-GB" sz="1600" b="1" dirty="0">
                <a:solidFill>
                  <a:srgbClr val="003366"/>
                </a:solidFill>
                <a:latin typeface="Arial" charset="0"/>
                <a:ea typeface="+mn-ea"/>
                <a:cs typeface="Arial" charset="0"/>
              </a:rPr>
              <a:t>PEC £100</a:t>
            </a:r>
          </a:p>
          <a:p>
            <a:pPr lvl="1">
              <a:spcBef>
                <a:spcPct val="50000"/>
              </a:spcBef>
              <a:buClr>
                <a:srgbClr val="FF0000"/>
              </a:buClr>
              <a:buFont typeface="Wingdings" panose="05000000000000000000" pitchFamily="2" charset="2"/>
              <a:buChar char="Ø"/>
              <a:defRPr/>
            </a:pPr>
            <a:r>
              <a:rPr lang="en-GB" sz="1600" b="1" dirty="0">
                <a:solidFill>
                  <a:srgbClr val="003366"/>
                </a:solidFill>
                <a:latin typeface="Arial" charset="0"/>
                <a:ea typeface="+mn-ea"/>
                <a:cs typeface="Arial" charset="0"/>
              </a:rPr>
              <a:t>Annual Market c £15M</a:t>
            </a:r>
            <a:endParaRPr lang="en-GB" sz="1600" dirty="0">
              <a:solidFill>
                <a:srgbClr val="003366"/>
              </a:solidFill>
              <a:latin typeface="Arial" charset="0"/>
              <a:ea typeface="+mn-ea"/>
              <a:cs typeface="Arial" charset="0"/>
            </a:endParaRPr>
          </a:p>
          <a:p>
            <a:pPr lvl="1">
              <a:spcBef>
                <a:spcPct val="50000"/>
              </a:spcBef>
              <a:buClr>
                <a:srgbClr val="FF0000"/>
              </a:buClr>
              <a:buFont typeface="Wingdings" panose="05000000000000000000" pitchFamily="2" charset="2"/>
              <a:buChar char="Ø"/>
              <a:defRPr/>
            </a:pPr>
            <a:r>
              <a:rPr lang="en-GB" sz="1600" dirty="0">
                <a:solidFill>
                  <a:srgbClr val="003366"/>
                </a:solidFill>
                <a:latin typeface="Arial" charset="0"/>
                <a:ea typeface="+mn-ea"/>
                <a:cs typeface="Arial" charset="0"/>
              </a:rPr>
              <a:t>2014-2015 Scottish local government </a:t>
            </a:r>
            <a:r>
              <a:rPr lang="en-GB" sz="1600">
                <a:solidFill>
                  <a:srgbClr val="003366"/>
                </a:solidFill>
                <a:latin typeface="Arial" charset="0"/>
                <a:ea typeface="+mn-ea"/>
                <a:cs typeface="Arial" charset="0"/>
              </a:rPr>
              <a:t>earned </a:t>
            </a:r>
            <a:r>
              <a:rPr lang="en-GB" sz="1600" b="1">
                <a:solidFill>
                  <a:srgbClr val="003366"/>
                </a:solidFill>
                <a:latin typeface="Arial" charset="0"/>
                <a:ea typeface="+mn-ea"/>
                <a:cs typeface="Arial" charset="0"/>
              </a:rPr>
              <a:t>£500k </a:t>
            </a:r>
            <a:r>
              <a:rPr lang="en-GB" sz="1600" dirty="0">
                <a:solidFill>
                  <a:srgbClr val="003366"/>
                </a:solidFill>
                <a:latin typeface="Arial" charset="0"/>
                <a:ea typeface="+mn-ea"/>
                <a:cs typeface="Arial" charset="0"/>
              </a:rPr>
              <a:t>from PEC</a:t>
            </a:r>
          </a:p>
          <a:p>
            <a:pPr lvl="1">
              <a:spcBef>
                <a:spcPct val="50000"/>
              </a:spcBef>
              <a:buClr>
                <a:srgbClr val="FF0000"/>
              </a:buClr>
              <a:buFont typeface="Wingdings" panose="05000000000000000000" pitchFamily="2" charset="2"/>
              <a:buChar char="Ø"/>
              <a:defRPr/>
            </a:pPr>
            <a:r>
              <a:rPr lang="en-GB" sz="1600" dirty="0">
                <a:solidFill>
                  <a:srgbClr val="003366"/>
                </a:solidFill>
                <a:latin typeface="Arial" charset="0"/>
                <a:ea typeface="+mn-ea"/>
                <a:cs typeface="Arial" charset="0"/>
              </a:rPr>
              <a:t>Private searchers must then have made over </a:t>
            </a:r>
            <a:r>
              <a:rPr lang="en-GB" sz="1600" b="1" dirty="0">
                <a:solidFill>
                  <a:srgbClr val="003366"/>
                </a:solidFill>
                <a:latin typeface="Arial" charset="0"/>
                <a:ea typeface="+mn-ea"/>
                <a:cs typeface="Arial" charset="0"/>
              </a:rPr>
              <a:t>£14M revenue </a:t>
            </a:r>
            <a:r>
              <a:rPr lang="en-GB" sz="1600" dirty="0">
                <a:solidFill>
                  <a:srgbClr val="003366"/>
                </a:solidFill>
                <a:latin typeface="Arial" charset="0"/>
                <a:ea typeface="+mn-ea"/>
                <a:cs typeface="Arial" charset="0"/>
              </a:rPr>
              <a:t>(based on largely on data from Scottish local government)</a:t>
            </a:r>
          </a:p>
          <a:p>
            <a:pPr lvl="1">
              <a:spcBef>
                <a:spcPct val="50000"/>
              </a:spcBef>
              <a:buClr>
                <a:srgbClr val="FF0000"/>
              </a:buClr>
              <a:buFont typeface="Wingdings" panose="05000000000000000000" pitchFamily="2" charset="2"/>
              <a:buChar char="Ø"/>
              <a:defRPr/>
            </a:pPr>
            <a:r>
              <a:rPr lang="en-GB" sz="1600" dirty="0">
                <a:solidFill>
                  <a:srgbClr val="003366"/>
                </a:solidFill>
                <a:latin typeface="Arial" charset="0"/>
                <a:ea typeface="+mn-ea"/>
                <a:cs typeface="Arial" charset="0"/>
              </a:rPr>
              <a:t>Scottish local government is facing </a:t>
            </a:r>
            <a:r>
              <a:rPr lang="en-GB" sz="1600" dirty="0">
                <a:solidFill>
                  <a:srgbClr val="003366"/>
                </a:solidFill>
                <a:latin typeface="Arial" panose="020B0604020202020204" pitchFamily="34" charset="0"/>
                <a:cs typeface="Arial" panose="020B0604020202020204" pitchFamily="34" charset="0"/>
              </a:rPr>
              <a:t>t</a:t>
            </a:r>
            <a:r>
              <a:rPr lang="en-GB" altLang="en-US" sz="1600" dirty="0">
                <a:solidFill>
                  <a:srgbClr val="003366"/>
                </a:solidFill>
                <a:latin typeface="Arial" panose="020B0604020202020204" pitchFamily="34" charset="0"/>
                <a:cs typeface="Arial" panose="020B0604020202020204" pitchFamily="34" charset="0"/>
              </a:rPr>
              <a:t>he </a:t>
            </a:r>
            <a:r>
              <a:rPr lang="en-GB" altLang="en-US" sz="1600" b="1" dirty="0">
                <a:solidFill>
                  <a:srgbClr val="003366"/>
                </a:solidFill>
                <a:latin typeface="Arial" panose="020B0604020202020204" pitchFamily="34" charset="0"/>
                <a:cs typeface="Arial" panose="020B0604020202020204" pitchFamily="34" charset="0"/>
              </a:rPr>
              <a:t>most severe budget reductions to date.</a:t>
            </a:r>
          </a:p>
          <a:p>
            <a:pPr lvl="1">
              <a:spcBef>
                <a:spcPct val="50000"/>
              </a:spcBef>
              <a:buClr>
                <a:srgbClr val="FF0000"/>
              </a:buClr>
              <a:buFont typeface="Wingdings" panose="05000000000000000000" pitchFamily="2" charset="2"/>
              <a:buChar char="Ø"/>
              <a:defRPr/>
            </a:pPr>
            <a:r>
              <a:rPr lang="en-GB" sz="1600" b="1" dirty="0">
                <a:solidFill>
                  <a:srgbClr val="003366"/>
                </a:solidFill>
                <a:latin typeface="Arial" panose="020B0604020202020204" pitchFamily="34" charset="0"/>
                <a:ea typeface="+mn-ea"/>
                <a:cs typeface="Arial" panose="020B0604020202020204" pitchFamily="34" charset="0"/>
              </a:rPr>
              <a:t>Oh Yes! </a:t>
            </a:r>
            <a:r>
              <a:rPr lang="en-GB" sz="1600" dirty="0">
                <a:solidFill>
                  <a:srgbClr val="003366"/>
                </a:solidFill>
                <a:latin typeface="Arial" panose="020B0604020202020204" pitchFamily="34" charset="0"/>
                <a:ea typeface="+mn-ea"/>
                <a:cs typeface="Arial" panose="020B0604020202020204" pitchFamily="34" charset="0"/>
              </a:rPr>
              <a:t>we’ve got to prepare our data for </a:t>
            </a:r>
            <a:r>
              <a:rPr lang="en-GB" sz="1600" b="1" dirty="0">
                <a:solidFill>
                  <a:srgbClr val="003366"/>
                </a:solidFill>
                <a:latin typeface="Arial" panose="020B0604020202020204" pitchFamily="34" charset="0"/>
                <a:ea typeface="+mn-ea"/>
                <a:cs typeface="Arial" panose="020B0604020202020204" pitchFamily="34" charset="0"/>
              </a:rPr>
              <a:t>Inspire</a:t>
            </a:r>
            <a:endParaRPr lang="en-GB" sz="1600" dirty="0">
              <a:solidFill>
                <a:srgbClr val="003366"/>
              </a:solidFill>
              <a:latin typeface="Arial" charset="0"/>
              <a:ea typeface="+mn-ea"/>
              <a:cs typeface="Arial" charset="0"/>
            </a:endParaRPr>
          </a:p>
          <a:p>
            <a:pPr marL="0" indent="0">
              <a:buFont typeface="Arial" panose="020B0604020202020204" pitchFamily="34" charset="0"/>
              <a:buNone/>
              <a:defRPr/>
            </a:pPr>
            <a:endParaRPr lang="en-GB" sz="2800" dirty="0"/>
          </a:p>
          <a:p>
            <a:pPr>
              <a:buFont typeface="Arial" panose="020B0604020202020204" pitchFamily="34" charset="0"/>
              <a:buChar char="•"/>
              <a:defRPr/>
            </a:pPr>
            <a:endParaRPr lang="en-US" sz="2800" dirty="0"/>
          </a:p>
        </p:txBody>
      </p:sp>
      <p:sp>
        <p:nvSpPr>
          <p:cNvPr id="9" name="Rectangle 2"/>
          <p:cNvSpPr txBox="1">
            <a:spLocks noChangeArrowheads="1"/>
          </p:cNvSpPr>
          <p:nvPr/>
        </p:nvSpPr>
        <p:spPr bwMode="auto">
          <a:xfrm>
            <a:off x="0" y="146050"/>
            <a:ext cx="8964613" cy="457200"/>
          </a:xfrm>
          <a:prstGeom prst="rect">
            <a:avLst/>
          </a:prstGeom>
          <a:noFill/>
          <a:ln w="9525">
            <a:noFill/>
            <a:miter lim="800000"/>
            <a:headEnd/>
            <a:tailEnd/>
          </a:ln>
        </p:spPr>
        <p:txBody>
          <a:bodyPr anchor="ctr"/>
          <a:lst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a:lstStyle>
          <a:p>
            <a:pPr eaLnBrk="1" hangingPunct="1">
              <a:defRPr/>
            </a:pPr>
            <a:r>
              <a:rPr lang="en-GB" sz="3200" b="1" kern="0" dirty="0">
                <a:solidFill>
                  <a:srgbClr val="003366"/>
                </a:solidFill>
                <a:latin typeface="Arial" panose="020B0604020202020204" pitchFamily="34" charset="0"/>
                <a:cs typeface="Arial" panose="020B0604020202020204" pitchFamily="34" charset="0"/>
              </a:rPr>
              <a:t>Open Data – Property Enquiry Certificates</a:t>
            </a:r>
          </a:p>
        </p:txBody>
      </p:sp>
    </p:spTree>
    <p:extLst>
      <p:ext uri="{BB962C8B-B14F-4D97-AF65-F5344CB8AC3E}">
        <p14:creationId xmlns:p14="http://schemas.microsoft.com/office/powerpoint/2010/main" val="427878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124744"/>
            <a:ext cx="8229600" cy="5001419"/>
          </a:xfrm>
        </p:spPr>
        <p:txBody>
          <a:bodyPr/>
          <a:lstStyle/>
          <a:p>
            <a:pPr marL="0" indent="0">
              <a:lnSpc>
                <a:spcPct val="150000"/>
              </a:lnSpc>
              <a:buNone/>
            </a:pPr>
            <a:r>
              <a:rPr lang="en-GB" sz="2000" dirty="0">
                <a:solidFill>
                  <a:srgbClr val="003366"/>
                </a:solidFill>
                <a:latin typeface="Arial" panose="020B0604020202020204" pitchFamily="34" charset="0"/>
                <a:cs typeface="Arial" panose="020B0604020202020204" pitchFamily="34" charset="0"/>
              </a:rPr>
              <a:t>10 years old in 2015 with a staff of around 50</a:t>
            </a:r>
          </a:p>
          <a:p>
            <a:pPr marL="0" indent="0">
              <a:lnSpc>
                <a:spcPct val="150000"/>
              </a:lnSpc>
              <a:buNone/>
            </a:pPr>
            <a:r>
              <a:rPr lang="en-GB" sz="2000" dirty="0">
                <a:solidFill>
                  <a:srgbClr val="003366"/>
                </a:solidFill>
                <a:latin typeface="Arial" panose="020B0604020202020204" pitchFamily="34" charset="0"/>
                <a:cs typeface="Arial" panose="020B0604020202020204" pitchFamily="34" charset="0"/>
              </a:rPr>
              <a:t>Works on behalf of </a:t>
            </a:r>
            <a:r>
              <a:rPr lang="en-GB" sz="2000" b="1" dirty="0">
                <a:solidFill>
                  <a:srgbClr val="003366"/>
                </a:solidFill>
                <a:latin typeface="Arial" panose="020B0604020202020204" pitchFamily="34" charset="0"/>
                <a:cs typeface="Arial" panose="020B0604020202020204" pitchFamily="34" charset="0"/>
              </a:rPr>
              <a:t>COSLA/SOLACE, local government in Scotland</a:t>
            </a:r>
          </a:p>
          <a:p>
            <a:pPr marL="0" indent="0">
              <a:lnSpc>
                <a:spcPct val="150000"/>
              </a:lnSpc>
              <a:buNone/>
            </a:pPr>
            <a:r>
              <a:rPr lang="en-GB" sz="2000" dirty="0">
                <a:solidFill>
                  <a:srgbClr val="003366"/>
                </a:solidFill>
                <a:latin typeface="Arial" panose="020B0604020202020204" pitchFamily="34" charset="0"/>
                <a:cs typeface="Arial" panose="020B0604020202020204" pitchFamily="34" charset="0"/>
              </a:rPr>
              <a:t>Provides a wide range of services for </a:t>
            </a:r>
            <a:r>
              <a:rPr lang="en-GB" sz="2000" b="1" dirty="0">
                <a:solidFill>
                  <a:srgbClr val="003366"/>
                </a:solidFill>
                <a:latin typeface="Arial" panose="020B0604020202020204" pitchFamily="34" charset="0"/>
                <a:cs typeface="Arial" panose="020B0604020202020204" pitchFamily="34" charset="0"/>
              </a:rPr>
              <a:t>Councils</a:t>
            </a:r>
            <a:r>
              <a:rPr lang="en-GB" sz="2000" dirty="0">
                <a:solidFill>
                  <a:srgbClr val="003366"/>
                </a:solidFill>
                <a:latin typeface="Arial" panose="020B0604020202020204" pitchFamily="34" charset="0"/>
                <a:cs typeface="Arial" panose="020B0604020202020204" pitchFamily="34" charset="0"/>
              </a:rPr>
              <a:t> and </a:t>
            </a:r>
            <a:r>
              <a:rPr lang="en-GB" sz="2000" b="1" dirty="0">
                <a:solidFill>
                  <a:srgbClr val="003366"/>
                </a:solidFill>
                <a:latin typeface="Arial" panose="020B0604020202020204" pitchFamily="34" charset="0"/>
                <a:cs typeface="Arial" panose="020B0604020202020204" pitchFamily="34" charset="0"/>
              </a:rPr>
              <a:t>Elected Members</a:t>
            </a:r>
          </a:p>
          <a:p>
            <a:pPr marL="0" indent="0">
              <a:lnSpc>
                <a:spcPct val="150000"/>
              </a:lnSpc>
              <a:buNone/>
            </a:pPr>
            <a:r>
              <a:rPr lang="en-GB" sz="2000" dirty="0">
                <a:solidFill>
                  <a:srgbClr val="003366"/>
                </a:solidFill>
                <a:latin typeface="Arial" panose="020B0604020202020204" pitchFamily="34" charset="0"/>
                <a:cs typeface="Arial" panose="020B0604020202020204" pitchFamily="34" charset="0"/>
              </a:rPr>
              <a:t>Focus on collaborative projects and IT development including</a:t>
            </a:r>
          </a:p>
          <a:p>
            <a:pPr lvl="1">
              <a:spcBef>
                <a:spcPts val="400"/>
              </a:spcBef>
              <a:buClr>
                <a:srgbClr val="FF0000"/>
              </a:buClr>
              <a:buFont typeface="Wingdings" pitchFamily="2" charset="2"/>
              <a:buChar char="Ø"/>
            </a:pPr>
            <a:r>
              <a:rPr lang="en-GB" sz="2000" dirty="0" err="1">
                <a:solidFill>
                  <a:srgbClr val="003366"/>
                </a:solidFill>
                <a:latin typeface="Arial" panose="020B0604020202020204" pitchFamily="34" charset="0"/>
                <a:cs typeface="Arial" panose="020B0604020202020204" pitchFamily="34" charset="0"/>
              </a:rPr>
              <a:t>myaccount</a:t>
            </a:r>
            <a:r>
              <a:rPr lang="en-GB" sz="2000" dirty="0">
                <a:solidFill>
                  <a:srgbClr val="003366"/>
                </a:solidFill>
                <a:latin typeface="Arial" panose="020B0604020202020204" pitchFamily="34" charset="0"/>
                <a:cs typeface="Arial" panose="020B0604020202020204" pitchFamily="34" charset="0"/>
              </a:rPr>
              <a:t> (identity verification)</a:t>
            </a:r>
          </a:p>
          <a:p>
            <a:pPr lvl="1">
              <a:spcBef>
                <a:spcPts val="400"/>
              </a:spcBef>
              <a:buClr>
                <a:srgbClr val="FF0000"/>
              </a:buClr>
              <a:buFont typeface="Wingdings" pitchFamily="2" charset="2"/>
              <a:buChar char="Ø"/>
            </a:pPr>
            <a:r>
              <a:rPr lang="en-GB" sz="2000" dirty="0">
                <a:solidFill>
                  <a:srgbClr val="003366"/>
                </a:solidFill>
                <a:latin typeface="Arial" panose="020B0604020202020204" pitchFamily="34" charset="0"/>
                <a:cs typeface="Arial" panose="020B0604020202020204" pitchFamily="34" charset="0"/>
              </a:rPr>
              <a:t>Improving Outcomes</a:t>
            </a:r>
          </a:p>
          <a:p>
            <a:pPr lvl="1">
              <a:spcBef>
                <a:spcPts val="400"/>
              </a:spcBef>
              <a:buClr>
                <a:srgbClr val="FF0000"/>
              </a:buClr>
              <a:buFont typeface="Wingdings" pitchFamily="2" charset="2"/>
              <a:buChar char="Ø"/>
            </a:pPr>
            <a:r>
              <a:rPr lang="en-GB" sz="2000" dirty="0">
                <a:solidFill>
                  <a:srgbClr val="003366"/>
                </a:solidFill>
                <a:latin typeface="Arial" panose="020B0604020202020204" pitchFamily="34" charset="0"/>
                <a:cs typeface="Arial" panose="020B0604020202020204" pitchFamily="34" charset="0"/>
              </a:rPr>
              <a:t>Organisation Development</a:t>
            </a:r>
          </a:p>
          <a:p>
            <a:pPr lvl="1">
              <a:spcBef>
                <a:spcPts val="400"/>
              </a:spcBef>
              <a:buClr>
                <a:srgbClr val="FF0000"/>
              </a:buClr>
              <a:buFont typeface="Wingdings" pitchFamily="2" charset="2"/>
              <a:buChar char="Ø"/>
            </a:pPr>
            <a:r>
              <a:rPr lang="en-GB" sz="2000" dirty="0">
                <a:solidFill>
                  <a:srgbClr val="003366"/>
                </a:solidFill>
                <a:latin typeface="Arial" panose="020B0604020202020204" pitchFamily="34" charset="0"/>
                <a:cs typeface="Arial" panose="020B0604020202020204" pitchFamily="34" charset="0"/>
              </a:rPr>
              <a:t>Support to Heads of Planning Scotland</a:t>
            </a:r>
          </a:p>
          <a:p>
            <a:pPr lvl="1">
              <a:spcBef>
                <a:spcPts val="400"/>
              </a:spcBef>
              <a:buClr>
                <a:srgbClr val="FF0000"/>
              </a:buClr>
              <a:buFont typeface="Wingdings" pitchFamily="2" charset="2"/>
              <a:buChar char="Ø"/>
            </a:pPr>
            <a:r>
              <a:rPr lang="en-GB" sz="2000" dirty="0">
                <a:solidFill>
                  <a:srgbClr val="003366"/>
                </a:solidFill>
                <a:latin typeface="Arial" panose="020B0604020202020204" pitchFamily="34" charset="0"/>
                <a:cs typeface="Arial" panose="020B0604020202020204" pitchFamily="34" charset="0"/>
              </a:rPr>
              <a:t>Community Planning</a:t>
            </a:r>
          </a:p>
          <a:p>
            <a:pPr lvl="1">
              <a:spcBef>
                <a:spcPts val="400"/>
              </a:spcBef>
              <a:buClr>
                <a:srgbClr val="FF0000"/>
              </a:buClr>
              <a:buFont typeface="Wingdings" pitchFamily="2" charset="2"/>
              <a:buChar char="Ø"/>
            </a:pPr>
            <a:r>
              <a:rPr lang="en-GB" sz="2000" dirty="0">
                <a:solidFill>
                  <a:srgbClr val="003366"/>
                </a:solidFill>
                <a:latin typeface="Arial" panose="020B0604020202020204" pitchFamily="34" charset="0"/>
                <a:cs typeface="Arial" panose="020B0604020202020204" pitchFamily="34" charset="0"/>
              </a:rPr>
              <a:t>Spatial Information Programme</a:t>
            </a:r>
          </a:p>
          <a:p>
            <a:pPr marL="457200" lvl="1" indent="0">
              <a:buNone/>
            </a:pPr>
            <a:endParaRPr lang="en-GB" sz="2000" dirty="0">
              <a:solidFill>
                <a:srgbClr val="003366"/>
              </a:solidFill>
              <a:latin typeface="Arial" panose="020B0604020202020204" pitchFamily="34" charset="0"/>
              <a:cs typeface="Arial" panose="020B0604020202020204" pitchFamily="34" charset="0"/>
            </a:endParaRPr>
          </a:p>
          <a:p>
            <a:pPr marL="0" indent="0">
              <a:buNone/>
            </a:pPr>
            <a:r>
              <a:rPr lang="en-GB" sz="2400" dirty="0">
                <a:solidFill>
                  <a:srgbClr val="003366"/>
                </a:solidFill>
                <a:latin typeface="Arial" panose="020B0604020202020204" pitchFamily="34" charset="0"/>
                <a:cs typeface="Arial" panose="020B0604020202020204" pitchFamily="34" charset="0"/>
                <a:hlinkClick r:id="rId2"/>
              </a:rPr>
              <a:t>http://www.improvementservice.org.uk/</a:t>
            </a:r>
            <a:r>
              <a:rPr lang="en-GB" sz="2400" dirty="0">
                <a:solidFill>
                  <a:srgbClr val="003366"/>
                </a:solidFill>
                <a:latin typeface="Arial" panose="020B0604020202020204" pitchFamily="34" charset="0"/>
                <a:cs typeface="Arial" panose="020B0604020202020204" pitchFamily="34" charset="0"/>
              </a:rPr>
              <a:t> </a:t>
            </a:r>
            <a:endParaRPr lang="en-GB" sz="2400" dirty="0"/>
          </a:p>
          <a:p>
            <a:pPr lvl="1"/>
            <a:endParaRPr lang="en-GB" sz="2400" dirty="0"/>
          </a:p>
        </p:txBody>
      </p:sp>
      <p:sp>
        <p:nvSpPr>
          <p:cNvPr id="5" name="Rectangle 2"/>
          <p:cNvSpPr txBox="1">
            <a:spLocks noChangeArrowheads="1"/>
          </p:cNvSpPr>
          <p:nvPr/>
        </p:nvSpPr>
        <p:spPr bwMode="auto">
          <a:xfrm>
            <a:off x="68043" y="516817"/>
            <a:ext cx="8964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GB" altLang="en-US" b="1" dirty="0">
                <a:solidFill>
                  <a:srgbClr val="003366"/>
                </a:solidFill>
                <a:latin typeface="Arial" panose="020B0604020202020204" pitchFamily="34" charset="0"/>
                <a:cs typeface="Arial" panose="020B0604020202020204" pitchFamily="34" charset="0"/>
              </a:rPr>
              <a:t>What is the Improvement Service?</a:t>
            </a:r>
          </a:p>
        </p:txBody>
      </p:sp>
    </p:spTree>
    <p:extLst>
      <p:ext uri="{BB962C8B-B14F-4D97-AF65-F5344CB8AC3E}">
        <p14:creationId xmlns:p14="http://schemas.microsoft.com/office/powerpoint/2010/main" val="118131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p:cNvGraphicFramePr>
          <p:nvPr>
            <p:extLst>
              <p:ext uri="{D42A27DB-BD31-4B8C-83A1-F6EECF244321}">
                <p14:modId xmlns:p14="http://schemas.microsoft.com/office/powerpoint/2010/main" val="1069189944"/>
              </p:ext>
            </p:extLst>
          </p:nvPr>
        </p:nvGraphicFramePr>
        <p:xfrm>
          <a:off x="750093" y="1262062"/>
          <a:ext cx="7643813" cy="4333875"/>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2"/>
          <p:cNvSpPr txBox="1">
            <a:spLocks noChangeArrowheads="1"/>
          </p:cNvSpPr>
          <p:nvPr/>
        </p:nvSpPr>
        <p:spPr bwMode="auto">
          <a:xfrm>
            <a:off x="0" y="545318"/>
            <a:ext cx="8964613" cy="457200"/>
          </a:xfrm>
          <a:prstGeom prst="rect">
            <a:avLst/>
          </a:prstGeom>
          <a:noFill/>
          <a:ln w="9525">
            <a:noFill/>
            <a:miter lim="800000"/>
            <a:headEnd/>
            <a:tailEnd/>
          </a:ln>
        </p:spPr>
        <p:txBody>
          <a:bodyPr anchor="ctr"/>
          <a:lst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a:lstStyle>
          <a:p>
            <a:pPr eaLnBrk="1" hangingPunct="1">
              <a:defRPr/>
            </a:pPr>
            <a:r>
              <a:rPr lang="en-GB" sz="3200" b="1" kern="0" dirty="0">
                <a:solidFill>
                  <a:srgbClr val="003366"/>
                </a:solidFill>
                <a:latin typeface="Arial" panose="020B0604020202020204" pitchFamily="34" charset="0"/>
                <a:cs typeface="Arial" panose="020B0604020202020204" pitchFamily="34" charset="0"/>
              </a:rPr>
              <a:t>Returning Revenues to Local Government</a:t>
            </a:r>
          </a:p>
        </p:txBody>
      </p:sp>
    </p:spTree>
    <p:extLst>
      <p:ext uri="{BB962C8B-B14F-4D97-AF65-F5344CB8AC3E}">
        <p14:creationId xmlns:p14="http://schemas.microsoft.com/office/powerpoint/2010/main" val="3981098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250825" y="981075"/>
            <a:ext cx="8569325" cy="5400675"/>
          </a:xfrm>
        </p:spPr>
        <p:txBody>
          <a:bodyPr/>
          <a:lstStyle/>
          <a:p>
            <a:pPr marL="0" indent="0">
              <a:spcBef>
                <a:spcPct val="50000"/>
              </a:spcBef>
              <a:buClr>
                <a:srgbClr val="FF0000"/>
              </a:buClr>
              <a:buFont typeface="Arial" panose="020B0604020202020204" pitchFamily="34" charset="0"/>
              <a:buNone/>
              <a:defRPr/>
            </a:pPr>
            <a:r>
              <a:rPr lang="en-GB" sz="2000" b="1" dirty="0">
                <a:solidFill>
                  <a:srgbClr val="003366"/>
                </a:solidFill>
                <a:latin typeface="Arial" charset="0"/>
                <a:cs typeface="Arial" charset="0"/>
              </a:rPr>
              <a:t>However by setting up the Spatial Information Service we intend to make all of this happen through what is a transformational approach to managing spatial information  </a:t>
            </a:r>
          </a:p>
          <a:p>
            <a:pPr marL="0" indent="0">
              <a:spcBef>
                <a:spcPct val="50000"/>
              </a:spcBef>
              <a:buClr>
                <a:srgbClr val="FF0000"/>
              </a:buClr>
              <a:buFont typeface="Arial" panose="020B0604020202020204" pitchFamily="34" charset="0"/>
              <a:buNone/>
              <a:defRPr/>
            </a:pPr>
            <a:endParaRPr lang="en-GB" sz="2000" b="1" dirty="0">
              <a:solidFill>
                <a:srgbClr val="003366"/>
              </a:solidFill>
              <a:latin typeface="Arial" charset="0"/>
              <a:cs typeface="Arial" charset="0"/>
            </a:endParaRPr>
          </a:p>
          <a:p>
            <a:pPr marL="0" indent="0">
              <a:spcBef>
                <a:spcPct val="50000"/>
              </a:spcBef>
              <a:buClr>
                <a:srgbClr val="FF0000"/>
              </a:buClr>
              <a:buFont typeface="Arial" panose="020B0604020202020204" pitchFamily="34" charset="0"/>
              <a:buNone/>
              <a:defRPr/>
            </a:pPr>
            <a:r>
              <a:rPr lang="en-GB" sz="2000" b="1" dirty="0">
                <a:solidFill>
                  <a:srgbClr val="003366"/>
                </a:solidFill>
                <a:latin typeface="Arial" charset="0"/>
                <a:cs typeface="Arial" charset="0"/>
              </a:rPr>
              <a:t>Success will be measured against:</a:t>
            </a:r>
            <a:endParaRPr lang="en-GB" sz="1600" b="1" dirty="0">
              <a:solidFill>
                <a:srgbClr val="003366"/>
              </a:solidFill>
              <a:latin typeface="Arial" charset="0"/>
              <a:ea typeface="+mn-ea"/>
              <a:cs typeface="Arial" charset="0"/>
            </a:endParaRPr>
          </a:p>
          <a:p>
            <a:pPr lvl="1">
              <a:spcBef>
                <a:spcPct val="50000"/>
              </a:spcBef>
              <a:buClr>
                <a:srgbClr val="FF0000"/>
              </a:buClr>
              <a:buFont typeface="Wingdings" panose="05000000000000000000" pitchFamily="2" charset="2"/>
              <a:buChar char="Ø"/>
              <a:defRPr/>
            </a:pPr>
            <a:r>
              <a:rPr lang="en-GB" sz="1600" b="1" dirty="0">
                <a:solidFill>
                  <a:srgbClr val="003366"/>
                </a:solidFill>
                <a:latin typeface="Arial" charset="0"/>
                <a:ea typeface="+mn-ea"/>
                <a:cs typeface="Arial" charset="0"/>
              </a:rPr>
              <a:t>Consolidating</a:t>
            </a:r>
            <a:r>
              <a:rPr lang="en-GB" sz="1600" dirty="0">
                <a:solidFill>
                  <a:srgbClr val="003366"/>
                </a:solidFill>
                <a:latin typeface="Arial" charset="0"/>
                <a:ea typeface="+mn-ea"/>
                <a:cs typeface="Arial" charset="0"/>
              </a:rPr>
              <a:t> funding model – reducing grant funding</a:t>
            </a:r>
          </a:p>
          <a:p>
            <a:pPr lvl="1">
              <a:spcBef>
                <a:spcPct val="50000"/>
              </a:spcBef>
              <a:buClr>
                <a:srgbClr val="FF0000"/>
              </a:buClr>
              <a:buFont typeface="Wingdings" panose="05000000000000000000" pitchFamily="2" charset="2"/>
              <a:buChar char="Ø"/>
              <a:defRPr/>
            </a:pPr>
            <a:r>
              <a:rPr lang="en-GB" sz="1600" b="1" dirty="0">
                <a:solidFill>
                  <a:srgbClr val="003366"/>
                </a:solidFill>
                <a:latin typeface="Arial" charset="0"/>
                <a:cs typeface="Arial" charset="0"/>
              </a:rPr>
              <a:t>32 Councils </a:t>
            </a:r>
            <a:r>
              <a:rPr lang="en-GB" sz="1600" dirty="0">
                <a:solidFill>
                  <a:srgbClr val="003366"/>
                </a:solidFill>
                <a:latin typeface="Arial" charset="0"/>
                <a:cs typeface="Arial" charset="0"/>
              </a:rPr>
              <a:t>plus </a:t>
            </a:r>
            <a:r>
              <a:rPr lang="en-GB" sz="1600" b="1" dirty="0">
                <a:solidFill>
                  <a:srgbClr val="003366"/>
                </a:solidFill>
                <a:latin typeface="Arial" charset="0"/>
                <a:cs typeface="Arial" charset="0"/>
              </a:rPr>
              <a:t>2 National Park Authorities </a:t>
            </a:r>
            <a:r>
              <a:rPr lang="en-GB" sz="1600" dirty="0">
                <a:solidFill>
                  <a:srgbClr val="003366"/>
                </a:solidFill>
                <a:latin typeface="Arial" charset="0"/>
                <a:cs typeface="Arial" charset="0"/>
              </a:rPr>
              <a:t>active on IS Spatial Hub, within one year.</a:t>
            </a:r>
            <a:endParaRPr lang="en-GB" sz="1600" dirty="0">
              <a:solidFill>
                <a:srgbClr val="003366"/>
              </a:solidFill>
              <a:latin typeface="Arial" charset="0"/>
              <a:ea typeface="+mn-ea"/>
              <a:cs typeface="Arial" charset="0"/>
            </a:endParaRPr>
          </a:p>
          <a:p>
            <a:pPr lvl="1">
              <a:spcBef>
                <a:spcPct val="50000"/>
              </a:spcBef>
              <a:buClr>
                <a:srgbClr val="FF0000"/>
              </a:buClr>
              <a:buFont typeface="Wingdings" panose="05000000000000000000" pitchFamily="2" charset="2"/>
              <a:buChar char="Ø"/>
              <a:defRPr/>
            </a:pPr>
            <a:r>
              <a:rPr lang="en-GB" sz="1600" dirty="0">
                <a:solidFill>
                  <a:srgbClr val="003366"/>
                </a:solidFill>
                <a:latin typeface="Arial" charset="0"/>
                <a:ea typeface="+mn-ea"/>
                <a:cs typeface="Arial" charset="0"/>
              </a:rPr>
              <a:t>Deliver local authority dataset for </a:t>
            </a:r>
            <a:r>
              <a:rPr lang="en-GB" sz="1600" b="1" dirty="0">
                <a:solidFill>
                  <a:srgbClr val="003366"/>
                </a:solidFill>
                <a:latin typeface="Arial" charset="0"/>
                <a:ea typeface="+mn-ea"/>
                <a:cs typeface="Arial" charset="0"/>
              </a:rPr>
              <a:t>ScotLIS</a:t>
            </a:r>
            <a:r>
              <a:rPr lang="en-GB" sz="1600" dirty="0">
                <a:solidFill>
                  <a:srgbClr val="003366"/>
                </a:solidFill>
                <a:latin typeface="Arial" charset="0"/>
                <a:ea typeface="+mn-ea"/>
                <a:cs typeface="Arial" charset="0"/>
              </a:rPr>
              <a:t> launch in October 2017</a:t>
            </a:r>
          </a:p>
          <a:p>
            <a:pPr lvl="1">
              <a:spcBef>
                <a:spcPct val="50000"/>
              </a:spcBef>
              <a:buClr>
                <a:srgbClr val="FF0000"/>
              </a:buClr>
              <a:buFont typeface="Wingdings" panose="05000000000000000000" pitchFamily="2" charset="2"/>
              <a:buChar char="Ø"/>
              <a:defRPr/>
            </a:pPr>
            <a:r>
              <a:rPr lang="en-GB" sz="1600" dirty="0">
                <a:solidFill>
                  <a:srgbClr val="003366"/>
                </a:solidFill>
                <a:latin typeface="Arial" charset="0"/>
                <a:ea typeface="+mn-ea"/>
                <a:cs typeface="Arial" charset="0"/>
              </a:rPr>
              <a:t>Meet </a:t>
            </a:r>
            <a:r>
              <a:rPr lang="en-GB" sz="1600" b="1" dirty="0">
                <a:solidFill>
                  <a:srgbClr val="003366"/>
                </a:solidFill>
                <a:latin typeface="Arial" charset="0"/>
                <a:ea typeface="+mn-ea"/>
                <a:cs typeface="Arial" charset="0"/>
              </a:rPr>
              <a:t>INSPIRE</a:t>
            </a:r>
            <a:r>
              <a:rPr lang="en-GB" sz="1600" dirty="0">
                <a:solidFill>
                  <a:srgbClr val="003366"/>
                </a:solidFill>
                <a:latin typeface="Arial" charset="0"/>
                <a:ea typeface="+mn-ea"/>
                <a:cs typeface="Arial" charset="0"/>
              </a:rPr>
              <a:t> obligations for Scottish LG by 2020</a:t>
            </a:r>
          </a:p>
          <a:p>
            <a:pPr lvl="1">
              <a:spcBef>
                <a:spcPct val="50000"/>
              </a:spcBef>
              <a:buClr>
                <a:srgbClr val="FF0000"/>
              </a:buClr>
              <a:buFont typeface="Wingdings" panose="05000000000000000000" pitchFamily="2" charset="2"/>
              <a:buChar char="Ø"/>
              <a:defRPr/>
            </a:pPr>
            <a:r>
              <a:rPr lang="en-GB" sz="1600" dirty="0">
                <a:solidFill>
                  <a:srgbClr val="003366"/>
                </a:solidFill>
                <a:latin typeface="Arial" charset="0"/>
                <a:ea typeface="+mn-ea"/>
                <a:cs typeface="Arial" charset="0"/>
              </a:rPr>
              <a:t>Productive and sustainable </a:t>
            </a:r>
            <a:r>
              <a:rPr lang="en-GB" sz="1600" b="1" dirty="0">
                <a:solidFill>
                  <a:srgbClr val="003366"/>
                </a:solidFill>
                <a:latin typeface="Arial" charset="0"/>
                <a:ea typeface="+mn-ea"/>
                <a:cs typeface="Arial" charset="0"/>
              </a:rPr>
              <a:t>relationships</a:t>
            </a:r>
            <a:r>
              <a:rPr lang="en-GB" sz="1600" dirty="0">
                <a:solidFill>
                  <a:srgbClr val="003366"/>
                </a:solidFill>
                <a:latin typeface="Arial" charset="0"/>
                <a:ea typeface="+mn-ea"/>
                <a:cs typeface="Arial" charset="0"/>
              </a:rPr>
              <a:t> with strategic partners (</a:t>
            </a:r>
            <a:r>
              <a:rPr lang="en-GB" sz="1600" dirty="0" err="1">
                <a:solidFill>
                  <a:srgbClr val="003366"/>
                </a:solidFill>
                <a:latin typeface="Arial" charset="0"/>
                <a:ea typeface="+mn-ea"/>
                <a:cs typeface="Arial" charset="0"/>
              </a:rPr>
              <a:t>eg</a:t>
            </a:r>
            <a:r>
              <a:rPr lang="en-GB" sz="1600" dirty="0">
                <a:solidFill>
                  <a:srgbClr val="003366"/>
                </a:solidFill>
                <a:latin typeface="Arial" charset="0"/>
                <a:ea typeface="+mn-ea"/>
                <a:cs typeface="Arial" charset="0"/>
              </a:rPr>
              <a:t>. OS, </a:t>
            </a:r>
            <a:r>
              <a:rPr lang="en-GB" sz="1600" dirty="0" err="1">
                <a:solidFill>
                  <a:srgbClr val="003366"/>
                </a:solidFill>
                <a:latin typeface="Arial" charset="0"/>
                <a:ea typeface="+mn-ea"/>
                <a:cs typeface="Arial" charset="0"/>
              </a:rPr>
              <a:t>RoS</a:t>
            </a:r>
            <a:r>
              <a:rPr lang="en-GB" sz="1600" dirty="0">
                <a:solidFill>
                  <a:srgbClr val="003366"/>
                </a:solidFill>
                <a:latin typeface="Arial" charset="0"/>
                <a:ea typeface="+mn-ea"/>
                <a:cs typeface="Arial" charset="0"/>
              </a:rPr>
              <a:t>, SG)</a:t>
            </a:r>
          </a:p>
          <a:p>
            <a:pPr lvl="1">
              <a:spcBef>
                <a:spcPct val="50000"/>
              </a:spcBef>
              <a:buClr>
                <a:srgbClr val="FF0000"/>
              </a:buClr>
              <a:buFont typeface="Wingdings" panose="05000000000000000000" pitchFamily="2" charset="2"/>
              <a:buChar char="Ø"/>
              <a:defRPr/>
            </a:pPr>
            <a:r>
              <a:rPr lang="en-GB" sz="1600" dirty="0">
                <a:solidFill>
                  <a:srgbClr val="003366"/>
                </a:solidFill>
                <a:latin typeface="Arial" charset="0"/>
                <a:ea typeface="+mn-ea"/>
                <a:cs typeface="Arial" charset="0"/>
              </a:rPr>
              <a:t>Use of </a:t>
            </a:r>
            <a:r>
              <a:rPr lang="en-GB" sz="1600" b="1" dirty="0">
                <a:solidFill>
                  <a:srgbClr val="003366"/>
                </a:solidFill>
                <a:latin typeface="Arial" charset="0"/>
                <a:ea typeface="+mn-ea"/>
                <a:cs typeface="Arial" charset="0"/>
              </a:rPr>
              <a:t>Open Source Software </a:t>
            </a:r>
            <a:r>
              <a:rPr lang="en-GB" sz="1600" dirty="0">
                <a:solidFill>
                  <a:srgbClr val="003366"/>
                </a:solidFill>
                <a:latin typeface="Arial" charset="0"/>
                <a:ea typeface="+mn-ea"/>
                <a:cs typeface="Arial" charset="0"/>
              </a:rPr>
              <a:t>by default – minimal software costs</a:t>
            </a:r>
          </a:p>
          <a:p>
            <a:pPr lvl="1">
              <a:spcBef>
                <a:spcPct val="50000"/>
              </a:spcBef>
              <a:buClr>
                <a:srgbClr val="FF0000"/>
              </a:buClr>
              <a:buFont typeface="Wingdings" panose="05000000000000000000" pitchFamily="2" charset="2"/>
              <a:buChar char="Ø"/>
              <a:defRPr/>
            </a:pPr>
            <a:r>
              <a:rPr lang="en-GB" sz="1600" dirty="0">
                <a:solidFill>
                  <a:srgbClr val="003366"/>
                </a:solidFill>
                <a:latin typeface="Arial" charset="0"/>
                <a:ea typeface="+mn-ea"/>
                <a:cs typeface="Arial" charset="0"/>
              </a:rPr>
              <a:t>Totally funding </a:t>
            </a:r>
            <a:r>
              <a:rPr lang="en-GB" sz="1600" b="1" dirty="0">
                <a:solidFill>
                  <a:srgbClr val="003366"/>
                </a:solidFill>
                <a:latin typeface="Arial" charset="0"/>
                <a:ea typeface="+mn-ea"/>
                <a:cs typeface="Arial" charset="0"/>
              </a:rPr>
              <a:t>One Scotland Mapping Agreement by 2020</a:t>
            </a:r>
          </a:p>
          <a:p>
            <a:pPr lvl="1">
              <a:buFont typeface="Arial" panose="020B0604020202020204" pitchFamily="34" charset="0"/>
              <a:buChar char="–"/>
              <a:defRPr/>
            </a:pPr>
            <a:endParaRPr lang="en-US" dirty="0"/>
          </a:p>
        </p:txBody>
      </p:sp>
      <p:sp>
        <p:nvSpPr>
          <p:cNvPr id="6" name="Rectangle 2"/>
          <p:cNvSpPr txBox="1">
            <a:spLocks noChangeArrowheads="1"/>
          </p:cNvSpPr>
          <p:nvPr/>
        </p:nvSpPr>
        <p:spPr bwMode="auto">
          <a:xfrm>
            <a:off x="90488" y="188913"/>
            <a:ext cx="8963025" cy="457200"/>
          </a:xfrm>
          <a:prstGeom prst="rect">
            <a:avLst/>
          </a:prstGeom>
          <a:noFill/>
          <a:ln w="9525">
            <a:noFill/>
            <a:miter lim="800000"/>
            <a:headEnd/>
            <a:tailEnd/>
          </a:ln>
        </p:spPr>
        <p:txBody>
          <a:bodyPr anchor="ctr"/>
          <a:lst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a:lstStyle>
          <a:p>
            <a:pPr eaLnBrk="1" hangingPunct="1">
              <a:defRPr/>
            </a:pPr>
            <a:r>
              <a:rPr lang="en-GB" sz="2800" b="1" kern="0" dirty="0">
                <a:solidFill>
                  <a:srgbClr val="003366"/>
                </a:solidFill>
              </a:rPr>
              <a:t>IS Spatial Information Service Update - Conclusion</a:t>
            </a:r>
          </a:p>
        </p:txBody>
      </p:sp>
    </p:spTree>
    <p:extLst>
      <p:ext uri="{BB962C8B-B14F-4D97-AF65-F5344CB8AC3E}">
        <p14:creationId xmlns:p14="http://schemas.microsoft.com/office/powerpoint/2010/main" val="680097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3"/>
          <p:cNvSpPr>
            <a:spLocks noGrp="1"/>
          </p:cNvSpPr>
          <p:nvPr>
            <p:ph type="title" idx="4294967295"/>
          </p:nvPr>
        </p:nvSpPr>
        <p:spPr>
          <a:xfrm>
            <a:off x="411163" y="1571625"/>
            <a:ext cx="8229600" cy="1143000"/>
          </a:xfrm>
        </p:spPr>
        <p:txBody>
          <a:bodyPr/>
          <a:lstStyle/>
          <a:p>
            <a:r>
              <a:rPr lang="en-GB" altLang="en-US" sz="4000" b="1">
                <a:solidFill>
                  <a:srgbClr val="003366"/>
                </a:solidFill>
                <a:latin typeface="Arial" charset="0"/>
                <a:ea typeface="ＭＳ Ｐゴシック" pitchFamily="34" charset="-128"/>
                <a:cs typeface="Arial" charset="0"/>
              </a:rPr>
              <a:t>Questions</a:t>
            </a:r>
            <a:br>
              <a:rPr lang="en-GB" altLang="en-US" sz="2400">
                <a:ea typeface="ＭＳ Ｐゴシック" pitchFamily="34" charset="-128"/>
              </a:rPr>
            </a:br>
            <a:endParaRPr lang="en-US" altLang="en-US" sz="1200">
              <a:ea typeface="ＭＳ Ｐゴシック" pitchFamily="34" charset="-128"/>
            </a:endParaRPr>
          </a:p>
        </p:txBody>
      </p:sp>
      <p:sp>
        <p:nvSpPr>
          <p:cNvPr id="99331" name="Title 3"/>
          <p:cNvSpPr txBox="1">
            <a:spLocks/>
          </p:cNvSpPr>
          <p:nvPr/>
        </p:nvSpPr>
        <p:spPr bwMode="auto">
          <a:xfrm>
            <a:off x="427038" y="34290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Calibri" pitchFamily="34" charset="0"/>
                <a:ea typeface="ＭＳ Ｐゴシック" pitchFamily="34" charset="-128"/>
              </a:defRPr>
            </a:lvl1pPr>
            <a:lvl2pPr>
              <a:defRPr sz="2800">
                <a:solidFill>
                  <a:schemeClr val="tx1"/>
                </a:solidFill>
                <a:latin typeface="Calibri" pitchFamily="34" charset="0"/>
                <a:ea typeface="ＭＳ Ｐゴシック" pitchFamily="34" charset="-128"/>
              </a:defRPr>
            </a:lvl2pPr>
            <a:lvl3pPr>
              <a:defRPr sz="24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6pPr>
            <a:lvl7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7pPr>
            <a:lvl8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8pPr>
            <a:lvl9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9pPr>
          </a:lstStyle>
          <a:p>
            <a:pPr algn="ctr" defTabSz="457200"/>
            <a:r>
              <a:rPr lang="en-GB" altLang="en-US" sz="2000">
                <a:solidFill>
                  <a:srgbClr val="003366"/>
                </a:solidFill>
                <a:latin typeface="Arial" charset="0"/>
                <a:cs typeface="Arial" charset="0"/>
              </a:rPr>
              <a:t>@iainwk</a:t>
            </a:r>
          </a:p>
          <a:p>
            <a:pPr algn="ctr" defTabSz="457200"/>
            <a:endParaRPr lang="en-GB" altLang="en-US" sz="2000">
              <a:solidFill>
                <a:srgbClr val="003366"/>
              </a:solidFill>
              <a:latin typeface="Arial" charset="0"/>
              <a:cs typeface="Arial" charset="0"/>
            </a:endParaRPr>
          </a:p>
          <a:p>
            <a:pPr algn="ctr" defTabSz="457200"/>
            <a:r>
              <a:rPr lang="en-GB" altLang="en-US" sz="2000">
                <a:solidFill>
                  <a:srgbClr val="003366"/>
                </a:solidFill>
                <a:latin typeface="Arial" charset="0"/>
                <a:cs typeface="Arial" charset="0"/>
              </a:rPr>
              <a:t>Iain.mckay@improvementservice.org.uk</a:t>
            </a:r>
          </a:p>
          <a:p>
            <a:pPr algn="ctr" defTabSz="457200"/>
            <a:br>
              <a:rPr lang="en-GB" altLang="en-US" sz="2400">
                <a:cs typeface="Arial" charset="0"/>
              </a:rPr>
            </a:br>
            <a:endParaRPr lang="en-US" altLang="en-US" sz="1200">
              <a:cs typeface="Arial" charset="0"/>
            </a:endParaRPr>
          </a:p>
        </p:txBody>
      </p:sp>
      <p:pic>
        <p:nvPicPr>
          <p:cNvPr id="99332"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2500" y="3162300"/>
            <a:ext cx="574675"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7331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Content Placeholder 2"/>
          <p:cNvSpPr>
            <a:spLocks noGrp="1"/>
          </p:cNvSpPr>
          <p:nvPr>
            <p:ph idx="4294967295"/>
          </p:nvPr>
        </p:nvSpPr>
        <p:spPr>
          <a:xfrm>
            <a:off x="421481" y="836712"/>
            <a:ext cx="8229600" cy="5328592"/>
          </a:xfrm>
        </p:spPr>
        <p:txBody>
          <a:bodyPr/>
          <a:lstStyle/>
          <a:p>
            <a:pPr marL="0" indent="0">
              <a:spcBef>
                <a:spcPct val="0"/>
              </a:spcBef>
              <a:buNone/>
              <a:defRPr/>
            </a:pPr>
            <a:r>
              <a:rPr lang="en-GB" altLang="en-US" sz="2000" dirty="0">
                <a:solidFill>
                  <a:srgbClr val="003366"/>
                </a:solidFill>
                <a:latin typeface="Arial" panose="020B0604020202020204" pitchFamily="34" charset="0"/>
                <a:cs typeface="Arial" panose="020B0604020202020204" pitchFamily="34" charset="0"/>
              </a:rPr>
              <a:t>Background to the </a:t>
            </a:r>
            <a:r>
              <a:rPr lang="en-GB" altLang="en-US" sz="2000" b="1" dirty="0">
                <a:solidFill>
                  <a:srgbClr val="003366"/>
                </a:solidFill>
                <a:latin typeface="Arial" panose="020B0604020202020204" pitchFamily="34" charset="0"/>
                <a:cs typeface="Arial" panose="020B0604020202020204" pitchFamily="34" charset="0"/>
              </a:rPr>
              <a:t>Scottish Spatial Data Infrastructure</a:t>
            </a:r>
            <a:endParaRPr lang="en-GB" altLang="en-US" sz="2000" dirty="0">
              <a:solidFill>
                <a:srgbClr val="003366"/>
              </a:solidFill>
              <a:latin typeface="Arial" panose="020B0604020202020204" pitchFamily="34" charset="0"/>
              <a:cs typeface="Arial" panose="020B0604020202020204" pitchFamily="34" charset="0"/>
            </a:endParaRPr>
          </a:p>
          <a:p>
            <a:pPr marL="0" indent="0">
              <a:spcBef>
                <a:spcPct val="0"/>
              </a:spcBef>
              <a:buNone/>
              <a:defRPr/>
            </a:pPr>
            <a:endParaRPr lang="en-GB" altLang="en-US" sz="2000" b="1" dirty="0">
              <a:solidFill>
                <a:srgbClr val="003366"/>
              </a:solidFill>
              <a:latin typeface="Arial" panose="020B0604020202020204" pitchFamily="34" charset="0"/>
              <a:cs typeface="Arial" panose="020B0604020202020204" pitchFamily="34" charset="0"/>
            </a:endParaRPr>
          </a:p>
          <a:p>
            <a:pPr marL="0" indent="0">
              <a:spcBef>
                <a:spcPct val="0"/>
              </a:spcBef>
              <a:buNone/>
              <a:defRPr/>
            </a:pPr>
            <a:endParaRPr lang="en-GB" altLang="en-US" sz="2000" dirty="0">
              <a:solidFill>
                <a:srgbClr val="003366"/>
              </a:solidFill>
              <a:latin typeface="Arial" panose="020B0604020202020204" pitchFamily="34" charset="0"/>
              <a:cs typeface="Arial" panose="020B0604020202020204" pitchFamily="34" charset="0"/>
            </a:endParaRPr>
          </a:p>
          <a:p>
            <a:pPr marL="0" indent="0">
              <a:spcBef>
                <a:spcPct val="0"/>
              </a:spcBef>
              <a:buNone/>
              <a:defRPr/>
            </a:pPr>
            <a:r>
              <a:rPr lang="en-GB" altLang="en-US" sz="2000" dirty="0">
                <a:solidFill>
                  <a:srgbClr val="003366"/>
                </a:solidFill>
                <a:latin typeface="Arial" panose="020B0604020202020204" pitchFamily="34" charset="0"/>
                <a:cs typeface="Arial" panose="020B0604020202020204" pitchFamily="34" charset="0"/>
              </a:rPr>
              <a:t>Introduction to the </a:t>
            </a:r>
            <a:r>
              <a:rPr lang="en-GB" altLang="en-US" sz="2000" b="1" dirty="0">
                <a:solidFill>
                  <a:srgbClr val="003366"/>
                </a:solidFill>
                <a:latin typeface="Arial" panose="020B0604020202020204" pitchFamily="34" charset="0"/>
                <a:cs typeface="Arial" panose="020B0604020202020204" pitchFamily="34" charset="0"/>
              </a:rPr>
              <a:t>Spatial Information Service / Spatial Hub</a:t>
            </a:r>
          </a:p>
          <a:p>
            <a:pPr marL="0" indent="0">
              <a:spcBef>
                <a:spcPct val="0"/>
              </a:spcBef>
              <a:buNone/>
              <a:defRPr/>
            </a:pPr>
            <a:endParaRPr lang="en-GB" altLang="en-US" sz="2000" dirty="0">
              <a:solidFill>
                <a:srgbClr val="003366"/>
              </a:solidFill>
              <a:latin typeface="Arial" panose="020B0604020202020204" pitchFamily="34" charset="0"/>
              <a:cs typeface="Arial" panose="020B0604020202020204" pitchFamily="34" charset="0"/>
            </a:endParaRPr>
          </a:p>
          <a:p>
            <a:pPr marL="0" indent="0">
              <a:spcBef>
                <a:spcPct val="0"/>
              </a:spcBef>
              <a:buNone/>
              <a:defRPr/>
            </a:pPr>
            <a:endParaRPr lang="en-GB" altLang="en-US" sz="2000" dirty="0">
              <a:solidFill>
                <a:srgbClr val="003366"/>
              </a:solidFill>
              <a:latin typeface="Arial" panose="020B0604020202020204" pitchFamily="34" charset="0"/>
              <a:cs typeface="Arial" panose="020B0604020202020204" pitchFamily="34" charset="0"/>
            </a:endParaRPr>
          </a:p>
          <a:p>
            <a:pPr marL="0" indent="0">
              <a:spcBef>
                <a:spcPct val="0"/>
              </a:spcBef>
              <a:buNone/>
              <a:defRPr/>
            </a:pPr>
            <a:r>
              <a:rPr lang="en-GB" altLang="en-US" sz="2000" dirty="0">
                <a:solidFill>
                  <a:srgbClr val="003366"/>
                </a:solidFill>
                <a:latin typeface="Arial" panose="020B0604020202020204" pitchFamily="34" charset="0"/>
                <a:cs typeface="Arial" panose="020B0604020202020204" pitchFamily="34" charset="0"/>
              </a:rPr>
              <a:t>An overview of </a:t>
            </a:r>
            <a:r>
              <a:rPr lang="en-GB" altLang="en-US" sz="2000" b="1" dirty="0">
                <a:solidFill>
                  <a:srgbClr val="003366"/>
                </a:solidFill>
                <a:latin typeface="Arial" panose="020B0604020202020204" pitchFamily="34" charset="0"/>
                <a:cs typeface="Arial" panose="020B0604020202020204" pitchFamily="34" charset="0"/>
              </a:rPr>
              <a:t>ScotLIS</a:t>
            </a:r>
            <a:r>
              <a:rPr lang="en-GB" altLang="en-US" sz="2000" dirty="0">
                <a:solidFill>
                  <a:srgbClr val="003366"/>
                </a:solidFill>
                <a:latin typeface="Arial" panose="020B0604020202020204" pitchFamily="34" charset="0"/>
                <a:cs typeface="Arial" panose="020B0604020202020204" pitchFamily="34" charset="0"/>
              </a:rPr>
              <a:t> (Scottish Land Information Service)</a:t>
            </a:r>
          </a:p>
          <a:p>
            <a:pPr marL="0" indent="0">
              <a:spcBef>
                <a:spcPct val="0"/>
              </a:spcBef>
              <a:buFont typeface="Arial" panose="020B0604020202020204" pitchFamily="34" charset="0"/>
              <a:buNone/>
              <a:defRPr/>
            </a:pPr>
            <a:endParaRPr lang="en-GB" altLang="en-US" sz="2000" b="1" dirty="0">
              <a:solidFill>
                <a:srgbClr val="003366"/>
              </a:solidFill>
              <a:latin typeface="Arial" panose="020B0604020202020204" pitchFamily="34" charset="0"/>
              <a:cs typeface="Arial" panose="020B0604020202020204" pitchFamily="34" charset="0"/>
            </a:endParaRPr>
          </a:p>
          <a:p>
            <a:pPr marL="0" indent="0">
              <a:spcBef>
                <a:spcPct val="0"/>
              </a:spcBef>
              <a:buFont typeface="Arial" panose="020B0604020202020204" pitchFamily="34" charset="0"/>
              <a:buNone/>
              <a:defRPr/>
            </a:pPr>
            <a:endParaRPr lang="en-GB" altLang="en-US" sz="2000" b="1" dirty="0">
              <a:solidFill>
                <a:srgbClr val="003366"/>
              </a:solidFill>
              <a:latin typeface="Arial" panose="020B0604020202020204" pitchFamily="34" charset="0"/>
              <a:cs typeface="Arial" panose="020B0604020202020204" pitchFamily="34" charset="0"/>
            </a:endParaRPr>
          </a:p>
          <a:p>
            <a:pPr marL="0" indent="0">
              <a:spcBef>
                <a:spcPct val="0"/>
              </a:spcBef>
              <a:buNone/>
              <a:defRPr/>
            </a:pPr>
            <a:r>
              <a:rPr lang="en-GB" altLang="en-US" sz="2000" dirty="0">
                <a:solidFill>
                  <a:srgbClr val="003366"/>
                </a:solidFill>
                <a:latin typeface="Arial" panose="020B0604020202020204" pitchFamily="34" charset="0"/>
                <a:cs typeface="Arial" panose="020B0604020202020204" pitchFamily="34" charset="0"/>
              </a:rPr>
              <a:t>A look at </a:t>
            </a:r>
            <a:r>
              <a:rPr lang="en-GB" altLang="en-US" sz="2000" b="1" dirty="0">
                <a:solidFill>
                  <a:srgbClr val="003366"/>
                </a:solidFill>
                <a:latin typeface="Arial" panose="020B0604020202020204" pitchFamily="34" charset="0"/>
                <a:cs typeface="Arial" panose="020B0604020202020204" pitchFamily="34" charset="0"/>
              </a:rPr>
              <a:t>Inspire </a:t>
            </a:r>
          </a:p>
          <a:p>
            <a:pPr marL="0" indent="0">
              <a:spcBef>
                <a:spcPct val="0"/>
              </a:spcBef>
              <a:buNone/>
              <a:defRPr/>
            </a:pPr>
            <a:endParaRPr lang="en-GB" altLang="en-US" sz="2000" b="1" dirty="0">
              <a:solidFill>
                <a:srgbClr val="003366"/>
              </a:solidFill>
              <a:latin typeface="Arial" panose="020B0604020202020204" pitchFamily="34" charset="0"/>
              <a:cs typeface="Arial" panose="020B0604020202020204" pitchFamily="34" charset="0"/>
            </a:endParaRPr>
          </a:p>
          <a:p>
            <a:pPr marL="0" indent="0">
              <a:spcBef>
                <a:spcPct val="0"/>
              </a:spcBef>
              <a:buNone/>
              <a:defRPr/>
            </a:pPr>
            <a:endParaRPr lang="en-GB" altLang="en-US" sz="2000" b="1" dirty="0">
              <a:solidFill>
                <a:srgbClr val="003366"/>
              </a:solidFill>
              <a:latin typeface="Arial" panose="020B0604020202020204" pitchFamily="34" charset="0"/>
              <a:cs typeface="Arial" panose="020B0604020202020204" pitchFamily="34" charset="0"/>
            </a:endParaRPr>
          </a:p>
          <a:p>
            <a:pPr marL="0" indent="0">
              <a:spcBef>
                <a:spcPct val="0"/>
              </a:spcBef>
              <a:buFont typeface="Arial" panose="020B0604020202020204" pitchFamily="34" charset="0"/>
              <a:buNone/>
              <a:defRPr/>
            </a:pPr>
            <a:r>
              <a:rPr lang="en-GB" altLang="en-US" sz="2000" dirty="0">
                <a:solidFill>
                  <a:srgbClr val="003366"/>
                </a:solidFill>
                <a:latin typeface="Arial" panose="020B0604020202020204" pitchFamily="34" charset="0"/>
                <a:cs typeface="Arial" panose="020B0604020202020204" pitchFamily="34" charset="0"/>
              </a:rPr>
              <a:t>What are the key </a:t>
            </a:r>
            <a:r>
              <a:rPr lang="en-GB" altLang="en-US" sz="2000" b="1" dirty="0">
                <a:solidFill>
                  <a:srgbClr val="003366"/>
                </a:solidFill>
                <a:latin typeface="Arial" panose="020B0604020202020204" pitchFamily="34" charset="0"/>
                <a:cs typeface="Arial" panose="020B0604020202020204" pitchFamily="34" charset="0"/>
              </a:rPr>
              <a:t>Issues and Challenges?</a:t>
            </a:r>
          </a:p>
        </p:txBody>
      </p:sp>
      <p:sp>
        <p:nvSpPr>
          <p:cNvPr id="75779" name="Rectangle 2"/>
          <p:cNvSpPr txBox="1">
            <a:spLocks noChangeArrowheads="1"/>
          </p:cNvSpPr>
          <p:nvPr/>
        </p:nvSpPr>
        <p:spPr bwMode="auto">
          <a:xfrm>
            <a:off x="53975" y="115888"/>
            <a:ext cx="8964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GB" altLang="en-US" b="1" dirty="0">
                <a:solidFill>
                  <a:srgbClr val="003366"/>
                </a:solidFill>
                <a:latin typeface="Arial" panose="020B0604020202020204" pitchFamily="34" charset="0"/>
                <a:cs typeface="Arial" panose="020B0604020202020204" pitchFamily="34" charset="0"/>
              </a:rPr>
              <a:t>Overview</a:t>
            </a:r>
          </a:p>
        </p:txBody>
      </p:sp>
    </p:spTree>
    <p:extLst>
      <p:ext uri="{BB962C8B-B14F-4D97-AF65-F5344CB8AC3E}">
        <p14:creationId xmlns:p14="http://schemas.microsoft.com/office/powerpoint/2010/main" val="3041214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Content Placeholder 2"/>
          <p:cNvSpPr>
            <a:spLocks noGrp="1"/>
          </p:cNvSpPr>
          <p:nvPr>
            <p:ph idx="4294967295"/>
          </p:nvPr>
        </p:nvSpPr>
        <p:spPr/>
        <p:txBody>
          <a:bodyPr/>
          <a:lstStyle/>
          <a:p>
            <a:pPr>
              <a:spcBef>
                <a:spcPct val="0"/>
              </a:spcBef>
              <a:defRPr/>
            </a:pPr>
            <a:r>
              <a:rPr lang="en-GB" altLang="en-US" sz="2000" dirty="0">
                <a:solidFill>
                  <a:srgbClr val="003366"/>
                </a:solidFill>
                <a:latin typeface="Arial" panose="020B0604020202020204" pitchFamily="34" charset="0"/>
                <a:cs typeface="Arial" panose="020B0604020202020204" pitchFamily="34" charset="0"/>
              </a:rPr>
              <a:t>2003 </a:t>
            </a:r>
            <a:r>
              <a:rPr lang="en-GB" altLang="en-US" sz="2000" b="1" dirty="0">
                <a:solidFill>
                  <a:srgbClr val="003366"/>
                </a:solidFill>
                <a:latin typeface="Arial" panose="020B0604020202020204" pitchFamily="34" charset="0"/>
                <a:cs typeface="Arial" panose="020B0604020202020204" pitchFamily="34" charset="0"/>
              </a:rPr>
              <a:t>MGF2 Funded </a:t>
            </a:r>
            <a:r>
              <a:rPr lang="en-GB" altLang="en-US" sz="2000" dirty="0">
                <a:solidFill>
                  <a:srgbClr val="003366"/>
                </a:solidFill>
                <a:latin typeface="Arial" panose="020B0604020202020204" pitchFamily="34" charset="0"/>
                <a:cs typeface="Arial" panose="020B0604020202020204" pitchFamily="34" charset="0"/>
              </a:rPr>
              <a:t>- c£10M provided to create a national address asset to </a:t>
            </a:r>
            <a:r>
              <a:rPr lang="en-GB" altLang="en-US" sz="2000" b="1" dirty="0">
                <a:solidFill>
                  <a:srgbClr val="003366"/>
                </a:solidFill>
                <a:latin typeface="Arial" panose="020B0604020202020204" pitchFamily="34" charset="0"/>
                <a:cs typeface="Arial" panose="020B0604020202020204" pitchFamily="34" charset="0"/>
              </a:rPr>
              <a:t>underpin improved service delivery</a:t>
            </a:r>
          </a:p>
          <a:p>
            <a:pPr marL="0" indent="0">
              <a:spcBef>
                <a:spcPct val="0"/>
              </a:spcBef>
              <a:buFont typeface="Arial" panose="020B0604020202020204" pitchFamily="34" charset="0"/>
              <a:buNone/>
              <a:defRPr/>
            </a:pPr>
            <a:endParaRPr lang="en-GB" altLang="en-US" sz="2000" dirty="0">
              <a:solidFill>
                <a:srgbClr val="003366"/>
              </a:solidFill>
              <a:latin typeface="Arial" panose="020B0604020202020204" pitchFamily="34" charset="0"/>
              <a:cs typeface="Arial" panose="020B0604020202020204" pitchFamily="34" charset="0"/>
            </a:endParaRPr>
          </a:p>
          <a:p>
            <a:pPr>
              <a:spcBef>
                <a:spcPct val="0"/>
              </a:spcBef>
              <a:defRPr/>
            </a:pPr>
            <a:r>
              <a:rPr lang="en-GB" altLang="en-US" sz="2000" b="1" dirty="0">
                <a:solidFill>
                  <a:srgbClr val="003366"/>
                </a:solidFill>
                <a:latin typeface="Arial" panose="020B0604020202020204" pitchFamily="34" charset="0"/>
                <a:cs typeface="Arial" panose="020B0604020202020204" pitchFamily="34" charset="0"/>
              </a:rPr>
              <a:t>All 32 councils </a:t>
            </a:r>
            <a:r>
              <a:rPr lang="en-GB" altLang="en-US" sz="2000" dirty="0">
                <a:solidFill>
                  <a:srgbClr val="003366"/>
                </a:solidFill>
                <a:latin typeface="Arial" panose="020B0604020202020204" pitchFamily="34" charset="0"/>
                <a:cs typeface="Arial" panose="020B0604020202020204" pitchFamily="34" charset="0"/>
              </a:rPr>
              <a:t>working to a common standard was </a:t>
            </a:r>
            <a:r>
              <a:rPr lang="en-GB" altLang="en-US" sz="2000" b="1" dirty="0">
                <a:solidFill>
                  <a:srgbClr val="003366"/>
                </a:solidFill>
                <a:latin typeface="Arial" panose="020B0604020202020204" pitchFamily="34" charset="0"/>
                <a:cs typeface="Arial" panose="020B0604020202020204" pitchFamily="34" charset="0"/>
              </a:rPr>
              <a:t>essential</a:t>
            </a:r>
            <a:r>
              <a:rPr lang="en-GB" altLang="en-US" sz="2000" dirty="0">
                <a:solidFill>
                  <a:srgbClr val="003366"/>
                </a:solidFill>
                <a:latin typeface="Arial" panose="020B0604020202020204" pitchFamily="34" charset="0"/>
                <a:cs typeface="Arial" panose="020B0604020202020204" pitchFamily="34" charset="0"/>
              </a:rPr>
              <a:t> and required considerable effort in networking</a:t>
            </a:r>
          </a:p>
          <a:p>
            <a:pPr>
              <a:spcBef>
                <a:spcPct val="0"/>
              </a:spcBef>
              <a:defRPr/>
            </a:pPr>
            <a:endParaRPr lang="en-GB" altLang="en-US" sz="2000" dirty="0">
              <a:solidFill>
                <a:srgbClr val="003366"/>
              </a:solidFill>
              <a:latin typeface="Arial" panose="020B0604020202020204" pitchFamily="34" charset="0"/>
              <a:cs typeface="Arial" panose="020B0604020202020204" pitchFamily="34" charset="0"/>
            </a:endParaRPr>
          </a:p>
          <a:p>
            <a:pPr>
              <a:spcBef>
                <a:spcPct val="0"/>
              </a:spcBef>
              <a:defRPr/>
            </a:pPr>
            <a:r>
              <a:rPr lang="en-GB" altLang="en-US" sz="2000" dirty="0">
                <a:solidFill>
                  <a:srgbClr val="003366"/>
                </a:solidFill>
                <a:latin typeface="Arial" panose="020B0604020202020204" pitchFamily="34" charset="0"/>
                <a:cs typeface="Arial" panose="020B0604020202020204" pitchFamily="34" charset="0"/>
              </a:rPr>
              <a:t>Completed in 2006-7 and widely used </a:t>
            </a:r>
            <a:r>
              <a:rPr lang="en-GB" altLang="en-US" sz="2000" b="1" dirty="0">
                <a:solidFill>
                  <a:srgbClr val="003366"/>
                </a:solidFill>
                <a:latin typeface="Arial" panose="020B0604020202020204" pitchFamily="34" charset="0"/>
                <a:cs typeface="Arial" panose="020B0604020202020204" pitchFamily="34" charset="0"/>
              </a:rPr>
              <a:t>within councils </a:t>
            </a:r>
            <a:r>
              <a:rPr lang="en-GB" altLang="en-US" sz="2000" dirty="0">
                <a:solidFill>
                  <a:srgbClr val="003366"/>
                </a:solidFill>
                <a:latin typeface="Arial" panose="020B0604020202020204" pitchFamily="34" charset="0"/>
                <a:cs typeface="Arial" panose="020B0604020202020204" pitchFamily="34" charset="0"/>
              </a:rPr>
              <a:t>and by external users e.g. </a:t>
            </a:r>
            <a:r>
              <a:rPr lang="en-GB" altLang="en-US" sz="2000" b="1" dirty="0" err="1">
                <a:solidFill>
                  <a:srgbClr val="003366"/>
                </a:solidFill>
                <a:latin typeface="Arial" panose="020B0604020202020204" pitchFamily="34" charset="0"/>
                <a:cs typeface="Arial" panose="020B0604020202020204" pitchFamily="34" charset="0"/>
              </a:rPr>
              <a:t>ePlanning</a:t>
            </a:r>
            <a:r>
              <a:rPr lang="en-GB" altLang="en-US" sz="2000" dirty="0">
                <a:solidFill>
                  <a:srgbClr val="003366"/>
                </a:solidFill>
                <a:latin typeface="Arial" panose="020B0604020202020204" pitchFamily="34" charset="0"/>
                <a:cs typeface="Arial" panose="020B0604020202020204" pitchFamily="34" charset="0"/>
              </a:rPr>
              <a:t>, </a:t>
            </a:r>
            <a:r>
              <a:rPr lang="en-GB" altLang="en-US" sz="2000" b="1" dirty="0">
                <a:solidFill>
                  <a:srgbClr val="003366"/>
                </a:solidFill>
                <a:latin typeface="Arial" panose="020B0604020202020204" pitchFamily="34" charset="0"/>
                <a:cs typeface="Arial" panose="020B0604020202020204" pitchFamily="34" charset="0"/>
              </a:rPr>
              <a:t>Energy Performance  Certificates and Emergency Services</a:t>
            </a:r>
          </a:p>
          <a:p>
            <a:pPr marL="0" indent="0">
              <a:spcBef>
                <a:spcPct val="0"/>
              </a:spcBef>
              <a:buNone/>
              <a:defRPr/>
            </a:pPr>
            <a:endParaRPr lang="en-GB" altLang="en-US" sz="2000" dirty="0">
              <a:solidFill>
                <a:srgbClr val="003366"/>
              </a:solidFill>
              <a:latin typeface="Arial" panose="020B0604020202020204" pitchFamily="34" charset="0"/>
              <a:cs typeface="Arial" panose="020B0604020202020204" pitchFamily="34" charset="0"/>
            </a:endParaRPr>
          </a:p>
          <a:p>
            <a:pPr>
              <a:spcBef>
                <a:spcPct val="0"/>
              </a:spcBef>
              <a:defRPr/>
            </a:pPr>
            <a:r>
              <a:rPr lang="en-GB" altLang="en-US" sz="2000" dirty="0">
                <a:solidFill>
                  <a:srgbClr val="003366"/>
                </a:solidFill>
                <a:latin typeface="Arial" panose="020B0604020202020204" pitchFamily="34" charset="0"/>
                <a:cs typeface="Arial" panose="020B0604020202020204" pitchFamily="34" charset="0"/>
              </a:rPr>
              <a:t>Approach by </a:t>
            </a:r>
            <a:r>
              <a:rPr lang="en-GB" altLang="en-US" sz="2000" b="1" dirty="0">
                <a:solidFill>
                  <a:srgbClr val="003366"/>
                </a:solidFill>
                <a:latin typeface="Arial" panose="020B0604020202020204" pitchFamily="34" charset="0"/>
                <a:cs typeface="Arial" panose="020B0604020202020204" pitchFamily="34" charset="0"/>
              </a:rPr>
              <a:t>OS</a:t>
            </a:r>
            <a:r>
              <a:rPr lang="en-GB" altLang="en-US" sz="2000" dirty="0">
                <a:solidFill>
                  <a:srgbClr val="003366"/>
                </a:solidFill>
                <a:latin typeface="Arial" panose="020B0604020202020204" pitchFamily="34" charset="0"/>
                <a:cs typeface="Arial" panose="020B0604020202020204" pitchFamily="34" charset="0"/>
              </a:rPr>
              <a:t> for inclusion of OSG in </a:t>
            </a:r>
            <a:r>
              <a:rPr lang="en-GB" altLang="en-US" sz="2000" b="1" dirty="0" err="1">
                <a:solidFill>
                  <a:srgbClr val="003366"/>
                </a:solidFill>
                <a:latin typeface="Arial" panose="020B0604020202020204" pitchFamily="34" charset="0"/>
                <a:cs typeface="Arial" panose="020B0604020202020204" pitchFamily="34" charset="0"/>
              </a:rPr>
              <a:t>AddressBase</a:t>
            </a:r>
            <a:r>
              <a:rPr lang="en-GB" altLang="en-US" sz="2000" dirty="0">
                <a:solidFill>
                  <a:srgbClr val="003366"/>
                </a:solidFill>
                <a:latin typeface="Arial" panose="020B0604020202020204" pitchFamily="34" charset="0"/>
                <a:cs typeface="Arial" panose="020B0604020202020204" pitchFamily="34" charset="0"/>
              </a:rPr>
              <a:t> products has widened the uptake, including commercial usage.</a:t>
            </a:r>
            <a:endParaRPr lang="en-GB" altLang="en-US" sz="2000" b="1" dirty="0">
              <a:solidFill>
                <a:srgbClr val="003366"/>
              </a:solidFill>
              <a:latin typeface="Arial" panose="020B0604020202020204" pitchFamily="34" charset="0"/>
              <a:cs typeface="Arial" panose="020B0604020202020204" pitchFamily="34" charset="0"/>
            </a:endParaRPr>
          </a:p>
          <a:p>
            <a:pPr marL="0" indent="0">
              <a:spcBef>
                <a:spcPct val="0"/>
              </a:spcBef>
              <a:buFont typeface="Arial" panose="020B0604020202020204" pitchFamily="34" charset="0"/>
              <a:buNone/>
              <a:defRPr/>
            </a:pPr>
            <a:endParaRPr lang="en-GB" altLang="en-US" sz="2000" b="1" dirty="0">
              <a:solidFill>
                <a:srgbClr val="003366"/>
              </a:solidFill>
              <a:latin typeface="Arial" panose="020B0604020202020204" pitchFamily="34" charset="0"/>
              <a:cs typeface="Arial" panose="020B0604020202020204" pitchFamily="34" charset="0"/>
            </a:endParaRPr>
          </a:p>
        </p:txBody>
      </p:sp>
      <p:sp>
        <p:nvSpPr>
          <p:cNvPr id="75779" name="Rectangle 2"/>
          <p:cNvSpPr txBox="1">
            <a:spLocks noChangeArrowheads="1"/>
          </p:cNvSpPr>
          <p:nvPr/>
        </p:nvSpPr>
        <p:spPr bwMode="auto">
          <a:xfrm>
            <a:off x="53975" y="115888"/>
            <a:ext cx="8964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GB" altLang="en-US" b="1" dirty="0">
                <a:solidFill>
                  <a:srgbClr val="003366"/>
                </a:solidFill>
                <a:latin typeface="Arial" panose="020B0604020202020204" pitchFamily="34" charset="0"/>
                <a:cs typeface="Arial" panose="020B0604020202020204" pitchFamily="34" charset="0"/>
              </a:rPr>
              <a:t>Spatial Information Service – Origins</a:t>
            </a:r>
          </a:p>
        </p:txBody>
      </p:sp>
      <p:sp>
        <p:nvSpPr>
          <p:cNvPr id="75780" name="Rectangle 2"/>
          <p:cNvSpPr txBox="1">
            <a:spLocks noChangeArrowheads="1"/>
          </p:cNvSpPr>
          <p:nvPr/>
        </p:nvSpPr>
        <p:spPr bwMode="auto">
          <a:xfrm>
            <a:off x="0" y="858838"/>
            <a:ext cx="8964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GB" altLang="en-US" b="1" dirty="0">
                <a:solidFill>
                  <a:srgbClr val="003366"/>
                </a:solidFill>
                <a:latin typeface="Arial" panose="020B0604020202020204" pitchFamily="34" charset="0"/>
                <a:cs typeface="Arial" panose="020B0604020202020204" pitchFamily="34" charset="0"/>
              </a:rPr>
              <a:t>One Scotland Gazetteer</a:t>
            </a:r>
          </a:p>
        </p:txBody>
      </p:sp>
    </p:spTree>
    <p:extLst>
      <p:ext uri="{BB962C8B-B14F-4D97-AF65-F5344CB8AC3E}">
        <p14:creationId xmlns:p14="http://schemas.microsoft.com/office/powerpoint/2010/main" val="686692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a:xfrm>
            <a:off x="107504" y="116632"/>
            <a:ext cx="8898384" cy="457200"/>
          </a:xfrm>
        </p:spPr>
        <p:txBody>
          <a:bodyPr/>
          <a:lstStyle/>
          <a:p>
            <a:pPr algn="l" eaLnBrk="1" hangingPunct="1"/>
            <a:r>
              <a:rPr lang="en-GB" altLang="en-US" sz="3200" b="1" dirty="0">
                <a:solidFill>
                  <a:srgbClr val="003366"/>
                </a:solidFill>
                <a:latin typeface="Arial" charset="0"/>
                <a:ea typeface="ＭＳ Ｐゴシック" pitchFamily="34" charset="-128"/>
                <a:cs typeface="Arial" charset="0"/>
              </a:rPr>
              <a:t>Scottish Spatial Data Infrastructure</a:t>
            </a:r>
          </a:p>
        </p:txBody>
      </p:sp>
      <p:sp>
        <p:nvSpPr>
          <p:cNvPr id="80899" name="Text Box 3"/>
          <p:cNvSpPr txBox="1">
            <a:spLocks noChangeArrowheads="1"/>
          </p:cNvSpPr>
          <p:nvPr/>
        </p:nvSpPr>
        <p:spPr bwMode="auto">
          <a:xfrm>
            <a:off x="250825" y="1052513"/>
            <a:ext cx="561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50000"/>
              </a:spcBef>
              <a:buClr>
                <a:srgbClr val="FF0000"/>
              </a:buClr>
              <a:buFont typeface="Wingdings" pitchFamily="2" charset="2"/>
              <a:buNone/>
            </a:pPr>
            <a:r>
              <a:rPr lang="en-GB" altLang="en-US" sz="2000" b="1">
                <a:solidFill>
                  <a:srgbClr val="003366"/>
                </a:solidFill>
                <a:latin typeface="Arial" charset="0"/>
              </a:rPr>
              <a:t>It started with the GI Strategy for Scotland -</a:t>
            </a:r>
          </a:p>
        </p:txBody>
      </p:sp>
      <p:pic>
        <p:nvPicPr>
          <p:cNvPr id="80900" name="Picture 11" descr="GI strateg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1125538"/>
            <a:ext cx="2119313"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1" name="Text Box 14"/>
          <p:cNvSpPr txBox="1">
            <a:spLocks noChangeArrowheads="1"/>
          </p:cNvSpPr>
          <p:nvPr/>
        </p:nvSpPr>
        <p:spPr bwMode="auto">
          <a:xfrm>
            <a:off x="250825" y="2006600"/>
            <a:ext cx="59055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50000"/>
              </a:spcBef>
              <a:buFontTx/>
              <a:buNone/>
            </a:pPr>
            <a:r>
              <a:rPr lang="en-GB" altLang="en-US" sz="2000" b="1">
                <a:solidFill>
                  <a:srgbClr val="003366"/>
                </a:solidFill>
                <a:latin typeface="Arial" charset="0"/>
              </a:rPr>
              <a:t>Strategy Objective 2</a:t>
            </a:r>
          </a:p>
          <a:p>
            <a:pPr eaLnBrk="1" hangingPunct="1">
              <a:spcBef>
                <a:spcPct val="50000"/>
              </a:spcBef>
              <a:buFontTx/>
              <a:buNone/>
            </a:pPr>
            <a:r>
              <a:rPr lang="en-GB" altLang="en-US" sz="1600" b="1" i="1">
                <a:solidFill>
                  <a:srgbClr val="003366"/>
                </a:solidFill>
                <a:latin typeface="Arial" charset="0"/>
              </a:rPr>
              <a:t>“Ensure that everyone can use the most up-to-date and accurate geographic information about Scotland that can be delivered with best use of resources”</a:t>
            </a:r>
          </a:p>
        </p:txBody>
      </p:sp>
      <p:sp>
        <p:nvSpPr>
          <p:cNvPr id="80902" name="Text Box 15"/>
          <p:cNvSpPr txBox="1">
            <a:spLocks noChangeArrowheads="1"/>
          </p:cNvSpPr>
          <p:nvPr/>
        </p:nvSpPr>
        <p:spPr bwMode="auto">
          <a:xfrm>
            <a:off x="242888" y="3346450"/>
            <a:ext cx="59055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50000"/>
              </a:spcBef>
              <a:buFontTx/>
              <a:buNone/>
            </a:pPr>
            <a:r>
              <a:rPr lang="en-GB" altLang="en-US" sz="2000" b="1">
                <a:solidFill>
                  <a:srgbClr val="003366"/>
                </a:solidFill>
                <a:latin typeface="Arial" charset="0"/>
              </a:rPr>
              <a:t>Strategy Objective 3</a:t>
            </a:r>
          </a:p>
          <a:p>
            <a:pPr eaLnBrk="1" hangingPunct="1">
              <a:spcBef>
                <a:spcPct val="50000"/>
              </a:spcBef>
              <a:buFontTx/>
              <a:buNone/>
            </a:pPr>
            <a:r>
              <a:rPr lang="en-GB" altLang="en-US" sz="1600" b="1" i="1">
                <a:solidFill>
                  <a:srgbClr val="003366"/>
                </a:solidFill>
                <a:latin typeface="Arial" charset="0"/>
              </a:rPr>
              <a:t>“Develop and promote the means whereby geographic information can be shared, within the practical limits of best value, so as to give a high quality and knowledge “return” from each set of data”</a:t>
            </a:r>
          </a:p>
        </p:txBody>
      </p:sp>
      <p:sp>
        <p:nvSpPr>
          <p:cNvPr id="80903" name="Text Box 3"/>
          <p:cNvSpPr txBox="1">
            <a:spLocks noChangeArrowheads="1"/>
          </p:cNvSpPr>
          <p:nvPr/>
        </p:nvSpPr>
        <p:spPr bwMode="auto">
          <a:xfrm>
            <a:off x="250825" y="4895850"/>
            <a:ext cx="8783638" cy="200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50000"/>
              </a:spcBef>
              <a:buClr>
                <a:srgbClr val="FF0000"/>
              </a:buClr>
              <a:buFont typeface="Wingdings" pitchFamily="2" charset="2"/>
              <a:buNone/>
            </a:pPr>
            <a:r>
              <a:rPr lang="en-GB" altLang="en-US" sz="2000" b="1" dirty="0">
                <a:solidFill>
                  <a:srgbClr val="003366"/>
                </a:solidFill>
                <a:latin typeface="Arial" charset="0"/>
              </a:rPr>
              <a:t>..and the recommendations of the McClelland Report (2011)</a:t>
            </a:r>
          </a:p>
          <a:p>
            <a:pPr lvl="1" eaLnBrk="1" hangingPunct="1">
              <a:spcBef>
                <a:spcPts val="300"/>
              </a:spcBef>
              <a:buClr>
                <a:srgbClr val="FF0000"/>
              </a:buClr>
              <a:buFont typeface="Wingdings" pitchFamily="2" charset="2"/>
              <a:buChar char="Ø"/>
            </a:pPr>
            <a:r>
              <a:rPr lang="en-GB" altLang="en-US" sz="1600" b="1" dirty="0">
                <a:solidFill>
                  <a:srgbClr val="003366"/>
                </a:solidFill>
                <a:latin typeface="Arial" charset="0"/>
              </a:rPr>
              <a:t>Shared procurement of (spatial) datasets</a:t>
            </a:r>
          </a:p>
          <a:p>
            <a:pPr lvl="1" eaLnBrk="1" hangingPunct="1">
              <a:spcBef>
                <a:spcPts val="300"/>
              </a:spcBef>
              <a:buClr>
                <a:srgbClr val="FF0000"/>
              </a:buClr>
              <a:buFont typeface="Wingdings" pitchFamily="2" charset="2"/>
              <a:buChar char="Ø"/>
            </a:pPr>
            <a:r>
              <a:rPr lang="en-GB" altLang="en-US" sz="1600" b="1" dirty="0">
                <a:solidFill>
                  <a:srgbClr val="003366"/>
                </a:solidFill>
                <a:latin typeface="Arial" charset="0"/>
              </a:rPr>
              <a:t>Shared procurement/development of software/applications</a:t>
            </a:r>
          </a:p>
          <a:p>
            <a:pPr lvl="1" eaLnBrk="1" hangingPunct="1">
              <a:spcBef>
                <a:spcPts val="300"/>
              </a:spcBef>
              <a:buClr>
                <a:srgbClr val="FF0000"/>
              </a:buClr>
              <a:buFont typeface="Wingdings" pitchFamily="2" charset="2"/>
              <a:buChar char="Ø"/>
            </a:pPr>
            <a:r>
              <a:rPr lang="en-GB" altLang="en-US" sz="1600" b="1" dirty="0">
                <a:solidFill>
                  <a:srgbClr val="003366"/>
                </a:solidFill>
                <a:latin typeface="Arial" charset="0"/>
              </a:rPr>
              <a:t>Changing procedures, organisational design and resourcing to </a:t>
            </a:r>
          </a:p>
          <a:p>
            <a:pPr marL="457200" lvl="1" indent="0" eaLnBrk="1" hangingPunct="1">
              <a:spcBef>
                <a:spcPts val="300"/>
              </a:spcBef>
              <a:buClr>
                <a:srgbClr val="FF0000"/>
              </a:buClr>
              <a:buNone/>
            </a:pPr>
            <a:r>
              <a:rPr lang="en-GB" altLang="en-US" sz="1600" b="1" dirty="0">
                <a:solidFill>
                  <a:srgbClr val="003366"/>
                </a:solidFill>
                <a:latin typeface="Arial" charset="0"/>
              </a:rPr>
              <a:t>     enable delivery cost effective delivery of ICT applications (SDI) </a:t>
            </a:r>
          </a:p>
          <a:p>
            <a:pPr eaLnBrk="1" hangingPunct="1">
              <a:spcBef>
                <a:spcPct val="50000"/>
              </a:spcBef>
              <a:buClr>
                <a:srgbClr val="FF0000"/>
              </a:buClr>
              <a:buFont typeface="Wingdings" pitchFamily="2" charset="2"/>
              <a:buNone/>
            </a:pPr>
            <a:r>
              <a:rPr lang="en-GB" altLang="en-US" sz="2000" b="1" dirty="0">
                <a:solidFill>
                  <a:srgbClr val="003366"/>
                </a:solidFill>
                <a:latin typeface="Arial" charset="0"/>
              </a:rPr>
              <a:t>-</a:t>
            </a:r>
          </a:p>
        </p:txBody>
      </p:sp>
      <p:sp>
        <p:nvSpPr>
          <p:cNvPr id="80904" name="Text Box 10"/>
          <p:cNvSpPr txBox="1">
            <a:spLocks noChangeArrowheads="1"/>
          </p:cNvSpPr>
          <p:nvPr/>
        </p:nvSpPr>
        <p:spPr bwMode="auto">
          <a:xfrm>
            <a:off x="242888" y="1457325"/>
            <a:ext cx="61293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r>
              <a:rPr lang="en-GB" altLang="en-US" sz="2000" b="1">
                <a:solidFill>
                  <a:srgbClr val="003366"/>
                </a:solidFill>
                <a:latin typeface="Arial" charset="0"/>
              </a:rPr>
              <a:t>“One Scotland - One Geography” </a:t>
            </a:r>
            <a:r>
              <a:rPr lang="en-GB" altLang="en-US" sz="1600" b="1">
                <a:solidFill>
                  <a:srgbClr val="003366"/>
                </a:solidFill>
                <a:latin typeface="Arial" charset="0"/>
              </a:rPr>
              <a:t>2006-2011</a:t>
            </a:r>
          </a:p>
        </p:txBody>
      </p:sp>
      <p:sp>
        <p:nvSpPr>
          <p:cNvPr id="2" name="Oval 1"/>
          <p:cNvSpPr/>
          <p:nvPr/>
        </p:nvSpPr>
        <p:spPr>
          <a:xfrm>
            <a:off x="4373563" y="1444625"/>
            <a:ext cx="1152525" cy="469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Tree>
    <p:extLst>
      <p:ext uri="{BB962C8B-B14F-4D97-AF65-F5344CB8AC3E}">
        <p14:creationId xmlns:p14="http://schemas.microsoft.com/office/powerpoint/2010/main" val="3774824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a:xfrm>
            <a:off x="53975" y="111125"/>
            <a:ext cx="8964613" cy="457200"/>
          </a:xfrm>
        </p:spPr>
        <p:txBody>
          <a:bodyPr/>
          <a:lstStyle/>
          <a:p>
            <a:pPr eaLnBrk="1" hangingPunct="1"/>
            <a:r>
              <a:rPr lang="en-GB" altLang="en-US" sz="3200" b="1">
                <a:solidFill>
                  <a:srgbClr val="003366"/>
                </a:solidFill>
                <a:latin typeface="Arial" charset="0"/>
                <a:ea typeface="ＭＳ Ｐゴシック" pitchFamily="34" charset="-128"/>
                <a:cs typeface="Arial" charset="0"/>
              </a:rPr>
              <a:t>How has the Scottish SDI been developed?</a:t>
            </a:r>
          </a:p>
        </p:txBody>
      </p:sp>
      <p:sp>
        <p:nvSpPr>
          <p:cNvPr id="81923" name="Text Box 3"/>
          <p:cNvSpPr txBox="1">
            <a:spLocks noChangeArrowheads="1"/>
          </p:cNvSpPr>
          <p:nvPr/>
        </p:nvSpPr>
        <p:spPr bwMode="auto">
          <a:xfrm>
            <a:off x="179388" y="1036638"/>
            <a:ext cx="87137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ＭＳ Ｐゴシック" pitchFamily="34" charset="-128"/>
              </a:defRPr>
            </a:lvl1pPr>
            <a:lvl2pPr>
              <a:defRPr sz="2800">
                <a:solidFill>
                  <a:schemeClr val="tx1"/>
                </a:solidFill>
                <a:latin typeface="Calibri" pitchFamily="34" charset="0"/>
                <a:ea typeface="ＭＳ Ｐゴシック" pitchFamily="34" charset="-128"/>
              </a:defRPr>
            </a:lvl2pPr>
            <a:lvl3pPr>
              <a:defRPr sz="24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6pPr>
            <a:lvl7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7pPr>
            <a:lvl8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8pPr>
            <a:lvl9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50000"/>
              </a:spcBef>
              <a:buClr>
                <a:srgbClr val="FF0000"/>
              </a:buClr>
            </a:pPr>
            <a:r>
              <a:rPr lang="en-GB" altLang="en-US" sz="2000" b="1">
                <a:solidFill>
                  <a:srgbClr val="003366"/>
                </a:solidFill>
                <a:latin typeface="Arial" charset="0"/>
              </a:rPr>
              <a:t>So far it appears to be largely by using the Jirecek approach.</a:t>
            </a:r>
          </a:p>
        </p:txBody>
      </p:sp>
      <p:sp>
        <p:nvSpPr>
          <p:cNvPr id="12" name="Text Box 3"/>
          <p:cNvSpPr txBox="1">
            <a:spLocks noChangeArrowheads="1"/>
          </p:cNvSpPr>
          <p:nvPr/>
        </p:nvSpPr>
        <p:spPr bwMode="auto">
          <a:xfrm>
            <a:off x="179388" y="5159375"/>
            <a:ext cx="84772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ＭＳ Ｐゴシック" pitchFamily="34" charset="-128"/>
              </a:defRPr>
            </a:lvl1pPr>
            <a:lvl2pPr>
              <a:defRPr sz="2800">
                <a:solidFill>
                  <a:schemeClr val="tx1"/>
                </a:solidFill>
                <a:latin typeface="Calibri" pitchFamily="34" charset="0"/>
                <a:ea typeface="ＭＳ Ｐゴシック" pitchFamily="34" charset="-128"/>
              </a:defRPr>
            </a:lvl2pPr>
            <a:lvl3pPr>
              <a:defRPr sz="24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6pPr>
            <a:lvl7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7pPr>
            <a:lvl8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8pPr>
            <a:lvl9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r>
              <a:rPr lang="en-GB" altLang="en-US" sz="2000" b="1" i="1">
                <a:solidFill>
                  <a:srgbClr val="003366"/>
                </a:solidFill>
                <a:latin typeface="Arial" charset="0"/>
              </a:rPr>
              <a:t>“We, the unwilling, led by the unknowing, are doing the impossible for the ungrateful. We have done so much, for so long, with so little, we are now qualified to do anything with nothing.” K Jirecek</a:t>
            </a:r>
          </a:p>
        </p:txBody>
      </p:sp>
      <p:grpSp>
        <p:nvGrpSpPr>
          <p:cNvPr id="7" name="Group 6"/>
          <p:cNvGrpSpPr>
            <a:grpSpLocks/>
          </p:cNvGrpSpPr>
          <p:nvPr/>
        </p:nvGrpSpPr>
        <p:grpSpPr bwMode="auto">
          <a:xfrm>
            <a:off x="376238" y="1504950"/>
            <a:ext cx="8280400" cy="3554413"/>
            <a:chOff x="375991" y="1504849"/>
            <a:chExt cx="8280431" cy="3554485"/>
          </a:xfrm>
        </p:grpSpPr>
        <p:pic>
          <p:nvPicPr>
            <p:cNvPr id="8192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5991" y="1504849"/>
              <a:ext cx="2664296" cy="3554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8" name="Text Box 3"/>
            <p:cNvSpPr txBox="1">
              <a:spLocks noChangeArrowheads="1"/>
            </p:cNvSpPr>
            <p:nvPr/>
          </p:nvSpPr>
          <p:spPr bwMode="auto">
            <a:xfrm>
              <a:off x="3203339" y="1504849"/>
              <a:ext cx="5453083" cy="1324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ea typeface="ＭＳ Ｐゴシック" panose="020B0600070205080204" pitchFamily="34" charset="-128"/>
                </a:defRPr>
              </a:lvl1pPr>
              <a:lvl2pPr marL="742950" indent="-285750">
                <a:defRPr sz="2800">
                  <a:solidFill>
                    <a:schemeClr val="tx1"/>
                  </a:solidFill>
                  <a:latin typeface="Arial" panose="020B0604020202020204" pitchFamily="34" charset="0"/>
                  <a:ea typeface="ＭＳ Ｐゴシック" panose="020B0600070205080204" pitchFamily="34" charset="-128"/>
                </a:defRPr>
              </a:lvl2pPr>
              <a:lvl3pPr marL="1143000" indent="-228600">
                <a:defRPr sz="2800">
                  <a:solidFill>
                    <a:schemeClr val="tx1"/>
                  </a:solidFill>
                  <a:latin typeface="Arial" panose="020B0604020202020204" pitchFamily="34" charset="0"/>
                  <a:ea typeface="ＭＳ Ｐゴシック" panose="020B0600070205080204" pitchFamily="34" charset="-128"/>
                </a:defRPr>
              </a:lvl3pPr>
              <a:lvl4pPr marL="1600200" indent="-228600">
                <a:defRPr sz="2800">
                  <a:solidFill>
                    <a:schemeClr val="tx1"/>
                  </a:solidFill>
                  <a:latin typeface="Arial" panose="020B0604020202020204" pitchFamily="34" charset="0"/>
                  <a:ea typeface="ＭＳ Ｐゴシック" panose="020B0600070205080204" pitchFamily="34" charset="-128"/>
                </a:defRPr>
              </a:lvl4pPr>
              <a:lvl5pPr marL="2057400" indent="-22860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
                  <a:srgbClr val="FF0000"/>
                </a:buClr>
                <a:defRPr/>
              </a:pPr>
              <a:r>
                <a:rPr lang="en-GB" altLang="en-US" sz="2000" b="1" dirty="0">
                  <a:solidFill>
                    <a:srgbClr val="003366"/>
                  </a:solidFill>
                  <a:cs typeface="Arial" panose="020B0604020202020204" pitchFamily="34" charset="0"/>
                </a:rPr>
                <a:t>Konstantin </a:t>
              </a:r>
              <a:r>
                <a:rPr lang="en-GB" altLang="en-US" sz="2000" b="1" dirty="0" err="1">
                  <a:solidFill>
                    <a:srgbClr val="003366"/>
                  </a:solidFill>
                  <a:cs typeface="Arial" panose="020B0604020202020204" pitchFamily="34" charset="0"/>
                </a:rPr>
                <a:t>Jirecek</a:t>
              </a:r>
              <a:r>
                <a:rPr lang="en-GB" altLang="en-US" sz="2000" b="1" dirty="0">
                  <a:solidFill>
                    <a:srgbClr val="003366"/>
                  </a:solidFill>
                  <a:cs typeface="Arial" panose="020B0604020202020204" pitchFamily="34" charset="0"/>
                </a:rPr>
                <a:t> (1854-1918) Czech historian, politician, diplomat, and </a:t>
              </a:r>
              <a:r>
                <a:rPr lang="en-GB" altLang="en-US" sz="2000" b="1" dirty="0" err="1">
                  <a:solidFill>
                    <a:srgbClr val="003366"/>
                  </a:solidFill>
                  <a:cs typeface="Arial" panose="020B0604020202020204" pitchFamily="34" charset="0"/>
                </a:rPr>
                <a:t>Slavist</a:t>
              </a:r>
              <a:r>
                <a:rPr lang="en-GB" altLang="en-US" sz="2000" b="1" dirty="0">
                  <a:solidFill>
                    <a:srgbClr val="003366"/>
                  </a:solidFill>
                  <a:cs typeface="Arial" panose="020B0604020202020204" pitchFamily="34" charset="0"/>
                </a:rPr>
                <a:t>. He was the founder of Balkan Studies and Byzantine* Studies. </a:t>
              </a:r>
              <a:r>
                <a:rPr lang="en-GB" altLang="en-US" sz="2000" b="1" dirty="0">
                  <a:solidFill>
                    <a:srgbClr val="003366"/>
                  </a:solidFill>
                  <a:latin typeface="+mn-lt"/>
                </a:rPr>
                <a:t> </a:t>
              </a:r>
            </a:p>
          </p:txBody>
        </p:sp>
      </p:grpSp>
      <p:sp>
        <p:nvSpPr>
          <p:cNvPr id="15" name="Text Box 3"/>
          <p:cNvSpPr txBox="1">
            <a:spLocks noChangeArrowheads="1"/>
          </p:cNvSpPr>
          <p:nvPr/>
        </p:nvSpPr>
        <p:spPr bwMode="auto">
          <a:xfrm>
            <a:off x="3203575" y="3124200"/>
            <a:ext cx="54530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ＭＳ Ｐゴシック" pitchFamily="34" charset="-128"/>
              </a:defRPr>
            </a:lvl1pPr>
            <a:lvl2pPr>
              <a:defRPr sz="2800">
                <a:solidFill>
                  <a:schemeClr val="tx1"/>
                </a:solidFill>
                <a:latin typeface="Calibri" pitchFamily="34" charset="0"/>
                <a:ea typeface="ＭＳ Ｐゴシック" pitchFamily="34" charset="-128"/>
              </a:defRPr>
            </a:lvl2pPr>
            <a:lvl3pPr>
              <a:defRPr sz="24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6pPr>
            <a:lvl7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7pPr>
            <a:lvl8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8pPr>
            <a:lvl9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50000"/>
              </a:spcBef>
              <a:buClr>
                <a:srgbClr val="FF0000"/>
              </a:buClr>
            </a:pPr>
            <a:r>
              <a:rPr lang="en-GB" altLang="en-US" sz="2000" b="1" i="1">
                <a:solidFill>
                  <a:srgbClr val="003366"/>
                </a:solidFill>
                <a:latin typeface="Arial" charset="0"/>
              </a:rPr>
              <a:t>*Byzantine: “excessively complicated, and typically involving a great deal of administrative detail”</a:t>
            </a:r>
          </a:p>
        </p:txBody>
      </p:sp>
    </p:spTree>
    <p:extLst>
      <p:ext uri="{BB962C8B-B14F-4D97-AF65-F5344CB8AC3E}">
        <p14:creationId xmlns:p14="http://schemas.microsoft.com/office/powerpoint/2010/main" val="18914556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02" name="Rectangle 2"/>
          <p:cNvSpPr>
            <a:spLocks noGrp="1" noChangeArrowheads="1"/>
          </p:cNvSpPr>
          <p:nvPr>
            <p:ph type="title" idx="4294967295"/>
          </p:nvPr>
        </p:nvSpPr>
        <p:spPr>
          <a:xfrm>
            <a:off x="192088" y="193675"/>
            <a:ext cx="8763000" cy="457200"/>
          </a:xfrm>
        </p:spPr>
        <p:txBody>
          <a:bodyPr/>
          <a:lstStyle/>
          <a:p>
            <a:pPr eaLnBrk="1" hangingPunct="1"/>
            <a:r>
              <a:rPr lang="en-GB" altLang="en-US" sz="3200" b="1" dirty="0">
                <a:solidFill>
                  <a:srgbClr val="003366"/>
                </a:solidFill>
                <a:latin typeface="Arial" charset="0"/>
                <a:ea typeface="ＭＳ Ｐゴシック" pitchFamily="34" charset="-128"/>
                <a:cs typeface="Arial" charset="0"/>
              </a:rPr>
              <a:t>Local Government leads with Spatial Hub</a:t>
            </a:r>
          </a:p>
        </p:txBody>
      </p:sp>
      <p:grpSp>
        <p:nvGrpSpPr>
          <p:cNvPr id="31" name="Group 30"/>
          <p:cNvGrpSpPr/>
          <p:nvPr/>
        </p:nvGrpSpPr>
        <p:grpSpPr>
          <a:xfrm>
            <a:off x="303530" y="1125854"/>
            <a:ext cx="2225289" cy="2354609"/>
            <a:chOff x="303530" y="1125854"/>
            <a:chExt cx="2225289" cy="2354609"/>
          </a:xfrm>
        </p:grpSpPr>
        <p:pic>
          <p:nvPicPr>
            <p:cNvPr id="3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330" y="1125854"/>
              <a:ext cx="179070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TextBox 32"/>
            <p:cNvSpPr txBox="1"/>
            <p:nvPr/>
          </p:nvSpPr>
          <p:spPr>
            <a:xfrm>
              <a:off x="303530" y="2957243"/>
              <a:ext cx="2225289" cy="523220"/>
            </a:xfrm>
            <a:prstGeom prst="rect">
              <a:avLst/>
            </a:prstGeom>
            <a:noFill/>
          </p:spPr>
          <p:txBody>
            <a:bodyPr wrap="none" rtlCol="0">
              <a:spAutoFit/>
            </a:bodyPr>
            <a:lstStyle/>
            <a:p>
              <a:r>
                <a:rPr lang="en-GB" sz="1400" dirty="0"/>
                <a:t>Supplier uploads dataset as </a:t>
              </a:r>
            </a:p>
            <a:p>
              <a:r>
                <a:rPr lang="en-GB" sz="1400" dirty="0"/>
                <a:t>WFS or shapefile</a:t>
              </a:r>
            </a:p>
          </p:txBody>
        </p:sp>
      </p:grpSp>
      <p:grpSp>
        <p:nvGrpSpPr>
          <p:cNvPr id="34" name="Group 33"/>
          <p:cNvGrpSpPr/>
          <p:nvPr/>
        </p:nvGrpSpPr>
        <p:grpSpPr>
          <a:xfrm>
            <a:off x="3129280" y="1199356"/>
            <a:ext cx="2466975" cy="2040500"/>
            <a:chOff x="3129280" y="1199356"/>
            <a:chExt cx="2466975" cy="2040500"/>
          </a:xfrm>
        </p:grpSpPr>
        <p:pic>
          <p:nvPicPr>
            <p:cNvPr id="35"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20188"/>
            <a:stretch/>
          </p:blipFill>
          <p:spPr bwMode="auto">
            <a:xfrm>
              <a:off x="3129280" y="1199356"/>
              <a:ext cx="2466975" cy="1482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TextBox 35"/>
            <p:cNvSpPr txBox="1"/>
            <p:nvPr/>
          </p:nvSpPr>
          <p:spPr>
            <a:xfrm>
              <a:off x="3129280" y="2716636"/>
              <a:ext cx="2466975" cy="523220"/>
            </a:xfrm>
            <a:prstGeom prst="rect">
              <a:avLst/>
            </a:prstGeom>
            <a:noFill/>
          </p:spPr>
          <p:txBody>
            <a:bodyPr wrap="square" rtlCol="0">
              <a:spAutoFit/>
            </a:bodyPr>
            <a:lstStyle/>
            <a:p>
              <a:r>
                <a:rPr lang="en-GB" sz="1400" dirty="0"/>
                <a:t>Data goes via CKAN and Python to Cloud server</a:t>
              </a:r>
            </a:p>
          </p:txBody>
        </p:sp>
      </p:grpSp>
      <p:grpSp>
        <p:nvGrpSpPr>
          <p:cNvPr id="37" name="Group 36"/>
          <p:cNvGrpSpPr/>
          <p:nvPr/>
        </p:nvGrpSpPr>
        <p:grpSpPr>
          <a:xfrm>
            <a:off x="6219823" y="1250315"/>
            <a:ext cx="2596833" cy="2230148"/>
            <a:chOff x="6089967" y="1271318"/>
            <a:chExt cx="2596833" cy="2230148"/>
          </a:xfrm>
        </p:grpSpPr>
        <p:pic>
          <p:nvPicPr>
            <p:cNvPr id="38"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4339"/>
            <a:stretch/>
          </p:blipFill>
          <p:spPr bwMode="auto">
            <a:xfrm>
              <a:off x="6089967" y="1271318"/>
              <a:ext cx="2596833" cy="168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Box 38"/>
            <p:cNvSpPr txBox="1"/>
            <p:nvPr/>
          </p:nvSpPr>
          <p:spPr>
            <a:xfrm>
              <a:off x="6154895" y="2978246"/>
              <a:ext cx="2466975" cy="523220"/>
            </a:xfrm>
            <a:prstGeom prst="rect">
              <a:avLst/>
            </a:prstGeom>
            <a:noFill/>
          </p:spPr>
          <p:txBody>
            <a:bodyPr wrap="square" rtlCol="0">
              <a:spAutoFit/>
            </a:bodyPr>
            <a:lstStyle/>
            <a:p>
              <a:r>
                <a:rPr lang="en-GB" sz="1400" dirty="0"/>
                <a:t>Data is conflated in FME and written to </a:t>
              </a:r>
              <a:r>
                <a:rPr lang="en-GB" sz="1400" dirty="0" err="1"/>
                <a:t>PostGIS</a:t>
              </a:r>
              <a:endParaRPr lang="en-GB" sz="1400" dirty="0"/>
            </a:p>
          </p:txBody>
        </p:sp>
      </p:grpSp>
      <p:grpSp>
        <p:nvGrpSpPr>
          <p:cNvPr id="40" name="Group 39"/>
          <p:cNvGrpSpPr/>
          <p:nvPr/>
        </p:nvGrpSpPr>
        <p:grpSpPr>
          <a:xfrm>
            <a:off x="730250" y="3704271"/>
            <a:ext cx="2754630" cy="2850223"/>
            <a:chOff x="730250" y="3704271"/>
            <a:chExt cx="2754630" cy="2850223"/>
          </a:xfrm>
        </p:grpSpPr>
        <p:pic>
          <p:nvPicPr>
            <p:cNvPr id="4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2490" y="3704271"/>
              <a:ext cx="2612390" cy="23270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2" name="TextBox 41"/>
            <p:cNvSpPr txBox="1"/>
            <p:nvPr/>
          </p:nvSpPr>
          <p:spPr>
            <a:xfrm>
              <a:off x="730250" y="6031274"/>
              <a:ext cx="2754630" cy="523220"/>
            </a:xfrm>
            <a:prstGeom prst="rect">
              <a:avLst/>
            </a:prstGeom>
            <a:noFill/>
          </p:spPr>
          <p:txBody>
            <a:bodyPr wrap="square" rtlCol="0">
              <a:spAutoFit/>
            </a:bodyPr>
            <a:lstStyle/>
            <a:p>
              <a:r>
                <a:rPr lang="en-GB" sz="1400" dirty="0"/>
                <a:t>Data is reviewed and published as WFS and WMS via </a:t>
              </a:r>
              <a:r>
                <a:rPr lang="en-GB" sz="1400" dirty="0" err="1"/>
                <a:t>GeoServer</a:t>
              </a:r>
              <a:endParaRPr lang="en-GB" sz="1400" dirty="0"/>
            </a:p>
          </p:txBody>
        </p:sp>
      </p:grpSp>
      <p:grpSp>
        <p:nvGrpSpPr>
          <p:cNvPr id="43" name="Group 42"/>
          <p:cNvGrpSpPr/>
          <p:nvPr/>
        </p:nvGrpSpPr>
        <p:grpSpPr>
          <a:xfrm>
            <a:off x="4431828" y="3672893"/>
            <a:ext cx="2930196" cy="2619991"/>
            <a:chOff x="4231868" y="3704271"/>
            <a:chExt cx="2930196" cy="2619991"/>
          </a:xfrm>
        </p:grpSpPr>
        <p:pic>
          <p:nvPicPr>
            <p:cNvPr id="4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2767" y="3704271"/>
              <a:ext cx="2799297" cy="20967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5" name="TextBox 44"/>
            <p:cNvSpPr txBox="1"/>
            <p:nvPr/>
          </p:nvSpPr>
          <p:spPr>
            <a:xfrm>
              <a:off x="4231868" y="5801042"/>
              <a:ext cx="2930196" cy="523220"/>
            </a:xfrm>
            <a:prstGeom prst="rect">
              <a:avLst/>
            </a:prstGeom>
            <a:noFill/>
          </p:spPr>
          <p:txBody>
            <a:bodyPr wrap="square" rtlCol="0">
              <a:spAutoFit/>
            </a:bodyPr>
            <a:lstStyle/>
            <a:p>
              <a:r>
                <a:rPr lang="en-GB" sz="1400" dirty="0"/>
                <a:t>Registered user accesses WFS or WMS URL with token</a:t>
              </a:r>
            </a:p>
          </p:txBody>
        </p:sp>
      </p:grpSp>
      <p:sp>
        <p:nvSpPr>
          <p:cNvPr id="46" name="Right Arrow 45"/>
          <p:cNvSpPr/>
          <p:nvPr/>
        </p:nvSpPr>
        <p:spPr>
          <a:xfrm>
            <a:off x="2528819" y="1819072"/>
            <a:ext cx="515938" cy="379379"/>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7" name="Right Arrow 46"/>
          <p:cNvSpPr/>
          <p:nvPr/>
        </p:nvSpPr>
        <p:spPr>
          <a:xfrm>
            <a:off x="5638957" y="1814207"/>
            <a:ext cx="515938" cy="379379"/>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8" name="Right Arrow 47"/>
          <p:cNvSpPr/>
          <p:nvPr/>
        </p:nvSpPr>
        <p:spPr>
          <a:xfrm rot="9573511">
            <a:off x="3459034" y="3200286"/>
            <a:ext cx="2810092" cy="22433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9" name="Right Arrow 48"/>
          <p:cNvSpPr/>
          <p:nvPr/>
        </p:nvSpPr>
        <p:spPr>
          <a:xfrm>
            <a:off x="3663713" y="4721278"/>
            <a:ext cx="515938" cy="379379"/>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26147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4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138" name="Group 20"/>
          <p:cNvGrpSpPr>
            <a:grpSpLocks/>
          </p:cNvGrpSpPr>
          <p:nvPr/>
        </p:nvGrpSpPr>
        <p:grpSpPr bwMode="auto">
          <a:xfrm>
            <a:off x="449263" y="1260475"/>
            <a:ext cx="3094037" cy="2289175"/>
            <a:chOff x="98210" y="1055608"/>
            <a:chExt cx="3094194" cy="2289201"/>
          </a:xfrm>
        </p:grpSpPr>
        <p:sp>
          <p:nvSpPr>
            <p:cNvPr id="91153" name="TextBox 12"/>
            <p:cNvSpPr txBox="1">
              <a:spLocks noChangeArrowheads="1"/>
            </p:cNvSpPr>
            <p:nvPr/>
          </p:nvSpPr>
          <p:spPr bwMode="auto">
            <a:xfrm>
              <a:off x="98210" y="1055608"/>
              <a:ext cx="309419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sz="3200">
                  <a:solidFill>
                    <a:schemeClr val="tx1"/>
                  </a:solidFill>
                  <a:latin typeface="Calibri" pitchFamily="34" charset="0"/>
                  <a:ea typeface="ＭＳ Ｐゴシック" pitchFamily="34" charset="-128"/>
                </a:defRPr>
              </a:lvl1pPr>
              <a:lvl2pPr defTabSz="685800">
                <a:defRPr sz="2800">
                  <a:solidFill>
                    <a:schemeClr val="tx1"/>
                  </a:solidFill>
                  <a:latin typeface="Calibri" pitchFamily="34" charset="0"/>
                  <a:ea typeface="ＭＳ Ｐゴシック" pitchFamily="34" charset="-128"/>
                </a:defRPr>
              </a:lvl2pPr>
              <a:lvl3pPr defTabSz="685800">
                <a:defRPr sz="2400">
                  <a:solidFill>
                    <a:schemeClr val="tx1"/>
                  </a:solidFill>
                  <a:latin typeface="Calibri" pitchFamily="34" charset="0"/>
                  <a:ea typeface="ＭＳ Ｐゴシック" pitchFamily="34" charset="-128"/>
                </a:defRPr>
              </a:lvl3pPr>
              <a:lvl4pPr defTabSz="685800">
                <a:defRPr sz="2000">
                  <a:solidFill>
                    <a:schemeClr val="tx1"/>
                  </a:solidFill>
                  <a:latin typeface="Calibri" pitchFamily="34" charset="0"/>
                  <a:ea typeface="ＭＳ Ｐゴシック" pitchFamily="34" charset="-128"/>
                </a:defRPr>
              </a:lvl4pPr>
              <a:lvl5pPr defTabSz="685800">
                <a:defRPr sz="2000">
                  <a:solidFill>
                    <a:schemeClr val="tx1"/>
                  </a:solidFill>
                  <a:latin typeface="Calibri" pitchFamily="34" charset="0"/>
                  <a:ea typeface="ＭＳ Ｐゴシック" pitchFamily="34" charset="-128"/>
                </a:defRPr>
              </a:lvl5pPr>
              <a:lvl6pPr defTabSz="685800"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6pPr>
              <a:lvl7pPr defTabSz="685800"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7pPr>
              <a:lvl8pPr defTabSz="685800"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8pPr>
              <a:lvl9pPr defTabSz="685800"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r>
                <a:rPr lang="en-GB" altLang="en-US" sz="1800" b="1">
                  <a:solidFill>
                    <a:srgbClr val="003366"/>
                  </a:solidFill>
                  <a:latin typeface="Arial" charset="0"/>
                </a:rPr>
                <a:t>Data Service Developers</a:t>
              </a:r>
            </a:p>
            <a:p>
              <a:pPr eaLnBrk="1" hangingPunct="1"/>
              <a:r>
                <a:rPr lang="en-GB" altLang="en-US" sz="1800">
                  <a:solidFill>
                    <a:srgbClr val="003366"/>
                  </a:solidFill>
                  <a:latin typeface="Arial" charset="0"/>
                </a:rPr>
                <a:t>Value Added Applications</a:t>
              </a:r>
            </a:p>
          </p:txBody>
        </p:sp>
        <p:pic>
          <p:nvPicPr>
            <p:cNvPr id="1030" name="Picture 6" descr="http://static1.squarespace.com/static/55439320e4b0f92b5d6c4c8b/t/554b742de4b0149371f17167/1431008302232/"/>
            <p:cNvPicPr>
              <a:picLocks noChangeAspect="1" noChangeArrowheads="1"/>
            </p:cNvPicPr>
            <p:nvPr/>
          </p:nvPicPr>
          <p:blipFill rotWithShape="1">
            <a:blip r:embed="rId2"/>
            <a:srcRect l="38401" t="6503" b="21090"/>
            <a:stretch/>
          </p:blipFill>
          <p:spPr bwMode="auto">
            <a:xfrm>
              <a:off x="512568" y="1847780"/>
              <a:ext cx="2265478" cy="149702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grpSp>
        <p:nvGrpSpPr>
          <p:cNvPr id="91139" name="Group 18"/>
          <p:cNvGrpSpPr>
            <a:grpSpLocks/>
          </p:cNvGrpSpPr>
          <p:nvPr/>
        </p:nvGrpSpPr>
        <p:grpSpPr bwMode="auto">
          <a:xfrm>
            <a:off x="74613" y="4057650"/>
            <a:ext cx="3559175" cy="2322513"/>
            <a:chOff x="0" y="3549575"/>
            <a:chExt cx="3559390" cy="2323196"/>
          </a:xfrm>
        </p:grpSpPr>
        <p:sp>
          <p:nvSpPr>
            <p:cNvPr id="91151" name="TextBox 11"/>
            <p:cNvSpPr txBox="1">
              <a:spLocks noChangeArrowheads="1"/>
            </p:cNvSpPr>
            <p:nvPr/>
          </p:nvSpPr>
          <p:spPr bwMode="auto">
            <a:xfrm>
              <a:off x="0" y="4949441"/>
              <a:ext cx="355939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sz="3200">
                  <a:solidFill>
                    <a:schemeClr val="tx1"/>
                  </a:solidFill>
                  <a:latin typeface="Calibri" pitchFamily="34" charset="0"/>
                  <a:ea typeface="ＭＳ Ｐゴシック" pitchFamily="34" charset="-128"/>
                </a:defRPr>
              </a:lvl1pPr>
              <a:lvl2pPr defTabSz="685800">
                <a:defRPr sz="2800">
                  <a:solidFill>
                    <a:schemeClr val="tx1"/>
                  </a:solidFill>
                  <a:latin typeface="Calibri" pitchFamily="34" charset="0"/>
                  <a:ea typeface="ＭＳ Ｐゴシック" pitchFamily="34" charset="-128"/>
                </a:defRPr>
              </a:lvl2pPr>
              <a:lvl3pPr defTabSz="685800">
                <a:defRPr sz="2400">
                  <a:solidFill>
                    <a:schemeClr val="tx1"/>
                  </a:solidFill>
                  <a:latin typeface="Calibri" pitchFamily="34" charset="0"/>
                  <a:ea typeface="ＭＳ Ｐゴシック" pitchFamily="34" charset="-128"/>
                </a:defRPr>
              </a:lvl3pPr>
              <a:lvl4pPr defTabSz="685800">
                <a:defRPr sz="2000">
                  <a:solidFill>
                    <a:schemeClr val="tx1"/>
                  </a:solidFill>
                  <a:latin typeface="Calibri" pitchFamily="34" charset="0"/>
                  <a:ea typeface="ＭＳ Ｐゴシック" pitchFamily="34" charset="-128"/>
                </a:defRPr>
              </a:lvl4pPr>
              <a:lvl5pPr defTabSz="685800">
                <a:defRPr sz="2000">
                  <a:solidFill>
                    <a:schemeClr val="tx1"/>
                  </a:solidFill>
                  <a:latin typeface="Calibri" pitchFamily="34" charset="0"/>
                  <a:ea typeface="ＭＳ Ｐゴシック" pitchFamily="34" charset="-128"/>
                </a:defRPr>
              </a:lvl5pPr>
              <a:lvl6pPr defTabSz="685800"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6pPr>
              <a:lvl7pPr defTabSz="685800"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7pPr>
              <a:lvl8pPr defTabSz="685800"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8pPr>
              <a:lvl9pPr defTabSz="685800"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r>
                <a:rPr lang="en-GB" altLang="en-US" sz="1800" b="1">
                  <a:solidFill>
                    <a:srgbClr val="003366"/>
                  </a:solidFill>
                  <a:latin typeface="Arial" charset="0"/>
                </a:rPr>
                <a:t>Private Sector</a:t>
              </a:r>
            </a:p>
            <a:p>
              <a:pPr eaLnBrk="1" hangingPunct="1"/>
              <a:r>
                <a:rPr lang="en-GB" altLang="en-US" sz="1800">
                  <a:solidFill>
                    <a:srgbClr val="003366"/>
                  </a:solidFill>
                  <a:latin typeface="Arial" charset="0"/>
                </a:rPr>
                <a:t>Support investment decisions</a:t>
              </a:r>
            </a:p>
            <a:p>
              <a:pPr eaLnBrk="1" hangingPunct="1"/>
              <a:r>
                <a:rPr lang="en-GB" altLang="en-US" sz="1800">
                  <a:solidFill>
                    <a:srgbClr val="003366"/>
                  </a:solidFill>
                  <a:latin typeface="Arial" charset="0"/>
                </a:rPr>
                <a:t>Regulatory reporting</a:t>
              </a:r>
            </a:p>
          </p:txBody>
        </p:sp>
        <p:pic>
          <p:nvPicPr>
            <p:cNvPr id="17" name="Picture 16"/>
            <p:cNvPicPr>
              <a:picLocks noChangeAspect="1"/>
            </p:cNvPicPr>
            <p:nvPr/>
          </p:nvPicPr>
          <p:blipFill>
            <a:blip r:embed="rId3"/>
            <a:stretch>
              <a:fillRect/>
            </a:stretch>
          </p:blipFill>
          <p:spPr>
            <a:xfrm>
              <a:off x="1327230" y="3549575"/>
              <a:ext cx="2076575" cy="1383120"/>
            </a:xfrm>
            <a:prstGeom prst="rect">
              <a:avLst/>
            </a:prstGeom>
            <a:ln>
              <a:noFill/>
            </a:ln>
            <a:effectLst>
              <a:outerShdw blurRad="292100" dist="139700" dir="2700000" algn="tl" rotWithShape="0">
                <a:srgbClr val="333333">
                  <a:alpha val="65000"/>
                </a:srgbClr>
              </a:outerShdw>
            </a:effectLst>
          </p:spPr>
        </p:pic>
      </p:grpSp>
      <p:grpSp>
        <p:nvGrpSpPr>
          <p:cNvPr id="91140" name="Group 17"/>
          <p:cNvGrpSpPr>
            <a:grpSpLocks/>
          </p:cNvGrpSpPr>
          <p:nvPr/>
        </p:nvGrpSpPr>
        <p:grpSpPr bwMode="auto">
          <a:xfrm>
            <a:off x="3363913" y="1116013"/>
            <a:ext cx="5761037" cy="4910137"/>
            <a:chOff x="3372226" y="1055608"/>
            <a:chExt cx="5761991" cy="4909497"/>
          </a:xfrm>
        </p:grpSpPr>
        <p:pic>
          <p:nvPicPr>
            <p:cNvPr id="91148" name="Picture 4" descr="http://www.fsdc.org.uk/assets/images/map-pages/map-LAs.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4587" y="2310067"/>
              <a:ext cx="2889630" cy="365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9" name="TextBox 9"/>
            <p:cNvSpPr txBox="1">
              <a:spLocks noChangeArrowheads="1"/>
            </p:cNvSpPr>
            <p:nvPr/>
          </p:nvSpPr>
          <p:spPr bwMode="auto">
            <a:xfrm>
              <a:off x="5669226" y="1055608"/>
              <a:ext cx="320279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sz="3200">
                  <a:solidFill>
                    <a:schemeClr val="tx1"/>
                  </a:solidFill>
                  <a:latin typeface="Calibri" pitchFamily="34" charset="0"/>
                  <a:ea typeface="ＭＳ Ｐゴシック" pitchFamily="34" charset="-128"/>
                </a:defRPr>
              </a:lvl1pPr>
              <a:lvl2pPr defTabSz="685800">
                <a:defRPr sz="2800">
                  <a:solidFill>
                    <a:schemeClr val="tx1"/>
                  </a:solidFill>
                  <a:latin typeface="Calibri" pitchFamily="34" charset="0"/>
                  <a:ea typeface="ＭＳ Ｐゴシック" pitchFamily="34" charset="-128"/>
                </a:defRPr>
              </a:lvl2pPr>
              <a:lvl3pPr defTabSz="685800">
                <a:defRPr sz="2400">
                  <a:solidFill>
                    <a:schemeClr val="tx1"/>
                  </a:solidFill>
                  <a:latin typeface="Calibri" pitchFamily="34" charset="0"/>
                  <a:ea typeface="ＭＳ Ｐゴシック" pitchFamily="34" charset="-128"/>
                </a:defRPr>
              </a:lvl3pPr>
              <a:lvl4pPr defTabSz="685800">
                <a:defRPr sz="2000">
                  <a:solidFill>
                    <a:schemeClr val="tx1"/>
                  </a:solidFill>
                  <a:latin typeface="Calibri" pitchFamily="34" charset="0"/>
                  <a:ea typeface="ＭＳ Ｐゴシック" pitchFamily="34" charset="-128"/>
                </a:defRPr>
              </a:lvl4pPr>
              <a:lvl5pPr defTabSz="685800">
                <a:defRPr sz="2000">
                  <a:solidFill>
                    <a:schemeClr val="tx1"/>
                  </a:solidFill>
                  <a:latin typeface="Calibri" pitchFamily="34" charset="0"/>
                  <a:ea typeface="ＭＳ Ｐゴシック" pitchFamily="34" charset="-128"/>
                </a:defRPr>
              </a:lvl5pPr>
              <a:lvl6pPr defTabSz="685800"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6pPr>
              <a:lvl7pPr defTabSz="685800"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7pPr>
              <a:lvl8pPr defTabSz="685800"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8pPr>
              <a:lvl9pPr defTabSz="685800"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r>
                <a:rPr lang="en-GB" altLang="en-US" sz="1800" b="1">
                  <a:solidFill>
                    <a:srgbClr val="003366"/>
                  </a:solidFill>
                  <a:latin typeface="Arial" charset="0"/>
                </a:rPr>
                <a:t>Public Sector</a:t>
              </a:r>
            </a:p>
            <a:p>
              <a:pPr eaLnBrk="1" hangingPunct="1"/>
              <a:r>
                <a:rPr lang="en-GB" altLang="en-US" sz="1800">
                  <a:solidFill>
                    <a:srgbClr val="003366"/>
                  </a:solidFill>
                  <a:latin typeface="Arial" charset="0"/>
                </a:rPr>
                <a:t>Local government</a:t>
              </a:r>
            </a:p>
            <a:p>
              <a:pPr eaLnBrk="1" hangingPunct="1"/>
              <a:r>
                <a:rPr lang="en-GB" altLang="en-US" sz="1800">
                  <a:solidFill>
                    <a:srgbClr val="003366"/>
                  </a:solidFill>
                  <a:latin typeface="Arial" charset="0"/>
                </a:rPr>
                <a:t>National government</a:t>
              </a:r>
            </a:p>
            <a:p>
              <a:pPr eaLnBrk="1" hangingPunct="1"/>
              <a:r>
                <a:rPr lang="en-GB" altLang="en-US" sz="1800">
                  <a:solidFill>
                    <a:srgbClr val="003366"/>
                  </a:solidFill>
                  <a:latin typeface="Arial" charset="0"/>
                </a:rPr>
                <a:t>Stakeholder Organisations</a:t>
              </a:r>
            </a:p>
          </p:txBody>
        </p:sp>
        <p:pic>
          <p:nvPicPr>
            <p:cNvPr id="1034" name="Picture 10" descr="https://shaunynews.files.wordpress.com/2015/03/nicola-sturgeon1.jpg"/>
            <p:cNvPicPr>
              <a:picLocks noChangeAspect="1" noChangeArrowheads="1"/>
            </p:cNvPicPr>
            <p:nvPr/>
          </p:nvPicPr>
          <p:blipFill rotWithShape="1">
            <a:blip r:embed="rId5"/>
            <a:srcRect l="18560" t="7282" r="35951" b="35646"/>
            <a:stretch/>
          </p:blipFill>
          <p:spPr bwMode="auto">
            <a:xfrm>
              <a:off x="3372226" y="1409574"/>
              <a:ext cx="2195876" cy="154284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grpSp>
        <p:nvGrpSpPr>
          <p:cNvPr id="91141" name="Group 19"/>
          <p:cNvGrpSpPr>
            <a:grpSpLocks/>
          </p:cNvGrpSpPr>
          <p:nvPr/>
        </p:nvGrpSpPr>
        <p:grpSpPr bwMode="auto">
          <a:xfrm>
            <a:off x="4154488" y="3848100"/>
            <a:ext cx="2438400" cy="2273300"/>
            <a:chOff x="3881083" y="3464720"/>
            <a:chExt cx="2438350" cy="2272965"/>
          </a:xfrm>
        </p:grpSpPr>
        <p:sp>
          <p:nvSpPr>
            <p:cNvPr id="91146" name="TextBox 10"/>
            <p:cNvSpPr txBox="1">
              <a:spLocks noChangeArrowheads="1"/>
            </p:cNvSpPr>
            <p:nvPr/>
          </p:nvSpPr>
          <p:spPr bwMode="auto">
            <a:xfrm>
              <a:off x="3881083" y="4814355"/>
              <a:ext cx="24383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sz="3200">
                  <a:solidFill>
                    <a:schemeClr val="tx1"/>
                  </a:solidFill>
                  <a:latin typeface="Calibri" pitchFamily="34" charset="0"/>
                  <a:ea typeface="ＭＳ Ｐゴシック" pitchFamily="34" charset="-128"/>
                </a:defRPr>
              </a:lvl1pPr>
              <a:lvl2pPr defTabSz="685800">
                <a:defRPr sz="2800">
                  <a:solidFill>
                    <a:schemeClr val="tx1"/>
                  </a:solidFill>
                  <a:latin typeface="Calibri" pitchFamily="34" charset="0"/>
                  <a:ea typeface="ＭＳ Ｐゴシック" pitchFamily="34" charset="-128"/>
                </a:defRPr>
              </a:lvl2pPr>
              <a:lvl3pPr defTabSz="685800">
                <a:defRPr sz="2400">
                  <a:solidFill>
                    <a:schemeClr val="tx1"/>
                  </a:solidFill>
                  <a:latin typeface="Calibri" pitchFamily="34" charset="0"/>
                  <a:ea typeface="ＭＳ Ｐゴシック" pitchFamily="34" charset="-128"/>
                </a:defRPr>
              </a:lvl3pPr>
              <a:lvl4pPr defTabSz="685800">
                <a:defRPr sz="2000">
                  <a:solidFill>
                    <a:schemeClr val="tx1"/>
                  </a:solidFill>
                  <a:latin typeface="Calibri" pitchFamily="34" charset="0"/>
                  <a:ea typeface="ＭＳ Ｐゴシック" pitchFamily="34" charset="-128"/>
                </a:defRPr>
              </a:lvl4pPr>
              <a:lvl5pPr defTabSz="685800">
                <a:defRPr sz="2000">
                  <a:solidFill>
                    <a:schemeClr val="tx1"/>
                  </a:solidFill>
                  <a:latin typeface="Calibri" pitchFamily="34" charset="0"/>
                  <a:ea typeface="ＭＳ Ｐゴシック" pitchFamily="34" charset="-128"/>
                </a:defRPr>
              </a:lvl5pPr>
              <a:lvl6pPr defTabSz="685800"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6pPr>
              <a:lvl7pPr defTabSz="685800"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7pPr>
              <a:lvl8pPr defTabSz="685800"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8pPr>
              <a:lvl9pPr defTabSz="685800"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r>
                <a:rPr lang="en-GB" altLang="en-US" sz="1800" b="1">
                  <a:solidFill>
                    <a:srgbClr val="003366"/>
                  </a:solidFill>
                  <a:latin typeface="Arial" charset="0"/>
                </a:rPr>
                <a:t>General Public</a:t>
              </a:r>
            </a:p>
            <a:p>
              <a:pPr eaLnBrk="1" hangingPunct="1"/>
              <a:r>
                <a:rPr lang="en-GB" altLang="en-US" sz="1800">
                  <a:solidFill>
                    <a:srgbClr val="003366"/>
                  </a:solidFill>
                  <a:latin typeface="Arial" charset="0"/>
                </a:rPr>
                <a:t>Statutory Notification</a:t>
              </a:r>
            </a:p>
            <a:p>
              <a:pPr eaLnBrk="1" hangingPunct="1"/>
              <a:r>
                <a:rPr lang="en-GB" altLang="en-US" sz="1800">
                  <a:solidFill>
                    <a:srgbClr val="003366"/>
                  </a:solidFill>
                  <a:latin typeface="Arial" charset="0"/>
                </a:rPr>
                <a:t>Citizen Engagement</a:t>
              </a:r>
            </a:p>
          </p:txBody>
        </p:sp>
        <p:pic>
          <p:nvPicPr>
            <p:cNvPr id="1032" name="Picture 8" descr="https://s-media-cache-ak0.pinimg.com/736x/db/7d/91/db7d918ed7ec4ea7aeef6937f8eea889.jpg"/>
            <p:cNvPicPr>
              <a:picLocks noChangeAspect="1" noChangeArrowheads="1"/>
            </p:cNvPicPr>
            <p:nvPr/>
          </p:nvPicPr>
          <p:blipFill rotWithShape="1">
            <a:blip r:embed="rId6"/>
            <a:srcRect l="29289" t="17710" b="10333"/>
            <a:stretch/>
          </p:blipFill>
          <p:spPr bwMode="auto">
            <a:xfrm>
              <a:off x="3881083" y="3464720"/>
              <a:ext cx="1870037" cy="12650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sp>
        <p:nvSpPr>
          <p:cNvPr id="91142" name="Rectangle 2"/>
          <p:cNvSpPr>
            <a:spLocks noGrp="1" noChangeArrowheads="1"/>
          </p:cNvSpPr>
          <p:nvPr>
            <p:ph type="title" idx="4294967295"/>
          </p:nvPr>
        </p:nvSpPr>
        <p:spPr>
          <a:xfrm>
            <a:off x="147638" y="166688"/>
            <a:ext cx="8964612" cy="457200"/>
          </a:xfrm>
        </p:spPr>
        <p:txBody>
          <a:bodyPr/>
          <a:lstStyle/>
          <a:p>
            <a:pPr eaLnBrk="1" hangingPunct="1"/>
            <a:r>
              <a:rPr lang="en-GB" altLang="en-US" sz="3200" b="1">
                <a:solidFill>
                  <a:srgbClr val="003366"/>
                </a:solidFill>
                <a:latin typeface="Arial" charset="0"/>
                <a:ea typeface="ＭＳ Ｐゴシック" pitchFamily="34" charset="-128"/>
                <a:cs typeface="Arial" charset="0"/>
              </a:rPr>
              <a:t>End Users (Customers)</a:t>
            </a:r>
          </a:p>
        </p:txBody>
      </p:sp>
      <p:grpSp>
        <p:nvGrpSpPr>
          <p:cNvPr id="3" name="Group 2"/>
          <p:cNvGrpSpPr>
            <a:grpSpLocks/>
          </p:cNvGrpSpPr>
          <p:nvPr/>
        </p:nvGrpSpPr>
        <p:grpSpPr bwMode="auto">
          <a:xfrm>
            <a:off x="3646488" y="1116013"/>
            <a:ext cx="3235325" cy="1711325"/>
            <a:chOff x="3646596" y="1116709"/>
            <a:chExt cx="3235931" cy="1710063"/>
          </a:xfrm>
        </p:grpSpPr>
        <p:sp>
          <p:nvSpPr>
            <p:cNvPr id="16" name="Cloud Callout 15"/>
            <p:cNvSpPr/>
            <p:nvPr/>
          </p:nvSpPr>
          <p:spPr>
            <a:xfrm>
              <a:off x="3646596" y="1116709"/>
              <a:ext cx="3235931" cy="1710063"/>
            </a:xfrm>
            <a:prstGeom prst="cloudCallout">
              <a:avLst>
                <a:gd name="adj1" fmla="val -8514"/>
                <a:gd name="adj2" fmla="val 11859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23" name="TextBox 22"/>
            <p:cNvSpPr txBox="1"/>
            <p:nvPr/>
          </p:nvSpPr>
          <p:spPr>
            <a:xfrm flipH="1">
              <a:off x="4172156" y="1310241"/>
              <a:ext cx="2640507" cy="1015251"/>
            </a:xfrm>
            <a:prstGeom prst="rect">
              <a:avLst/>
            </a:prstGeom>
            <a:noFill/>
          </p:spPr>
          <p:txBody>
            <a:bodyPr>
              <a:spAutoFit/>
            </a:bodyPr>
            <a:lstStyle/>
            <a:p>
              <a:pPr eaLnBrk="1" hangingPunct="1">
                <a:defRPr/>
              </a:pPr>
              <a:r>
                <a:rPr lang="en-GB" sz="2000" b="1" dirty="0">
                  <a:latin typeface="+mn-lt"/>
                  <a:cs typeface="Arial" panose="020B0604020202020204" pitchFamily="34" charset="0"/>
                </a:rPr>
                <a:t>Red Kites nesting sites, brilliant. At last some useful data!</a:t>
              </a:r>
              <a:endParaRPr lang="en-GB" sz="2000" b="1" dirty="0">
                <a:latin typeface="+mn-lt"/>
              </a:endParaRPr>
            </a:p>
          </p:txBody>
        </p:sp>
      </p:grpSp>
    </p:spTree>
    <p:extLst>
      <p:ext uri="{BB962C8B-B14F-4D97-AF65-F5344CB8AC3E}">
        <p14:creationId xmlns:p14="http://schemas.microsoft.com/office/powerpoint/2010/main" val="32336595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idx="4294967295"/>
          </p:nvPr>
        </p:nvSpPr>
        <p:spPr>
          <a:xfrm>
            <a:off x="193675" y="74613"/>
            <a:ext cx="8763000" cy="457200"/>
          </a:xfrm>
        </p:spPr>
        <p:txBody>
          <a:bodyPr/>
          <a:lstStyle/>
          <a:p>
            <a:pPr eaLnBrk="1" hangingPunct="1"/>
            <a:r>
              <a:rPr lang="en-GB" altLang="en-US" sz="3200" b="1">
                <a:solidFill>
                  <a:srgbClr val="003366"/>
                </a:solidFill>
                <a:latin typeface="Arial" charset="0"/>
                <a:ea typeface="ＭＳ Ｐゴシック" pitchFamily="34" charset="-128"/>
                <a:cs typeface="Arial" charset="0"/>
              </a:rPr>
              <a:t>(Why) Is INSPIRE Relevant?</a:t>
            </a:r>
          </a:p>
        </p:txBody>
      </p:sp>
      <p:sp>
        <p:nvSpPr>
          <p:cNvPr id="83971" name="Text Box 3"/>
          <p:cNvSpPr txBox="1">
            <a:spLocks noChangeArrowheads="1"/>
          </p:cNvSpPr>
          <p:nvPr/>
        </p:nvSpPr>
        <p:spPr bwMode="auto">
          <a:xfrm>
            <a:off x="179388" y="1036638"/>
            <a:ext cx="87137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ＭＳ Ｐゴシック" pitchFamily="34" charset="-128"/>
              </a:defRPr>
            </a:lvl1pPr>
            <a:lvl2pPr>
              <a:defRPr sz="2800">
                <a:solidFill>
                  <a:schemeClr val="tx1"/>
                </a:solidFill>
                <a:latin typeface="Calibri" pitchFamily="34" charset="0"/>
                <a:ea typeface="ＭＳ Ｐゴシック" pitchFamily="34" charset="-128"/>
              </a:defRPr>
            </a:lvl2pPr>
            <a:lvl3pPr>
              <a:defRPr sz="24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6pPr>
            <a:lvl7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7pPr>
            <a:lvl8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8pPr>
            <a:lvl9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50000"/>
              </a:spcBef>
              <a:buClr>
                <a:srgbClr val="FF0000"/>
              </a:buClr>
              <a:buFont typeface="Wingdings" pitchFamily="2" charset="2"/>
              <a:buNone/>
            </a:pPr>
            <a:r>
              <a:rPr lang="en-GB" altLang="en-US" sz="2000" b="1">
                <a:solidFill>
                  <a:srgbClr val="003366"/>
                </a:solidFill>
                <a:latin typeface="Arial" charset="0"/>
              </a:rPr>
              <a:t>It’s a statutory obligation so we have to get on with it – so let’s use it!</a:t>
            </a:r>
          </a:p>
        </p:txBody>
      </p:sp>
      <p:grpSp>
        <p:nvGrpSpPr>
          <p:cNvPr id="2" name="Group 1"/>
          <p:cNvGrpSpPr>
            <a:grpSpLocks/>
          </p:cNvGrpSpPr>
          <p:nvPr/>
        </p:nvGrpSpPr>
        <p:grpSpPr bwMode="auto">
          <a:xfrm>
            <a:off x="1547813" y="1449388"/>
            <a:ext cx="5899150" cy="4727575"/>
            <a:chOff x="1547664" y="1449388"/>
            <a:chExt cx="5899226" cy="4727574"/>
          </a:xfrm>
        </p:grpSpPr>
        <p:pic>
          <p:nvPicPr>
            <p:cNvPr id="83974"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449388"/>
              <a:ext cx="5899226" cy="4727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904" y="2924944"/>
              <a:ext cx="792808" cy="806965"/>
            </a:xfrm>
            <a:prstGeom prst="ellipse">
              <a:avLst/>
            </a:prstGeom>
          </p:spPr>
        </p:pic>
      </p:grpSp>
      <p:sp>
        <p:nvSpPr>
          <p:cNvPr id="6" name="Text Box 3"/>
          <p:cNvSpPr txBox="1">
            <a:spLocks noChangeArrowheads="1"/>
          </p:cNvSpPr>
          <p:nvPr/>
        </p:nvSpPr>
        <p:spPr bwMode="auto">
          <a:xfrm>
            <a:off x="179388" y="1916113"/>
            <a:ext cx="87137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ＭＳ Ｐゴシック" pitchFamily="34" charset="-128"/>
              </a:defRPr>
            </a:lvl1pPr>
            <a:lvl2pPr>
              <a:defRPr sz="2800">
                <a:solidFill>
                  <a:schemeClr val="tx1"/>
                </a:solidFill>
                <a:latin typeface="Calibri" pitchFamily="34" charset="0"/>
                <a:ea typeface="ＭＳ Ｐゴシック" pitchFamily="34" charset="-128"/>
              </a:defRPr>
            </a:lvl2pPr>
            <a:lvl3pPr>
              <a:defRPr sz="24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6pPr>
            <a:lvl7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7pPr>
            <a:lvl8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8pPr>
            <a:lvl9pPr eaLnBrk="0" fontAlgn="base" hangingPunct="0">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50000"/>
              </a:spcBef>
              <a:buClr>
                <a:srgbClr val="FF0000"/>
              </a:buClr>
            </a:pPr>
            <a:r>
              <a:rPr lang="en-GB" altLang="en-US" sz="2000" b="1">
                <a:solidFill>
                  <a:srgbClr val="003366"/>
                </a:solidFill>
                <a:latin typeface="Arial" charset="0"/>
              </a:rPr>
              <a:t>Local government will incur costs but gain very little benefit</a:t>
            </a:r>
          </a:p>
        </p:txBody>
      </p:sp>
    </p:spTree>
    <p:extLst>
      <p:ext uri="{BB962C8B-B14F-4D97-AF65-F5344CB8AC3E}">
        <p14:creationId xmlns:p14="http://schemas.microsoft.com/office/powerpoint/2010/main" val="33563099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Is Modified templat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Is Modified templat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Is Modified templat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3_Is Modified templat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4_Is Modified templat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12795</TotalTime>
  <Words>1498</Words>
  <Application>Microsoft Office PowerPoint</Application>
  <PresentationFormat>On-screen Show (4:3)</PresentationFormat>
  <Paragraphs>240</Paragraphs>
  <Slides>22</Slides>
  <Notes>12</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22</vt:i4>
      </vt:variant>
    </vt:vector>
  </HeadingPairs>
  <TitlesOfParts>
    <vt:vector size="33" baseType="lpstr">
      <vt:lpstr>ＭＳ Ｐゴシック</vt:lpstr>
      <vt:lpstr>Arial</vt:lpstr>
      <vt:lpstr>Calibri</vt:lpstr>
      <vt:lpstr>Times New Roman</vt:lpstr>
      <vt:lpstr>Wingdings</vt:lpstr>
      <vt:lpstr>Custom Design</vt:lpstr>
      <vt:lpstr>Is Modified template</vt:lpstr>
      <vt:lpstr>1_Is Modified template</vt:lpstr>
      <vt:lpstr>2_Is Modified template</vt:lpstr>
      <vt:lpstr>3_Is Modified template</vt:lpstr>
      <vt:lpstr>4_Is Modified template</vt:lpstr>
      <vt:lpstr>PowerPoint Presentation</vt:lpstr>
      <vt:lpstr>PowerPoint Presentation</vt:lpstr>
      <vt:lpstr>PowerPoint Presentation</vt:lpstr>
      <vt:lpstr>PowerPoint Presentation</vt:lpstr>
      <vt:lpstr>Scottish Spatial Data Infrastructure</vt:lpstr>
      <vt:lpstr>How has the Scottish SDI been developed?</vt:lpstr>
      <vt:lpstr>Local Government leads with Spatial Hub</vt:lpstr>
      <vt:lpstr>End Users (Customers)</vt:lpstr>
      <vt:lpstr>(Why) Is INSPIRE Relevant?</vt:lpstr>
      <vt:lpstr>Cost / Benefit for INSPIRE ?</vt:lpstr>
      <vt:lpstr>Scottish Land and Property Information Service </vt:lpstr>
      <vt:lpstr>History of ScotLIS</vt:lpstr>
      <vt:lpstr>Domesday Book or Great Survey (1088)</vt:lpstr>
      <vt:lpstr>Spatial Information Service – Progress</vt:lpstr>
      <vt:lpstr>PowerPoint Presentation</vt:lpstr>
      <vt:lpstr>Spatial Data – Challenge of locating data</vt:lpstr>
      <vt:lpstr>Benefits and Drivers</vt:lpstr>
      <vt:lpstr>PowerPoint Presentation</vt:lpstr>
      <vt:lpstr>PowerPoint Presentation</vt:lpstr>
      <vt:lpstr>PowerPoint Presentation</vt:lpstr>
      <vt:lpstr>PowerPoint Presentation</vt:lpstr>
      <vt:lpstr>Questions </vt:lpstr>
    </vt:vector>
  </TitlesOfParts>
  <Company>RMCI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AnilaU</dc:creator>
  <cp:lastModifiedBy>Iain McKay</cp:lastModifiedBy>
  <cp:revision>654</cp:revision>
  <cp:lastPrinted>2016-03-10T16:22:49Z</cp:lastPrinted>
  <dcterms:created xsi:type="dcterms:W3CDTF">2006-05-15T16:24:05Z</dcterms:created>
  <dcterms:modified xsi:type="dcterms:W3CDTF">2016-11-28T16:42:07Z</dcterms:modified>
</cp:coreProperties>
</file>