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17c1b3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17c1b3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717c1b3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717c1b3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717c1b3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717c1b3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17c1b3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17c1b3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17c1b3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17c1b3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17c1b3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17c1b3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빅데이터와 인공지능을 활용한 상권분석 서비스 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rgbClr val="999999"/>
                </a:solidFill>
              </a:rPr>
              <a:t>단기 산학협력 프로젝트 중간보고서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5143500"/>
            <a:ext cx="9204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발표를 위해 이 문서를 업데이트하여 사용해 주세요.</a:t>
            </a:r>
            <a:br>
              <a:rPr lang="ko">
                <a:solidFill>
                  <a:srgbClr val="7F6000"/>
                </a:solidFill>
              </a:rPr>
            </a:b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TODO: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5143500"/>
            <a:ext cx="9204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제출한 중간보고서(한글 파일)의 과제명 ~ 수행현황 까지의 내용을 간략하게 작성해주세요.</a:t>
            </a:r>
            <a:br>
              <a:rPr lang="ko">
                <a:solidFill>
                  <a:srgbClr val="7F6000"/>
                </a:solidFill>
              </a:rPr>
            </a:b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요구사항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예)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프로젝트 요구사항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1155CC"/>
              </a:buClr>
              <a:buSzPts val="1300"/>
              <a:buChar char="-"/>
            </a:pPr>
            <a:r>
              <a:rPr b="1" lang="ko" sz="1300">
                <a:solidFill>
                  <a:srgbClr val="1155CC"/>
                </a:solidFill>
              </a:rPr>
              <a:t>데이터를 취득하고 가공(전처리)하여 빅데이터화 </a:t>
            </a:r>
            <a:endParaRPr b="1"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-"/>
            </a:pPr>
            <a:r>
              <a:rPr b="1" lang="ko" sz="1300">
                <a:solidFill>
                  <a:srgbClr val="1155CC"/>
                </a:solidFill>
              </a:rPr>
              <a:t>빅데이터화 된 데이터를 머신러닝을 이용하여 회기 분석,  상권분석 서비스를 위한 데이터베이스화</a:t>
            </a:r>
            <a:endParaRPr b="1" sz="1300">
              <a:solidFill>
                <a:srgbClr val="1155CC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-"/>
            </a:pPr>
            <a:r>
              <a:rPr b="1" lang="ko" sz="1300">
                <a:solidFill>
                  <a:srgbClr val="1155CC"/>
                </a:solidFill>
              </a:rPr>
              <a:t>구성된 데이터베이스를 기준으로 상권분석 웹 서비스 구축</a:t>
            </a:r>
            <a:endParaRPr b="1" sz="13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작업별 세부 팀 조직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분석팀</a:t>
            </a:r>
            <a:br>
              <a:rPr lang="ko" sz="1300"/>
            </a:br>
            <a:r>
              <a:rPr lang="ko" sz="1300"/>
              <a:t>어떤 작업을 하는 팀이며, 누구누구로 구성되어있고, (프로젝트 중반까지) 이런 일들을 했다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개발팀 </a:t>
            </a:r>
            <a:br>
              <a:rPr lang="ko" sz="1300"/>
            </a:br>
            <a:r>
              <a:rPr lang="ko" sz="1300"/>
              <a:t>어떤 작업을 하는 팀이며, 누구누구로 구성되어있고,  (프로젝트 중반까지) 이런 일들을 했다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0" y="5143500"/>
            <a:ext cx="9204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1. </a:t>
            </a:r>
            <a:r>
              <a:rPr lang="ko">
                <a:solidFill>
                  <a:srgbClr val="7F6000"/>
                </a:solidFill>
              </a:rPr>
              <a:t>프로젝트 요구사항 및 세부 팀과팀과 작업 내용들을 간략히 작성해 주세요. 프로젝트 요구사항은 위 예시 문단의 </a:t>
            </a:r>
            <a:r>
              <a:rPr b="1" lang="ko">
                <a:solidFill>
                  <a:srgbClr val="1155CC"/>
                </a:solidFill>
              </a:rPr>
              <a:t>푸른색 3가지 요구사항</a:t>
            </a:r>
            <a:r>
              <a:rPr lang="ko">
                <a:solidFill>
                  <a:srgbClr val="7F6000"/>
                </a:solidFill>
              </a:rPr>
              <a:t>에 맞춰 구성해 주시면 됩니다.</a:t>
            </a:r>
            <a:endParaRPr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2. 작업별 세부 팀 조직은 </a:t>
            </a:r>
            <a:r>
              <a:rPr lang="ko">
                <a:solidFill>
                  <a:srgbClr val="7F6000"/>
                </a:solidFill>
              </a:rPr>
              <a:t>제출한 중간보고서의</a:t>
            </a:r>
            <a:r>
              <a:rPr lang="ko">
                <a:solidFill>
                  <a:srgbClr val="7F6000"/>
                </a:solidFill>
              </a:rPr>
              <a:t> 1. 과제 요구사항 변경내용의 문단내용을 사용하시면 될 것 같습니다.</a:t>
            </a:r>
            <a:br>
              <a:rPr lang="ko">
                <a:solidFill>
                  <a:srgbClr val="7F6000"/>
                </a:solidFill>
              </a:rPr>
            </a:b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수행내용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" name="Google Shape;77;p16"/>
          <p:cNvSpPr txBox="1"/>
          <p:nvPr/>
        </p:nvSpPr>
        <p:spPr>
          <a:xfrm>
            <a:off x="0" y="5143500"/>
            <a:ext cx="9204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1. 제출한 중간보고서의 2. 수행 내용 및 중간 결과의 내용 중 수행 내용을 </a:t>
            </a:r>
            <a:r>
              <a:rPr lang="ko" u="sng">
                <a:solidFill>
                  <a:schemeClr val="hlink"/>
                </a:solidFill>
                <a:hlinkClick action="ppaction://hlinksldjump" r:id="rId3"/>
              </a:rPr>
              <a:t>프로젝트 요구사항 슬라이드</a:t>
            </a:r>
            <a:r>
              <a:rPr lang="ko">
                <a:solidFill>
                  <a:srgbClr val="7F6000"/>
                </a:solidFill>
              </a:rPr>
              <a:t>의 예시 문단의 </a:t>
            </a:r>
            <a:r>
              <a:rPr b="1" lang="ko">
                <a:solidFill>
                  <a:srgbClr val="1155CC"/>
                </a:solidFill>
              </a:rPr>
              <a:t>푸른색 3가지 요구사항</a:t>
            </a:r>
            <a:r>
              <a:rPr lang="ko">
                <a:solidFill>
                  <a:srgbClr val="7F6000"/>
                </a:solidFill>
              </a:rPr>
              <a:t> 항목에 맞춰서 간략히 작성 해주시면 됩니다.</a:t>
            </a: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진행상황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4" name="Google Shape;84;p17"/>
          <p:cNvSpPr txBox="1"/>
          <p:nvPr/>
        </p:nvSpPr>
        <p:spPr>
          <a:xfrm>
            <a:off x="0" y="5143500"/>
            <a:ext cx="9204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1. 제출한 중간보고서의 2. 수행 내용 및 중간 결과의 내용 중 결과에 해당하는 내용을  </a:t>
            </a:r>
            <a:r>
              <a:rPr lang="ko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프로젝트 요구사항 슬라이드</a:t>
            </a:r>
            <a:r>
              <a:rPr lang="ko">
                <a:solidFill>
                  <a:srgbClr val="7F6000"/>
                </a:solidFill>
              </a:rPr>
              <a:t>의 예시 문단의 </a:t>
            </a:r>
            <a:r>
              <a:rPr b="1" lang="ko">
                <a:solidFill>
                  <a:srgbClr val="1155CC"/>
                </a:solidFill>
              </a:rPr>
              <a:t>푸른색 3가지 요구사항</a:t>
            </a:r>
            <a:r>
              <a:rPr lang="ko">
                <a:solidFill>
                  <a:srgbClr val="7F6000"/>
                </a:solidFill>
              </a:rPr>
              <a:t> 항목에 맞춰 진행사항 컨텐츠로 작성 해주세요.</a:t>
            </a:r>
            <a:br>
              <a:rPr lang="ko">
                <a:solidFill>
                  <a:srgbClr val="7F6000"/>
                </a:solidFill>
              </a:rPr>
            </a:br>
            <a:r>
              <a:rPr lang="ko">
                <a:solidFill>
                  <a:srgbClr val="7F6000"/>
                </a:solidFill>
              </a:rPr>
              <a:t>2. 지금까지 구성된 서비스의 발표 시점에 데모를 할 수 있도록 준비 해주세요.</a:t>
            </a: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진행상황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1" name="Google Shape;91;p18"/>
          <p:cNvSpPr txBox="1"/>
          <p:nvPr/>
        </p:nvSpPr>
        <p:spPr>
          <a:xfrm>
            <a:off x="0" y="5143500"/>
            <a:ext cx="9204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1. </a:t>
            </a:r>
            <a:r>
              <a:rPr lang="ko">
                <a:solidFill>
                  <a:srgbClr val="7F6000"/>
                </a:solidFill>
              </a:rPr>
              <a:t>현재 까지의 진행상황 중 진행이 된 내역(취소선 표기 추천)과 진행이 될 예정인 내역들을 </a:t>
            </a:r>
            <a:r>
              <a:rPr lang="ko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프로젝트 요구사항 슬라이드</a:t>
            </a:r>
            <a:r>
              <a:rPr lang="ko">
                <a:solidFill>
                  <a:srgbClr val="7F6000"/>
                </a:solidFill>
              </a:rPr>
              <a:t>의 예시 문단의 </a:t>
            </a:r>
            <a:r>
              <a:rPr b="1" lang="ko">
                <a:solidFill>
                  <a:srgbClr val="1155CC"/>
                </a:solidFill>
              </a:rPr>
              <a:t>푸른색 3가지 요구사항</a:t>
            </a:r>
            <a:r>
              <a:rPr lang="ko">
                <a:solidFill>
                  <a:srgbClr val="7F6000"/>
                </a:solidFill>
              </a:rPr>
              <a:t> 항목에 맞춰 작성해 주세요.</a:t>
            </a:r>
            <a:br>
              <a:rPr lang="ko">
                <a:solidFill>
                  <a:srgbClr val="7F6000"/>
                </a:solidFill>
              </a:rPr>
            </a:br>
            <a:r>
              <a:rPr lang="ko">
                <a:solidFill>
                  <a:srgbClr val="7F6000"/>
                </a:solidFill>
              </a:rPr>
              <a:t>2. 그 동안 프로젝트 진행간에 수집을 할 수 없었거나 분석결과 유의미한 결과를 도출할 수 없었던 항목을 작성해 주세요.</a:t>
            </a: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플랜 및 최종 목표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향후 플랜</a:t>
            </a:r>
            <a:br>
              <a:rPr lang="ko" sz="1100"/>
            </a:br>
            <a:br>
              <a:rPr lang="ko" sz="1100"/>
            </a:br>
            <a:r>
              <a:rPr lang="ko" sz="1100"/>
              <a:t>1. 8주차까지 수집, 분석 된 데이터 내역 공유(구글 드라이브에 있는 수집된 데이터 목록화)</a:t>
            </a:r>
            <a:br>
              <a:rPr lang="ko" sz="1100"/>
            </a:br>
            <a:r>
              <a:rPr lang="ko" sz="1100"/>
              <a:t>  - 인근지역의 1층 매장 임대 관련 수집 및 분석이 가능한 데이터 소스또는 방법이 있는지 한번 더 체크요망</a:t>
            </a:r>
            <a:br>
              <a:rPr lang="ko" sz="1100"/>
            </a:br>
            <a:br>
              <a:rPr lang="ko" sz="1100"/>
            </a:br>
            <a:r>
              <a:rPr lang="ko" sz="1100"/>
              <a:t>2. </a:t>
            </a:r>
            <a:r>
              <a:rPr lang="ko" sz="1100"/>
              <a:t>데모 후 받은 피드백을 반영하여 서비스 개선 및 프로젝트 완료</a:t>
            </a:r>
            <a:br>
              <a:rPr lang="ko" sz="1100"/>
            </a:br>
            <a:r>
              <a:rPr lang="ko" sz="1100"/>
              <a:t>  - 테스트 케이스 작성 필요</a:t>
            </a:r>
            <a:br>
              <a:rPr lang="ko" sz="1100"/>
            </a:br>
            <a:br>
              <a:rPr lang="ko" sz="1100"/>
            </a:br>
            <a:r>
              <a:rPr lang="ko" sz="1100"/>
              <a:t>3. 개선된 프로젝트 라이브 및 프로젝트 완료 보고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/>
              <a:t>4. 분석에 사용된 데이터 및 분석 방법을 정리하여 산출물 작성 </a:t>
            </a:r>
            <a:br>
              <a:rPr lang="ko" sz="1100"/>
            </a:br>
            <a:br>
              <a:rPr lang="ko" sz="1100"/>
            </a:br>
            <a:r>
              <a:rPr lang="ko" sz="1100"/>
              <a:t>5. 서비스의 개발 환경 및 최신 업데이트 자료를 정리하여 산출물 작성</a:t>
            </a:r>
            <a:br>
              <a:rPr lang="ko" sz="1100"/>
            </a:br>
            <a:br>
              <a:rPr lang="ko" sz="1100"/>
            </a:br>
            <a:br>
              <a:rPr lang="ko" sz="1100"/>
            </a:br>
            <a:r>
              <a:rPr lang="ko" sz="1100"/>
              <a:t>최종 목표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/>
              <a:t> - </a:t>
            </a:r>
            <a:endParaRPr sz="1100"/>
          </a:p>
        </p:txBody>
      </p:sp>
      <p:sp>
        <p:nvSpPr>
          <p:cNvPr id="98" name="Google Shape;98;p19"/>
          <p:cNvSpPr txBox="1"/>
          <p:nvPr/>
        </p:nvSpPr>
        <p:spPr>
          <a:xfrm>
            <a:off x="0" y="5143500"/>
            <a:ext cx="9204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</a:rPr>
              <a:t>1. 위 향후 플랜을 사용하고 </a:t>
            </a:r>
            <a:r>
              <a:rPr lang="ko">
                <a:solidFill>
                  <a:srgbClr val="7F6000"/>
                </a:solidFill>
              </a:rPr>
              <a:t>제출한 중간보고서의 3. 추친계획 및 진척도의 내용을 최종 목표로 하여 작성해 주시면 됩니다.</a:t>
            </a:r>
            <a:endParaRPr>
              <a:solidFill>
                <a:srgbClr val="7F6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