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3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64CA-585B-4C8B-94B5-B9F5C787368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F1EC-13D7-4F4F-8B00-712E5AA76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GameEntry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삽입 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81633"/>
            <a:ext cx="109604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Scores::add(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add a game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score to add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// the array is full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entries[maxEntries-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// not high enough - ignore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// if not full, one more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numEntries-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// start with the next to last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entries[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 {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entries[i+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entries[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shift right if smaller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entries[i+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e;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// put e in the empty spot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979" t="345" r="15364" b="28975"/>
          <a:stretch/>
        </p:blipFill>
        <p:spPr>
          <a:xfrm>
            <a:off x="7772838" y="580768"/>
            <a:ext cx="4025805" cy="16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56" y="1808720"/>
            <a:ext cx="6205151" cy="127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8" y="3202119"/>
            <a:ext cx="6674708" cy="3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2862294"/>
            <a:ext cx="102190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Scores::remove(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invalid index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 index"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= entries[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// save the removed object 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i+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entries[j-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entries[j];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shift entries left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// one fewer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// return the removed object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7208"/>
          <a:stretch/>
        </p:blipFill>
        <p:spPr>
          <a:xfrm>
            <a:off x="7481356" y="885592"/>
            <a:ext cx="4558915" cy="18387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GameEntry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제거 코드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배열이란</a:t>
            </a:r>
            <a:r>
              <a:rPr lang="en-US" altLang="ko-KR" sz="2400" dirty="0" smtClean="0"/>
              <a:t>? </a:t>
            </a:r>
          </a:p>
          <a:p>
            <a:pPr lvl="1"/>
            <a:r>
              <a:rPr lang="ko-KR" altLang="en-US" sz="2000" b="1" dirty="0" smtClean="0">
                <a:solidFill>
                  <a:schemeClr val="accent2"/>
                </a:solidFill>
              </a:rPr>
              <a:t>동일한 타입</a:t>
            </a:r>
            <a:r>
              <a:rPr lang="ko-KR" altLang="en-US" sz="2000" dirty="0" smtClean="0"/>
              <a:t>의 데이터들을 묶는 구조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메모리의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연속된 위치</a:t>
            </a:r>
            <a:r>
              <a:rPr lang="ko-KR" altLang="en-US" sz="2000" dirty="0" smtClean="0"/>
              <a:t>에 차례대로 저장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왜 배열 사용할까</a:t>
            </a:r>
            <a:r>
              <a:rPr lang="en-US" altLang="ko-KR" sz="2400" dirty="0" smtClean="0"/>
              <a:t>? </a:t>
            </a:r>
          </a:p>
          <a:p>
            <a:pPr lvl="1"/>
            <a:r>
              <a:rPr lang="ko-KR" altLang="en-US" sz="2000" dirty="0" smtClean="0"/>
              <a:t>학생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명의 성적관리</a:t>
            </a:r>
            <a:endParaRPr lang="en-US" altLang="ko-KR" sz="2000" dirty="0"/>
          </a:p>
          <a:p>
            <a:pPr lvl="2"/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변수 </a:t>
            </a:r>
            <a:r>
              <a:rPr lang="en-US" altLang="ko-KR" sz="1600" dirty="0" smtClean="0"/>
              <a:t>vs. an Array size of 50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배열에 적용 가능한 연산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인덱스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에 저장된 데이터를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출력</a:t>
            </a:r>
            <a:r>
              <a:rPr lang="ko-KR" altLang="en-US" sz="2000" dirty="0" smtClean="0"/>
              <a:t>하라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인덱스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에 데이터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를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저장</a:t>
            </a:r>
            <a:r>
              <a:rPr lang="ko-KR" altLang="en-US" sz="2000" dirty="0" smtClean="0"/>
              <a:t>하라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배열에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저장된 데이터의 수</a:t>
            </a:r>
            <a:r>
              <a:rPr lang="ko-KR" altLang="en-US" sz="2000" dirty="0" smtClean="0"/>
              <a:t>는 얼마인가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pic>
        <p:nvPicPr>
          <p:cNvPr id="1026" name="Picture 2" descr="What is Java Arra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29" y="2568017"/>
            <a:ext cx="5050998" cy="183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Arrays1: Storing Game Entries in Array</a:t>
            </a:r>
            <a:endParaRPr lang="ko-KR" altLang="en-US" dirty="0"/>
          </a:p>
        </p:txBody>
      </p:sp>
      <p:pic>
        <p:nvPicPr>
          <p:cNvPr id="2050" name="Picture 2" descr="Top Game Scores for 2019 | Pumpkin Hu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30" y="1825625"/>
            <a:ext cx="781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GameEntry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7352" y="2145602"/>
            <a:ext cx="80607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// a game score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n=</a:t>
            </a:r>
            <a:r>
              <a:rPr lang="en-US" altLang="ko-K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s=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// get player name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// get score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name;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// player's name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// player's score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1449" y="1960936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 initial values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02195" y="2150514"/>
            <a:ext cx="3299255" cy="63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GameEntry</a:t>
            </a:r>
            <a:r>
              <a:rPr lang="en-US" altLang="ko-KR" dirty="0" smtClean="0"/>
              <a:t> constructor(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 and </a:t>
            </a:r>
            <a:r>
              <a:rPr lang="en-US" altLang="ko-KR" dirty="0" err="1" smtClean="0"/>
              <a:t>accessors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접근자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324265"/>
            <a:ext cx="8441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s)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name(n), score(s) { }</a:t>
            </a:r>
          </a:p>
          <a:p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// </a:t>
            </a:r>
            <a:r>
              <a:rPr lang="en-US" altLang="ko-KR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accessors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name; }</a:t>
            </a:r>
          </a:p>
          <a:p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getScore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1" y="3062929"/>
            <a:ext cx="331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 리스트 </a:t>
            </a:r>
            <a:r>
              <a:rPr lang="en-US" altLang="ko-KR" dirty="0" smtClean="0"/>
              <a:t>(initializer list):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초기화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163330" y="2953265"/>
            <a:ext cx="4961239" cy="4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상위 점수 저장을 위한 </a:t>
            </a:r>
            <a:r>
              <a:rPr lang="en-US" altLang="ko-KR" dirty="0" smtClean="0"/>
              <a:t>Scores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238786"/>
            <a:ext cx="9234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Scores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// stores game high scores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Scores(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~Scores();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// destructor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add a game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remove(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// remove the </a:t>
            </a:r>
            <a:r>
              <a:rPr lang="en-US" altLang="ko-KR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ith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entry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maximum number of entries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actual number of entries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entries;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array of game entries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9617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Scores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422601"/>
            <a:ext cx="98359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Scores::Scores(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save the max size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entries = </a:t>
            </a:r>
            <a:r>
              <a:rPr lang="en-US" altLang="ko-KR" b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GameEntry</a:t>
            </a:r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maxEntries</a:t>
            </a:r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ko-KR" b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allocate array storage</a:t>
            </a:r>
            <a:endParaRPr lang="en-US" altLang="ko-KR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initially no elements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Scores::~Scores()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destructor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delete[] entries;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16798"/>
            <a:ext cx="1066800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4467611"/>
            <a:ext cx="8486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</a:t>
            </a:r>
            <a:r>
              <a:rPr lang="en-US" altLang="ko-KR" dirty="0" smtClean="0"/>
              <a:t>cont.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296"/>
            <a:ext cx="10572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127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Array</vt:lpstr>
      <vt:lpstr>배열(Array)의 정의</vt:lpstr>
      <vt:lpstr>Applications of Arrays1: Storing Game Entries in Array</vt:lpstr>
      <vt:lpstr>GameEntry Class</vt:lpstr>
      <vt:lpstr>GameEntry constructor(생성자) and accessors(접근자)</vt:lpstr>
      <vt:lpstr>상위 점수 저장을 위한 Scores 클래스</vt:lpstr>
      <vt:lpstr>Scores 클래스 생성자와 소멸자</vt:lpstr>
      <vt:lpstr>삽입</vt:lpstr>
      <vt:lpstr>삽입 cont.</vt:lpstr>
      <vt:lpstr>GameEntry 객체 삽입 코드</vt:lpstr>
      <vt:lpstr>제거</vt:lpstr>
      <vt:lpstr>GameEntry 객체 제거 코드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이명호</dc:creator>
  <cp:lastModifiedBy>이명호</cp:lastModifiedBy>
  <cp:revision>8</cp:revision>
  <dcterms:created xsi:type="dcterms:W3CDTF">2020-09-08T04:38:01Z</dcterms:created>
  <dcterms:modified xsi:type="dcterms:W3CDTF">2020-09-08T06:28:25Z</dcterms:modified>
</cp:coreProperties>
</file>