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3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4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2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9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2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55E1-248E-458C-A0B5-1498FAB595C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B17E-3516-41BE-8ABF-D45E2590B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6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75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cont.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8657" y="1891186"/>
            <a:ext cx="110546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j) {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// mark row 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column j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board[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][j] =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currentPlayer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mark with current player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currentPlayer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-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currentPlayer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// switch players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isWin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mark) {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// is mark the winner?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win 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*mark;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// +3 for X and -3 for 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((board[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== win)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row 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|| (board[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== win)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row 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|| (board[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== win)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row 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|| (board[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== win)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column 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|| (board[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== win)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column 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|| (board[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== win)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column 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|| (board[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== win)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diagonal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|| (board[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+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== win));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// diagonal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1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cont.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024" y="1502688"/>
            <a:ext cx="1048148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getWinner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// who wins? (EMPTY means tie)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isWin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(X))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isWin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(O))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O;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EMPTY;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printBoard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// print the board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j &lt;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(board[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][j])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X: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O: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EMPTY: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(j &lt;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"|"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// column boundary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"\n-+-+-\n"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// row boundary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4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cont.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6188" y="1895735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// main program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clearBoard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// clear the board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// add the marks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putMark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printBoard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// print the final board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winner =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getWinner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(winner != EMPTY)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// print the winner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  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(winner == X ?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 wins"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  Tie"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EXIT_SUCCESS;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365" y="1219460"/>
            <a:ext cx="16859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9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환경 </a:t>
            </a:r>
            <a:r>
              <a:rPr lang="ko-KR" altLang="en-US" dirty="0" smtClean="0"/>
              <a:t>세팅</a:t>
            </a:r>
            <a:endParaRPr lang="en-US" altLang="ko-KR" dirty="0" smtClean="0"/>
          </a:p>
          <a:p>
            <a:r>
              <a:rPr lang="ko-KR" altLang="en-US" dirty="0" smtClean="0"/>
              <a:t>수업 예제 동작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62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정렬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en-US" altLang="ko-KR" dirty="0" smtClean="0"/>
          </a:p>
          <a:p>
            <a:r>
              <a:rPr lang="ko-KR" altLang="en-US" dirty="0"/>
              <a:t>실습 환경 세팅</a:t>
            </a:r>
            <a:endParaRPr lang="en-US" altLang="ko-KR" dirty="0"/>
          </a:p>
          <a:p>
            <a:r>
              <a:rPr lang="ko-KR" altLang="en-US" dirty="0" smtClean="0"/>
              <a:t>수업 예제 코드 동작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938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정렬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InsertionSort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삽입정렬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344"/>
          <a:stretch/>
        </p:blipFill>
        <p:spPr>
          <a:xfrm>
            <a:off x="838200" y="1583140"/>
            <a:ext cx="8076162" cy="36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4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InsertionSort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58835"/>
            <a:ext cx="75551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insertionSort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n)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sort an array of n characters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insertion loop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cur = A[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// current character to insert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start at previous character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((j &gt;=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&amp;&amp; (A[j] &gt; cur))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// while A[j] is out of order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A[j +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 A[j];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// move A[j] right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j--;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// decrement j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A[j +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 cur;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this is the proper place for cur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0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InsertionSort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29" y="542547"/>
            <a:ext cx="6657975" cy="5867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6478" y="1907419"/>
            <a:ext cx="548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insertionSort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char*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altLang="ko-K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n)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sort an array of n characters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insertion loop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cur = A[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// current character to insert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start at previous character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((j &gt;= </a:t>
            </a:r>
            <a:r>
              <a:rPr lang="en-US" altLang="ko-KR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 &amp;&amp; (A[j] &gt; cur))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 while A[j] is out of order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A[j + </a:t>
            </a:r>
            <a:r>
              <a:rPr lang="en-US" altLang="ko-KR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 = A[j];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move A[j] right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j--;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// decrement j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A[j + </a:t>
            </a:r>
            <a:r>
              <a:rPr lang="en-US" altLang="ko-KR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 = cur;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this is the proper place for cur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64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(two-dimensional array)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One-dimensional array: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A[10];</a:t>
            </a:r>
          </a:p>
          <a:p>
            <a:r>
              <a:rPr lang="en-US" altLang="ko-KR" dirty="0" smtClean="0"/>
              <a:t>Two-dimensional array: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M[2][4];</a:t>
            </a:r>
          </a:p>
          <a:p>
            <a:r>
              <a:rPr lang="en-US" altLang="ko-KR" dirty="0" smtClean="0"/>
              <a:t>Applications</a:t>
            </a:r>
          </a:p>
          <a:p>
            <a:pPr lvl="1"/>
            <a:r>
              <a:rPr lang="en-US" altLang="ko-KR" dirty="0" smtClean="0"/>
              <a:t>Matrices calculations </a:t>
            </a:r>
          </a:p>
          <a:p>
            <a:pPr lvl="1"/>
            <a:r>
              <a:rPr lang="en-US" altLang="ko-KR" dirty="0" smtClean="0"/>
              <a:t>2D Positional games: e.g., Tic-Tac-Toe</a:t>
            </a:r>
          </a:p>
          <a:p>
            <a:pPr lvl="1"/>
            <a:r>
              <a:rPr lang="en-US" altLang="ko-KR" dirty="0" smtClean="0"/>
              <a:t>Scheduler</a:t>
            </a:r>
          </a:p>
          <a:p>
            <a:pPr marL="914400" lvl="2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schedule[</a:t>
            </a:r>
            <a:r>
              <a:rPr lang="en-US" altLang="ko-KR" dirty="0" err="1" smtClean="0"/>
              <a:t>nDays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nHours</a:t>
            </a:r>
            <a:r>
              <a:rPr lang="en-US" altLang="ko-KR" dirty="0" smtClean="0"/>
              <a:t>];</a:t>
            </a:r>
          </a:p>
        </p:txBody>
      </p:sp>
      <p:pic>
        <p:nvPicPr>
          <p:cNvPr id="1026" name="Picture 2" descr="오목문제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489" y="4037195"/>
            <a:ext cx="1950493" cy="229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5.3: Matrix Multiplication - Chemistry LibreTex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" b="48149"/>
          <a:stretch/>
        </p:blipFill>
        <p:spPr bwMode="auto">
          <a:xfrm>
            <a:off x="7929349" y="1825625"/>
            <a:ext cx="3424451" cy="174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eduler - ASP.NET Core Components | Telerik UI for ASP.NET Co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81" y="4241688"/>
            <a:ext cx="3188126" cy="207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4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Array cont. – Dynamic Allocation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355" y="1825625"/>
            <a:ext cx="2209800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배열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동적 할당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행렬 동적 할당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652212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 A =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[length];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delete[] A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52212" y="34328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n X m matrix</a:t>
            </a:r>
            <a:endParaRPr lang="nn-NO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** M = 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*[n];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M[i] = 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[m];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i=</a:t>
            </a:r>
            <a:r>
              <a:rPr lang="nn-NO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delete[] M[i];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delete[] M;</a:t>
            </a:r>
            <a:endParaRPr lang="nn-NO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9815" y="4299976"/>
            <a:ext cx="5563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vector&lt; vector&lt;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 &gt; M(n, vector&lt;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&gt;(m));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&lt;&lt; M[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][j] &lt;&lt;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2416" y="3874415"/>
            <a:ext cx="510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Standard Template Library (STL)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vector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4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Tic-Tac-Toe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291" y="2101755"/>
            <a:ext cx="5822223" cy="29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Tic-Tac-Toe cont.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026146"/>
            <a:ext cx="85525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 #include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cstdlib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system definitions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 #include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I/O definitions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// make 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:: accessible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O = -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EMPTY 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// possible marks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board[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// playing board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currentPlayer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// current player (X or O)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clearBoard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// clear the board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j &lt; 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board[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][j] = EMPTY;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// every cell is empty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currentPlayer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// player X starts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114</Words>
  <Application>Microsoft Office PowerPoint</Application>
  <PresentationFormat>와이드스크린</PresentationFormat>
  <Paragraphs>139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Wingdings</vt:lpstr>
      <vt:lpstr>Office 테마</vt:lpstr>
      <vt:lpstr>Array</vt:lpstr>
      <vt:lpstr>Topics </vt:lpstr>
      <vt:lpstr>배열 정렬 – InsertionSort (삽입정렬)</vt:lpstr>
      <vt:lpstr>InsertionSort</vt:lpstr>
      <vt:lpstr>InsertionSort </vt:lpstr>
      <vt:lpstr>2차원 배열 (two-dimensional array)</vt:lpstr>
      <vt:lpstr>2D Array cont. – Dynamic Allocation</vt:lpstr>
      <vt:lpstr>Tic-Tac-Toe</vt:lpstr>
      <vt:lpstr>Tic-Tac-Toe cont.</vt:lpstr>
      <vt:lpstr>Tic-Tac-Toe cont.</vt:lpstr>
      <vt:lpstr>Tic-Tac-Toe cont.</vt:lpstr>
      <vt:lpstr>Tic-Tac-Toe cont.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2</dc:title>
  <dc:creator>이명호</dc:creator>
  <cp:lastModifiedBy>이명호</cp:lastModifiedBy>
  <cp:revision>15</cp:revision>
  <dcterms:created xsi:type="dcterms:W3CDTF">2020-09-09T02:30:08Z</dcterms:created>
  <dcterms:modified xsi:type="dcterms:W3CDTF">2020-09-10T05:12:07Z</dcterms:modified>
</cp:coreProperties>
</file>