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2" r:id="rId10"/>
    <p:sldId id="267" r:id="rId11"/>
    <p:sldId id="263" r:id="rId12"/>
    <p:sldId id="261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5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4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38785-5747-45A0-BE73-C7B2271D4F88}" type="datetime8">
              <a:rPr lang="en-US" altLang="ko-KR"/>
              <a:pPr/>
              <a:t>9/15/2020 3:40 PM</a:t>
            </a:fld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766CA-B842-4B9E-B3A8-FD7F7CBA38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86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5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9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7CBE-B23E-4DC3-9142-1E6B3913FBA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0FBF-5DFF-4771-A41B-2AF392F7E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38"/>
          </a:xfrm>
        </p:spPr>
        <p:txBody>
          <a:bodyPr/>
          <a:lstStyle/>
          <a:p>
            <a:r>
              <a:rPr lang="en-US" altLang="ko-KR" dirty="0" smtClean="0"/>
              <a:t>Insertion to the front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8174" y="2496000"/>
            <a:ext cx="1041324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 to front of list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v =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// create new node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v-&gt;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e;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// store data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v-&gt;next = head;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// head now follows v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head = v;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   // v is now the head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8153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46" y="2060810"/>
            <a:ext cx="6624779" cy="459856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1725"/>
            <a:ext cx="10515600" cy="549085"/>
          </a:xfrm>
        </p:spPr>
        <p:txBody>
          <a:bodyPr/>
          <a:lstStyle/>
          <a:p>
            <a:r>
              <a:rPr lang="en-US" altLang="ko-KR" dirty="0" smtClean="0"/>
              <a:t>Removal from the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Removal from the front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2281" y="2523966"/>
            <a:ext cx="821140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remove front item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old = head;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// save current head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head = old-&gt;next;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// skip over old head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 old;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     // delete the old head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8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Inserting at the Tail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9149" y="1630953"/>
            <a:ext cx="3606422" cy="3894935"/>
          </a:xfrm>
        </p:spPr>
      </p:pic>
      <p:sp>
        <p:nvSpPr>
          <p:cNvPr id="7174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12800" y="1676400"/>
            <a:ext cx="5207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ko-KR" sz="2800" dirty="0">
                <a:ea typeface="굴림" panose="020B0600000101010101" pitchFamily="50" charset="-127"/>
              </a:rPr>
              <a:t>Allocate a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ko-KR" sz="2800" dirty="0">
                <a:ea typeface="굴림" panose="020B0600000101010101" pitchFamily="50" charset="-127"/>
              </a:rPr>
              <a:t>Insert new element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ko-KR" sz="2800" dirty="0">
                <a:ea typeface="굴림" panose="020B0600000101010101" pitchFamily="50" charset="-127"/>
              </a:rPr>
              <a:t>Have new node point to null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ko-KR" sz="2800" dirty="0">
                <a:ea typeface="굴림" panose="020B0600000101010101" pitchFamily="50" charset="-127"/>
              </a:rPr>
              <a:t>Have old last node point to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ko-KR" sz="2800" dirty="0">
                <a:ea typeface="굴림" panose="020B0600000101010101" pitchFamily="50" charset="-127"/>
              </a:rPr>
              <a:t>Update tail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6626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Removing at the Tail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9684" y="1905000"/>
            <a:ext cx="5487916" cy="4114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Removing at the tail of a singly linked list is not efficient!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There is no constant-time way to update the tail to point to the previous node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1984" y="2072114"/>
            <a:ext cx="4377232" cy="1926680"/>
          </a:xfr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310489"/>
            <a:ext cx="7743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Doubly Linked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1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Singly Linked List (</a:t>
            </a:r>
            <a:r>
              <a:rPr lang="ko-KR" altLang="en-US" dirty="0" smtClean="0"/>
              <a:t>단일 연결 리스트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Doubly Linked List (</a:t>
            </a:r>
            <a:r>
              <a:rPr lang="ko-KR" altLang="en-US" dirty="0" smtClean="0"/>
              <a:t>이중 연결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61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vs. Linked List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933730"/>
            <a:ext cx="7743825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08478"/>
            <a:ext cx="778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Unknown length of a sequence of data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e.g., </a:t>
            </a:r>
            <a:r>
              <a:rPr lang="ko-KR" altLang="en-US" sz="2000" dirty="0" smtClean="0"/>
              <a:t>회원관리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826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Singly Linked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en-US" altLang="ko-KR" dirty="0" smtClean="0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5562600" cy="251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link to the next node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8458201" y="19812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953251" y="3438526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</a:t>
            </a: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83820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</a:t>
            </a:r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6705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7620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7315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7924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5828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112" name="Rectangle 24"/>
          <p:cNvSpPr>
            <a:spLocks noChangeArrowheads="1"/>
          </p:cNvSpPr>
          <p:nvPr/>
        </p:nvSpPr>
        <p:spPr bwMode="auto">
          <a:xfrm>
            <a:off x="3048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743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V="1">
            <a:off x="3352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15" name="Rectangle 27"/>
          <p:cNvSpPr>
            <a:spLocks noChangeArrowheads="1"/>
          </p:cNvSpPr>
          <p:nvPr/>
        </p:nvSpPr>
        <p:spPr bwMode="auto">
          <a:xfrm>
            <a:off x="4267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16" name="Rectangle 28"/>
          <p:cNvSpPr>
            <a:spLocks noChangeArrowheads="1"/>
          </p:cNvSpPr>
          <p:nvPr/>
        </p:nvSpPr>
        <p:spPr bwMode="auto">
          <a:xfrm>
            <a:off x="4876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17" name="Line 29"/>
          <p:cNvSpPr>
            <a:spLocks noChangeShapeType="1"/>
          </p:cNvSpPr>
          <p:nvPr/>
        </p:nvSpPr>
        <p:spPr bwMode="auto">
          <a:xfrm flipV="1">
            <a:off x="5181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6705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20" name="Line 32"/>
          <p:cNvSpPr>
            <a:spLocks noChangeShapeType="1"/>
          </p:cNvSpPr>
          <p:nvPr/>
        </p:nvSpPr>
        <p:spPr bwMode="auto">
          <a:xfrm flipV="1">
            <a:off x="7010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21" name="Rectangle 33"/>
          <p:cNvSpPr>
            <a:spLocks noChangeArrowheads="1"/>
          </p:cNvSpPr>
          <p:nvPr/>
        </p:nvSpPr>
        <p:spPr bwMode="auto">
          <a:xfrm>
            <a:off x="7924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22" name="Rectangle 34"/>
          <p:cNvSpPr>
            <a:spLocks noChangeArrowheads="1"/>
          </p:cNvSpPr>
          <p:nvPr/>
        </p:nvSpPr>
        <p:spPr bwMode="auto">
          <a:xfrm>
            <a:off x="853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123" name="Line 35"/>
          <p:cNvSpPr>
            <a:spLocks noChangeShapeType="1"/>
          </p:cNvSpPr>
          <p:nvPr/>
        </p:nvSpPr>
        <p:spPr bwMode="auto">
          <a:xfrm flipV="1">
            <a:off x="8839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44116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125" name="Line 38"/>
          <p:cNvSpPr>
            <a:spLocks noChangeShapeType="1"/>
          </p:cNvSpPr>
          <p:nvPr/>
        </p:nvSpPr>
        <p:spPr bwMode="auto">
          <a:xfrm>
            <a:off x="4572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62404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127" name="Line 40"/>
          <p:cNvSpPr>
            <a:spLocks noChangeShapeType="1"/>
          </p:cNvSpPr>
          <p:nvPr/>
        </p:nvSpPr>
        <p:spPr bwMode="auto">
          <a:xfrm>
            <a:off x="6400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28" name="Text Box 41"/>
          <p:cNvSpPr txBox="1">
            <a:spLocks noChangeArrowheads="1"/>
          </p:cNvSpPr>
          <p:nvPr/>
        </p:nvSpPr>
        <p:spPr bwMode="auto">
          <a:xfrm>
            <a:off x="8059739" y="5781676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129" name="Line 42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130" name="Text Box 43"/>
          <p:cNvSpPr txBox="1">
            <a:spLocks noChangeArrowheads="1"/>
          </p:cNvSpPr>
          <p:nvPr/>
        </p:nvSpPr>
        <p:spPr bwMode="auto">
          <a:xfrm>
            <a:off x="9726613" y="46783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b="1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endParaRPr lang="en-US" altLang="ko-KR" sz="2000" b="1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51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head, tail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1996495"/>
            <a:ext cx="6753225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58178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Head: the first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Tail: the last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assign null for the next node link</a:t>
            </a:r>
            <a:endParaRPr lang="ko-KR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32931" y="458699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780732" y="4434599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next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275782" y="5891924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704531" y="5806199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028131" y="4282198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942531" y="458699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37731" y="4891798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2247331" y="489179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8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Node class (string data example)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43101" y="3128036"/>
            <a:ext cx="725606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 node in a list of strings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element value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next;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next item in the list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provide </a:t>
            </a:r>
            <a:r>
              <a:rPr lang="en-US" altLang="ko-KR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access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465" y="343283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876266" y="3280437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next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371316" y="4737762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800065" y="465203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1123665" y="3128036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038065" y="343283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733265" y="3737636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2342865" y="373763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733"/>
          </a:xfrm>
        </p:spPr>
        <p:txBody>
          <a:bodyPr/>
          <a:lstStyle/>
          <a:p>
            <a:r>
              <a:rPr lang="en-US" altLang="ko-KR" dirty="0" smtClean="0"/>
              <a:t>Singly linked list class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4041" y="2523295"/>
            <a:ext cx="8798257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 linked list of strings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empty list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~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empty()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is list empty?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front()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front element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 to front of list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remove front item list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head;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pointer to the head of list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9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8142"/>
          </a:xfrm>
        </p:spPr>
        <p:txBody>
          <a:bodyPr/>
          <a:lstStyle/>
          <a:p>
            <a:r>
              <a:rPr lang="en-US" altLang="ko-KR" dirty="0" smtClean="0"/>
              <a:t>Member methods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24000" y="2574584"/>
            <a:ext cx="9144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constructor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head(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destructor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(!empty())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::empty()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is list empty?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 ==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::front() </a:t>
            </a:r>
            <a:r>
              <a:rPr lang="en-US" altLang="ko-K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get front element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ko-K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head-&gt;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Singly Linked List – example (cont.)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448" y="1525373"/>
            <a:ext cx="7476769" cy="458882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1825625"/>
            <a:ext cx="10515600" cy="53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Insertion to the front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35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253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Arial</vt:lpstr>
      <vt:lpstr>Consolas</vt:lpstr>
      <vt:lpstr>Symbol</vt:lpstr>
      <vt:lpstr>Tahoma</vt:lpstr>
      <vt:lpstr>Wingdings</vt:lpstr>
      <vt:lpstr>Office 테마</vt:lpstr>
      <vt:lpstr>Linked List</vt:lpstr>
      <vt:lpstr>Topics</vt:lpstr>
      <vt:lpstr>Array vs. Linked List</vt:lpstr>
      <vt:lpstr>Singly Linked List</vt:lpstr>
      <vt:lpstr>Singly Linked List – head, tail</vt:lpstr>
      <vt:lpstr>Singly Linked List – example</vt:lpstr>
      <vt:lpstr>Singly Linked List – example (cont.)</vt:lpstr>
      <vt:lpstr>Singly Linked List – example (cont.)</vt:lpstr>
      <vt:lpstr>Singly Linked List – example (cont.)</vt:lpstr>
      <vt:lpstr>Singly Linked List – example (cont.)</vt:lpstr>
      <vt:lpstr>Singly Linked List – example (cont.)</vt:lpstr>
      <vt:lpstr>Singly Linked List – example (cont.)</vt:lpstr>
      <vt:lpstr>Inserting at the Tail</vt:lpstr>
      <vt:lpstr>Removing at the Tail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이명호</dc:creator>
  <cp:lastModifiedBy>이명호</cp:lastModifiedBy>
  <cp:revision>8</cp:revision>
  <dcterms:created xsi:type="dcterms:W3CDTF">2020-09-15T05:38:03Z</dcterms:created>
  <dcterms:modified xsi:type="dcterms:W3CDTF">2020-09-15T06:43:12Z</dcterms:modified>
</cp:coreProperties>
</file>