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317" r:id="rId5"/>
    <p:sldId id="305" r:id="rId6"/>
    <p:sldId id="315" r:id="rId7"/>
    <p:sldId id="306" r:id="rId8"/>
    <p:sldId id="316" r:id="rId9"/>
    <p:sldId id="257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0280A-38EE-41F0-8A65-4596C3813156}" v="9" dt="2020-09-17T05:40:12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호" userId="3e598fae-3628-4f4b-a2e1-663d5bf60df4" providerId="ADAL" clId="{C840280A-38EE-41F0-8A65-4596C3813156}"/>
    <pc:docChg chg="undo custSel addSld modSld sldOrd">
      <pc:chgData name="명호" userId="3e598fae-3628-4f4b-a2e1-663d5bf60df4" providerId="ADAL" clId="{C840280A-38EE-41F0-8A65-4596C3813156}" dt="2020-09-17T05:41:47.266" v="396" actId="20577"/>
      <pc:docMkLst>
        <pc:docMk/>
      </pc:docMkLst>
      <pc:sldChg chg="addSp delSp modSp mod">
        <pc:chgData name="명호" userId="3e598fae-3628-4f4b-a2e1-663d5bf60df4" providerId="ADAL" clId="{C840280A-38EE-41F0-8A65-4596C3813156}" dt="2020-09-17T05:19:47.024" v="281" actId="1035"/>
        <pc:sldMkLst>
          <pc:docMk/>
          <pc:sldMk cId="4074656104" sldId="257"/>
        </pc:sldMkLst>
        <pc:spChg chg="mod">
          <ac:chgData name="명호" userId="3e598fae-3628-4f4b-a2e1-663d5bf60df4" providerId="ADAL" clId="{C840280A-38EE-41F0-8A65-4596C3813156}" dt="2020-09-17T05:14:39.590" v="72" actId="20577"/>
          <ac:spMkLst>
            <pc:docMk/>
            <pc:sldMk cId="4074656104" sldId="257"/>
            <ac:spMk id="2" creationId="{4AAC9B1E-E521-441F-8A25-25A50CF55E5F}"/>
          </ac:spMkLst>
        </pc:spChg>
        <pc:spChg chg="del">
          <ac:chgData name="명호" userId="3e598fae-3628-4f4b-a2e1-663d5bf60df4" providerId="ADAL" clId="{C840280A-38EE-41F0-8A65-4596C3813156}" dt="2020-09-17T05:13:00.199" v="4" actId="478"/>
          <ac:spMkLst>
            <pc:docMk/>
            <pc:sldMk cId="4074656104" sldId="257"/>
            <ac:spMk id="3" creationId="{0BC0EEAA-5A21-4505-9986-7CE507173280}"/>
          </ac:spMkLst>
        </pc:spChg>
        <pc:spChg chg="add mod">
          <ac:chgData name="명호" userId="3e598fae-3628-4f4b-a2e1-663d5bf60df4" providerId="ADAL" clId="{C840280A-38EE-41F0-8A65-4596C3813156}" dt="2020-09-17T05:19:47.024" v="281" actId="1035"/>
          <ac:spMkLst>
            <pc:docMk/>
            <pc:sldMk cId="4074656104" sldId="257"/>
            <ac:spMk id="5" creationId="{3241A820-EDB5-475F-BADF-6D09A77AB49A}"/>
          </ac:spMkLst>
        </pc:spChg>
      </pc:sldChg>
      <pc:sldChg chg="modSp mod">
        <pc:chgData name="명호" userId="3e598fae-3628-4f4b-a2e1-663d5bf60df4" providerId="ADAL" clId="{C840280A-38EE-41F0-8A65-4596C3813156}" dt="2020-09-17T05:26:28.221" v="303" actId="1076"/>
        <pc:sldMkLst>
          <pc:docMk/>
          <pc:sldMk cId="0" sldId="306"/>
        </pc:sldMkLst>
        <pc:spChg chg="mod">
          <ac:chgData name="명호" userId="3e598fae-3628-4f4b-a2e1-663d5bf60df4" providerId="ADAL" clId="{C840280A-38EE-41F0-8A65-4596C3813156}" dt="2020-09-17T05:26:28.221" v="303" actId="1076"/>
          <ac:spMkLst>
            <pc:docMk/>
            <pc:sldMk cId="0" sldId="306"/>
            <ac:spMk id="9221" creationId="{D638589A-BA75-4704-B350-ED962B984114}"/>
          </ac:spMkLst>
        </pc:spChg>
      </pc:sldChg>
      <pc:sldChg chg="ord">
        <pc:chgData name="명호" userId="3e598fae-3628-4f4b-a2e1-663d5bf60df4" providerId="ADAL" clId="{C840280A-38EE-41F0-8A65-4596C3813156}" dt="2020-09-17T05:11:56.764" v="3"/>
        <pc:sldMkLst>
          <pc:docMk/>
          <pc:sldMk cId="2841670980" sldId="317"/>
        </pc:sldMkLst>
      </pc:sldChg>
      <pc:sldChg chg="addSp delSp modSp new mod">
        <pc:chgData name="명호" userId="3e598fae-3628-4f4b-a2e1-663d5bf60df4" providerId="ADAL" clId="{C840280A-38EE-41F0-8A65-4596C3813156}" dt="2020-09-17T05:19:37.924" v="270" actId="20577"/>
        <pc:sldMkLst>
          <pc:docMk/>
          <pc:sldMk cId="1819037048" sldId="318"/>
        </pc:sldMkLst>
        <pc:spChg chg="mod">
          <ac:chgData name="명호" userId="3e598fae-3628-4f4b-a2e1-663d5bf60df4" providerId="ADAL" clId="{C840280A-38EE-41F0-8A65-4596C3813156}" dt="2020-09-17T05:19:37.924" v="270" actId="20577"/>
          <ac:spMkLst>
            <pc:docMk/>
            <pc:sldMk cId="1819037048" sldId="318"/>
            <ac:spMk id="2" creationId="{0E60FCDF-5E8C-46BB-A73B-09D7EA7D9B7C}"/>
          </ac:spMkLst>
        </pc:spChg>
        <pc:spChg chg="del">
          <ac:chgData name="명호" userId="3e598fae-3628-4f4b-a2e1-663d5bf60df4" providerId="ADAL" clId="{C840280A-38EE-41F0-8A65-4596C3813156}" dt="2020-09-17T05:18:23.485" v="166" actId="478"/>
          <ac:spMkLst>
            <pc:docMk/>
            <pc:sldMk cId="1819037048" sldId="318"/>
            <ac:spMk id="3" creationId="{882145F2-98E5-42E7-9511-4C29F285D7CA}"/>
          </ac:spMkLst>
        </pc:spChg>
        <pc:spChg chg="add mod">
          <ac:chgData name="명호" userId="3e598fae-3628-4f4b-a2e1-663d5bf60df4" providerId="ADAL" clId="{C840280A-38EE-41F0-8A65-4596C3813156}" dt="2020-09-17T05:19:21.594" v="214" actId="20577"/>
          <ac:spMkLst>
            <pc:docMk/>
            <pc:sldMk cId="1819037048" sldId="318"/>
            <ac:spMk id="5" creationId="{F324BD20-E928-44B4-9F3B-D951E3131C9C}"/>
          </ac:spMkLst>
        </pc:spChg>
      </pc:sldChg>
      <pc:sldChg chg="addSp delSp modSp new mod">
        <pc:chgData name="명호" userId="3e598fae-3628-4f4b-a2e1-663d5bf60df4" providerId="ADAL" clId="{C840280A-38EE-41F0-8A65-4596C3813156}" dt="2020-09-17T05:22:14.406" v="302"/>
        <pc:sldMkLst>
          <pc:docMk/>
          <pc:sldMk cId="1536966466" sldId="319"/>
        </pc:sldMkLst>
        <pc:spChg chg="mod">
          <ac:chgData name="명호" userId="3e598fae-3628-4f4b-a2e1-663d5bf60df4" providerId="ADAL" clId="{C840280A-38EE-41F0-8A65-4596C3813156}" dt="2020-09-17T05:22:14.406" v="302"/>
          <ac:spMkLst>
            <pc:docMk/>
            <pc:sldMk cId="1536966466" sldId="319"/>
            <ac:spMk id="2" creationId="{F71D5D01-54C5-4390-82DD-2E9359B3AF6C}"/>
          </ac:spMkLst>
        </pc:spChg>
        <pc:spChg chg="del">
          <ac:chgData name="명호" userId="3e598fae-3628-4f4b-a2e1-663d5bf60df4" providerId="ADAL" clId="{C840280A-38EE-41F0-8A65-4596C3813156}" dt="2020-09-17T05:21:38.057" v="283" actId="478"/>
          <ac:spMkLst>
            <pc:docMk/>
            <pc:sldMk cId="1536966466" sldId="319"/>
            <ac:spMk id="3" creationId="{4673B978-C8D9-48F5-BCD6-8C1591A2E400}"/>
          </ac:spMkLst>
        </pc:spChg>
        <pc:spChg chg="add mod">
          <ac:chgData name="명호" userId="3e598fae-3628-4f4b-a2e1-663d5bf60df4" providerId="ADAL" clId="{C840280A-38EE-41F0-8A65-4596C3813156}" dt="2020-09-17T05:21:52.429" v="286" actId="1076"/>
          <ac:spMkLst>
            <pc:docMk/>
            <pc:sldMk cId="1536966466" sldId="319"/>
            <ac:spMk id="5" creationId="{9B9511FB-2732-49FF-8236-8B366602D3F5}"/>
          </ac:spMkLst>
        </pc:spChg>
      </pc:sldChg>
      <pc:sldChg chg="addSp delSp modSp new mod">
        <pc:chgData name="명호" userId="3e598fae-3628-4f4b-a2e1-663d5bf60df4" providerId="ADAL" clId="{C840280A-38EE-41F0-8A65-4596C3813156}" dt="2020-09-17T05:38:44.625" v="347"/>
        <pc:sldMkLst>
          <pc:docMk/>
          <pc:sldMk cId="2123169459" sldId="320"/>
        </pc:sldMkLst>
        <pc:spChg chg="mod">
          <ac:chgData name="명호" userId="3e598fae-3628-4f4b-a2e1-663d5bf60df4" providerId="ADAL" clId="{C840280A-38EE-41F0-8A65-4596C3813156}" dt="2020-09-17T05:38:44.625" v="347"/>
          <ac:spMkLst>
            <pc:docMk/>
            <pc:sldMk cId="2123169459" sldId="320"/>
            <ac:spMk id="2" creationId="{B8DFED75-3CBD-41E0-A39A-84111600D880}"/>
          </ac:spMkLst>
        </pc:spChg>
        <pc:spChg chg="del">
          <ac:chgData name="명호" userId="3e598fae-3628-4f4b-a2e1-663d5bf60df4" providerId="ADAL" clId="{C840280A-38EE-41F0-8A65-4596C3813156}" dt="2020-09-17T05:37:23.595" v="305" actId="478"/>
          <ac:spMkLst>
            <pc:docMk/>
            <pc:sldMk cId="2123169459" sldId="320"/>
            <ac:spMk id="3" creationId="{5A116B5C-DCB9-4817-8DD6-B3F5713C2294}"/>
          </ac:spMkLst>
        </pc:spChg>
        <pc:spChg chg="add mod">
          <ac:chgData name="명호" userId="3e598fae-3628-4f4b-a2e1-663d5bf60df4" providerId="ADAL" clId="{C840280A-38EE-41F0-8A65-4596C3813156}" dt="2020-09-17T05:38:09.428" v="319" actId="1076"/>
          <ac:spMkLst>
            <pc:docMk/>
            <pc:sldMk cId="2123169459" sldId="320"/>
            <ac:spMk id="5" creationId="{6EFFFEB7-1AA9-4DBD-8CD8-C2E7695C5AB7}"/>
          </ac:spMkLst>
        </pc:spChg>
      </pc:sldChg>
      <pc:sldChg chg="addSp delSp modSp new mod">
        <pc:chgData name="명호" userId="3e598fae-3628-4f4b-a2e1-663d5bf60df4" providerId="ADAL" clId="{C840280A-38EE-41F0-8A65-4596C3813156}" dt="2020-09-17T05:41:47.266" v="396" actId="20577"/>
        <pc:sldMkLst>
          <pc:docMk/>
          <pc:sldMk cId="940793210" sldId="321"/>
        </pc:sldMkLst>
        <pc:spChg chg="mod">
          <ac:chgData name="명호" userId="3e598fae-3628-4f4b-a2e1-663d5bf60df4" providerId="ADAL" clId="{C840280A-38EE-41F0-8A65-4596C3813156}" dt="2020-09-17T05:40:12.149" v="363"/>
          <ac:spMkLst>
            <pc:docMk/>
            <pc:sldMk cId="940793210" sldId="321"/>
            <ac:spMk id="2" creationId="{821D52F6-A566-4A2E-B737-1CFDD9DD09B4}"/>
          </ac:spMkLst>
        </pc:spChg>
        <pc:spChg chg="del">
          <ac:chgData name="명호" userId="3e598fae-3628-4f4b-a2e1-663d5bf60df4" providerId="ADAL" clId="{C840280A-38EE-41F0-8A65-4596C3813156}" dt="2020-09-17T05:41:03.710" v="364" actId="478"/>
          <ac:spMkLst>
            <pc:docMk/>
            <pc:sldMk cId="940793210" sldId="321"/>
            <ac:spMk id="3" creationId="{367B6D74-F7BF-4F97-A7EA-584D5149220A}"/>
          </ac:spMkLst>
        </pc:spChg>
        <pc:spChg chg="add mod">
          <ac:chgData name="명호" userId="3e598fae-3628-4f4b-a2e1-663d5bf60df4" providerId="ADAL" clId="{C840280A-38EE-41F0-8A65-4596C3813156}" dt="2020-09-17T05:41:47.266" v="396" actId="20577"/>
          <ac:spMkLst>
            <pc:docMk/>
            <pc:sldMk cId="940793210" sldId="321"/>
            <ac:spMk id="5" creationId="{82486ACE-879A-4B43-AF73-E6376456BD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499C-F739-40D5-9CCA-F55EAE298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C48C7-352E-4685-824B-8E7F9BD23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2BCA1-E829-41CD-A76D-EDC4B0B8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714C-9E68-40A9-ABA1-8108EC09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4105-1CAB-40A4-B6DF-E5F89C31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FFB9-03B3-4F54-9D01-D3E2099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955E-461D-4314-9E29-8D844C5C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BF47-F832-47BE-B3CC-C7BC73F4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1571C-E67C-4AF6-9AF4-A151FDEC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8064-1CA7-4A4C-A644-3B59711A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0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76F77-CED6-4455-8DFF-4EDF86EB2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68BFE-06AA-4B79-9D34-5702552E6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F848-3A0B-47B6-A04C-1CAE3A24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76A0-9A90-48FD-8BD8-99C2280F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DF10-0C20-4359-8034-0AEFA2B4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5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925C-E2FE-4C04-8519-B9E8D20B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A5B8-CD2F-424B-89FB-F524D46A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8949-626A-4F75-8A73-F6617266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CD6E-E940-4FD6-B20E-066111EC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432E-5AD2-45B5-AAF2-18DC38E8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4AE2-B80C-4E70-853D-4CD7D0EC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6664-351E-4260-820B-9BD6315A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CF27-C4C9-4D85-BADA-E733EE6E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796D-C790-48D2-8AC0-98A101B9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79D5-2DA8-4F97-9D13-33226A18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5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7073-DAB0-415D-B661-BEF77E79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F9B4-3FEE-43D4-81E4-317765353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1974-3271-4BA8-B3DF-DE059D51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CB420-500C-4C7B-B43E-3B2A8C46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CA921-A48B-4E86-A8DC-2AFC5F00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9E78-19C5-4838-A51E-354BA94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3645-C0CB-4E08-A88F-8A74BEFA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2751-F42E-4B3F-8385-540DBF28F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8C6EC-281A-492E-92FC-A3D08320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B0A67-2B88-43C5-AE28-9D1D7244A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509E9-3A3E-43E2-B704-CEA460264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70CDF-8DF7-4787-9C5B-D48947DC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36438-1C87-47AE-8F04-C387370E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AE699-9AE7-4C25-8D90-ED1472CE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9E2-1C8A-4841-A1A6-2DA208C5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F4310-8514-4938-A6FA-DCB0DDBB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1119F-DA0D-40A7-8253-CE10ACFF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52492-7D74-44BD-A155-9185D9F4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8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3E74D-96E9-4E9C-A07D-4B91BE3E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DAAA1-83C9-4431-82C3-252DAE70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FD19-52CE-4AE2-A84B-F1C1FFB8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0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75B5-582A-4CCB-A41B-C303F59C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37EF-23D6-408A-8760-DA1A7294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517D6-A85D-43F8-A282-6B60BCA1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FBC3E-2001-4948-B0DC-D8841E15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D141-E13F-4EC4-BB16-10AADC4C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02EE-7E46-4B70-8A78-66B5B22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9B9-7720-41BB-94A4-7F386545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922ED-3780-433F-9FA2-1911603BA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AB89-BFB1-4B5D-BF60-9BD3D105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1D68F-9653-4987-8ADD-4A50D3E7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C53DB-A228-4E7F-8B35-774A6239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BD682-1001-43CD-9792-BB7152D3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3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CFA34-19A2-4920-9663-62D87204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C8A0-2185-41A2-A230-C379CD35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4CE9-2DE2-4AA9-A0D4-9D1673BAA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8D6D-7566-4271-A233-AB9BF2713A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CD38E-2057-4DEB-9A92-C0A3929A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F904-E929-407E-8E25-1FE74024D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A9FB-11D4-4F61-BC40-DEB5D2E7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3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CB75-5CFD-4EA0-AA94-B858AD0E1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41C14-4759-4FD5-9CBF-42A17263D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FCDF-5E8C-46BB-A73B-09D7EA7D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소멸자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4BD20-E928-44B4-9F3B-D951E3131C9C}"/>
              </a:ext>
            </a:extLst>
          </p:cNvPr>
          <p:cNvSpPr txBox="1"/>
          <p:nvPr/>
        </p:nvSpPr>
        <p:spPr>
          <a:xfrm>
            <a:off x="1828799" y="2034685"/>
            <a:ext cx="8784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constructor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header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sentinels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trailer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header-&gt;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trailer;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have them point to each other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trailer-&gt;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header;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destructor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all but sentinels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the sentinels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trailer;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903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01-54C5-4390-82DD-2E9359B3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접근자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11FB-2732-49FF-8236-8B366602D3F5}"/>
              </a:ext>
            </a:extLst>
          </p:cNvPr>
          <p:cNvSpPr txBox="1"/>
          <p:nvPr/>
        </p:nvSpPr>
        <p:spPr>
          <a:xfrm>
            <a:off x="2188029" y="2485855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is list empty?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(header-&gt;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trailer);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front element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header-&gt;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back element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trailer-&gt;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6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ED75-3CBD-41E0-A39A-84111600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노드 추가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FFEB7-1AA9-4DBD-8CD8-C2E7695C5AB7}"/>
              </a:ext>
            </a:extLst>
          </p:cNvPr>
          <p:cNvSpPr txBox="1"/>
          <p:nvPr/>
        </p:nvSpPr>
        <p:spPr>
          <a:xfrm>
            <a:off x="838200" y="1836901"/>
            <a:ext cx="94270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insert new node before 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v,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e)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u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u-&gt;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e;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new node for 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u-&gt;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v;        	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link u in between 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u-&gt;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...and v-&gt;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prev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v-&gt;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u;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e)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to front of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e);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e)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to back of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(trailer, e); }</a:t>
            </a:r>
          </a:p>
        </p:txBody>
      </p:sp>
    </p:spTree>
    <p:extLst>
      <p:ext uri="{BB962C8B-B14F-4D97-AF65-F5344CB8AC3E}">
        <p14:creationId xmlns:p14="http://schemas.microsoft.com/office/powerpoint/2010/main" val="212316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52F6-A566-4A2E-B737-1CFDD9D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삭제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86ACE-879A-4B43-AF73-E6376456BD16}"/>
              </a:ext>
            </a:extLst>
          </p:cNvPr>
          <p:cNvSpPr txBox="1"/>
          <p:nvPr/>
        </p:nvSpPr>
        <p:spPr>
          <a:xfrm>
            <a:off x="1856014" y="1720840"/>
            <a:ext cx="84799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v) {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node 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u = v-&gt;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predecessor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w = v-&gt;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successor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u-&gt;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w;       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unlink v from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w-&gt;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u;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from font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from back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(trailer-&gt;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94079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Singly Linked List 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단일 연결 리스트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ko-KR" b="1" dirty="0"/>
              <a:t>Doubly Linked List (</a:t>
            </a:r>
            <a:r>
              <a:rPr lang="ko-KR" altLang="en-US" b="1" dirty="0"/>
              <a:t>이중 연결 리스트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06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182FFBF4-54CC-42E3-A354-3BC9D1762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Doubly Linked List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0AEE66-C8D3-4E5B-AF50-8F111718A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757" y="1600200"/>
            <a:ext cx="6126843" cy="2438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Nodes implement Position and store:</a:t>
            </a:r>
          </a:p>
          <a:p>
            <a:pPr lvl="1" eaLnBrk="1" hangingPunct="1"/>
            <a:r>
              <a:rPr lang="en-US" altLang="en-US" sz="2000" dirty="0"/>
              <a:t>element</a:t>
            </a:r>
          </a:p>
          <a:p>
            <a:pPr lvl="1" eaLnBrk="1" hangingPunct="1"/>
            <a:r>
              <a:rPr lang="en-US" altLang="en-US" sz="2000" dirty="0"/>
              <a:t>link to the previous node</a:t>
            </a:r>
          </a:p>
          <a:p>
            <a:pPr lvl="1" eaLnBrk="1" hangingPunct="1"/>
            <a:r>
              <a:rPr lang="en-US" altLang="en-US" sz="2000" dirty="0"/>
              <a:t>link to the next node</a:t>
            </a:r>
          </a:p>
          <a:p>
            <a:pPr eaLnBrk="1" hangingPunct="1"/>
            <a:r>
              <a:rPr lang="en-US" altLang="en-US" sz="2400" dirty="0"/>
              <a:t>Special trailer and header nodes</a:t>
            </a:r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F9DE4750-3BAF-4982-A63F-641653EE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6" y="22098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0B6D181F-7186-44C3-987A-742208B7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22098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BBA94AFF-9A1D-4627-AC9C-0A1CB6B8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22098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153" name="AutoShape 10">
            <a:extLst>
              <a:ext uri="{FF2B5EF4-FFF2-40B4-BE49-F238E27FC236}">
                <a16:creationId xmlns:a16="http://schemas.microsoft.com/office/drawing/2014/main" id="{03AE3A86-BCA3-45D1-82ED-8485B1C8BFF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385051" y="20859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>
            <a:extLst>
              <a:ext uri="{FF2B5EF4-FFF2-40B4-BE49-F238E27FC236}">
                <a16:creationId xmlns:a16="http://schemas.microsoft.com/office/drawing/2014/main" id="{1F995307-D256-400E-9316-E3B36C7BAF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29713" y="20859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>
            <a:extLst>
              <a:ext uri="{FF2B5EF4-FFF2-40B4-BE49-F238E27FC236}">
                <a16:creationId xmlns:a16="http://schemas.microsoft.com/office/drawing/2014/main" id="{210F4AFB-52DD-4EA9-A95F-51CB2DDD94BF}"/>
              </a:ext>
            </a:extLst>
          </p:cNvPr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8366125" y="27257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>
            <a:extLst>
              <a:ext uri="{FF2B5EF4-FFF2-40B4-BE49-F238E27FC236}">
                <a16:creationId xmlns:a16="http://schemas.microsoft.com/office/drawing/2014/main" id="{F611059A-B347-4E87-9608-F90471131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4" y="16891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prev</a:t>
            </a:r>
          </a:p>
        </p:txBody>
      </p:sp>
      <p:sp>
        <p:nvSpPr>
          <p:cNvPr id="6157" name="Text Box 15">
            <a:extLst>
              <a:ext uri="{FF2B5EF4-FFF2-40B4-BE49-F238E27FC236}">
                <a16:creationId xmlns:a16="http://schemas.microsoft.com/office/drawing/2014/main" id="{D8282D14-BF24-42BA-903B-D0E1FA903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2901" y="16891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next</a:t>
            </a:r>
          </a:p>
        </p:txBody>
      </p:sp>
      <p:sp>
        <p:nvSpPr>
          <p:cNvPr id="6158" name="Text Box 16">
            <a:extLst>
              <a:ext uri="{FF2B5EF4-FFF2-40B4-BE49-F238E27FC236}">
                <a16:creationId xmlns:a16="http://schemas.microsoft.com/office/drawing/2014/main" id="{B826AC2E-4D99-43FB-BE26-BC2F46C9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226" y="2998789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6159" name="Rectangle 17">
            <a:extLst>
              <a:ext uri="{FF2B5EF4-FFF2-40B4-BE49-F238E27FC236}">
                <a16:creationId xmlns:a16="http://schemas.microsoft.com/office/drawing/2014/main" id="{E7F19185-762F-490B-9830-D2741349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0" name="Rectangle 35">
            <a:extLst>
              <a:ext uri="{FF2B5EF4-FFF2-40B4-BE49-F238E27FC236}">
                <a16:creationId xmlns:a16="http://schemas.microsoft.com/office/drawing/2014/main" id="{92A18A72-19DF-497A-A2BA-C251FCFB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Rectangle 36">
            <a:extLst>
              <a:ext uri="{FF2B5EF4-FFF2-40B4-BE49-F238E27FC236}">
                <a16:creationId xmlns:a16="http://schemas.microsoft.com/office/drawing/2014/main" id="{E56F9C84-3991-464B-9836-629CB572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2" name="Freeform 40">
            <a:extLst>
              <a:ext uri="{FF2B5EF4-FFF2-40B4-BE49-F238E27FC236}">
                <a16:creationId xmlns:a16="http://schemas.microsoft.com/office/drawing/2014/main" id="{82EB2AE8-34EE-4A3D-ADBC-E8D84D77DC5C}"/>
              </a:ext>
            </a:extLst>
          </p:cNvPr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3" name="Rectangle 44">
            <a:extLst>
              <a:ext uri="{FF2B5EF4-FFF2-40B4-BE49-F238E27FC236}">
                <a16:creationId xmlns:a16="http://schemas.microsoft.com/office/drawing/2014/main" id="{808216E3-E8D1-4C23-BD47-9920144B0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4" name="Rectangle 45">
            <a:extLst>
              <a:ext uri="{FF2B5EF4-FFF2-40B4-BE49-F238E27FC236}">
                <a16:creationId xmlns:a16="http://schemas.microsoft.com/office/drawing/2014/main" id="{EA1137F9-AAB8-4A82-AD57-5478E0BD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5" name="Rectangle 46">
            <a:extLst>
              <a:ext uri="{FF2B5EF4-FFF2-40B4-BE49-F238E27FC236}">
                <a16:creationId xmlns:a16="http://schemas.microsoft.com/office/drawing/2014/main" id="{7990D740-A46B-494B-A7A9-B7D11B32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6" name="Freeform 47">
            <a:extLst>
              <a:ext uri="{FF2B5EF4-FFF2-40B4-BE49-F238E27FC236}">
                <a16:creationId xmlns:a16="http://schemas.microsoft.com/office/drawing/2014/main" id="{A3DFE7A1-7DFF-43F2-BB4E-686353A4FCB2}"/>
              </a:ext>
            </a:extLst>
          </p:cNvPr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7" name="Rectangle 50">
            <a:extLst>
              <a:ext uri="{FF2B5EF4-FFF2-40B4-BE49-F238E27FC236}">
                <a16:creationId xmlns:a16="http://schemas.microsoft.com/office/drawing/2014/main" id="{EAB3602D-D827-411B-9B34-4A5B1570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8" name="Rectangle 51">
            <a:extLst>
              <a:ext uri="{FF2B5EF4-FFF2-40B4-BE49-F238E27FC236}">
                <a16:creationId xmlns:a16="http://schemas.microsoft.com/office/drawing/2014/main" id="{0068D67B-0F2A-4253-9EE6-20973785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9" name="Rectangle 52">
            <a:extLst>
              <a:ext uri="{FF2B5EF4-FFF2-40B4-BE49-F238E27FC236}">
                <a16:creationId xmlns:a16="http://schemas.microsoft.com/office/drawing/2014/main" id="{5E2416BD-9580-4DB3-891E-1304E509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0" name="Freeform 53">
            <a:extLst>
              <a:ext uri="{FF2B5EF4-FFF2-40B4-BE49-F238E27FC236}">
                <a16:creationId xmlns:a16="http://schemas.microsoft.com/office/drawing/2014/main" id="{2D5A6BD3-A080-412F-873D-0ADAB2DF8B1B}"/>
              </a:ext>
            </a:extLst>
          </p:cNvPr>
          <p:cNvSpPr>
            <a:spLocks/>
          </p:cNvSpPr>
          <p:nvPr/>
        </p:nvSpPr>
        <p:spPr bwMode="auto">
          <a:xfrm>
            <a:off x="7239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1" name="Rectangle 56">
            <a:extLst>
              <a:ext uri="{FF2B5EF4-FFF2-40B4-BE49-F238E27FC236}">
                <a16:creationId xmlns:a16="http://schemas.microsoft.com/office/drawing/2014/main" id="{32C9325C-2306-4B6C-8FAB-DE646105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2" name="Rectangle 57">
            <a:extLst>
              <a:ext uri="{FF2B5EF4-FFF2-40B4-BE49-F238E27FC236}">
                <a16:creationId xmlns:a16="http://schemas.microsoft.com/office/drawing/2014/main" id="{EE8C61AC-0EDC-4557-B78D-7AD81A41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3" name="Rectangle 58">
            <a:extLst>
              <a:ext uri="{FF2B5EF4-FFF2-40B4-BE49-F238E27FC236}">
                <a16:creationId xmlns:a16="http://schemas.microsoft.com/office/drawing/2014/main" id="{01560D0E-0D92-4FA2-BE73-2D6FFFC3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4" name="Freeform 41">
            <a:extLst>
              <a:ext uri="{FF2B5EF4-FFF2-40B4-BE49-F238E27FC236}">
                <a16:creationId xmlns:a16="http://schemas.microsoft.com/office/drawing/2014/main" id="{0EDCACCF-F961-4279-BD1F-E22991A3C8E7}"/>
              </a:ext>
            </a:extLst>
          </p:cNvPr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5" name="Freeform 48">
            <a:extLst>
              <a:ext uri="{FF2B5EF4-FFF2-40B4-BE49-F238E27FC236}">
                <a16:creationId xmlns:a16="http://schemas.microsoft.com/office/drawing/2014/main" id="{0A1C9FFB-1A61-414B-A6B8-59CF44B72D94}"/>
              </a:ext>
            </a:extLst>
          </p:cNvPr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6" name="Freeform 54">
            <a:extLst>
              <a:ext uri="{FF2B5EF4-FFF2-40B4-BE49-F238E27FC236}">
                <a16:creationId xmlns:a16="http://schemas.microsoft.com/office/drawing/2014/main" id="{34A1019B-5B7E-4C55-93F6-229C6D928F09}"/>
              </a:ext>
            </a:extLst>
          </p:cNvPr>
          <p:cNvSpPr>
            <a:spLocks/>
          </p:cNvSpPr>
          <p:nvPr/>
        </p:nvSpPr>
        <p:spPr bwMode="auto">
          <a:xfrm rot="10800000">
            <a:off x="7391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7" name="Freeform 63">
            <a:extLst>
              <a:ext uri="{FF2B5EF4-FFF2-40B4-BE49-F238E27FC236}">
                <a16:creationId xmlns:a16="http://schemas.microsoft.com/office/drawing/2014/main" id="{940FD204-3CA6-4E56-BCB2-A694E4171A88}"/>
              </a:ext>
            </a:extLst>
          </p:cNvPr>
          <p:cNvSpPr>
            <a:spLocks/>
          </p:cNvSpPr>
          <p:nvPr/>
        </p:nvSpPr>
        <p:spPr bwMode="auto">
          <a:xfrm>
            <a:off x="3813176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8" name="Freeform 64">
            <a:extLst>
              <a:ext uri="{FF2B5EF4-FFF2-40B4-BE49-F238E27FC236}">
                <a16:creationId xmlns:a16="http://schemas.microsoft.com/office/drawing/2014/main" id="{F3554630-BC86-41FC-BB7F-CA70344FCAAB}"/>
              </a:ext>
            </a:extLst>
          </p:cNvPr>
          <p:cNvSpPr>
            <a:spLocks/>
          </p:cNvSpPr>
          <p:nvPr/>
        </p:nvSpPr>
        <p:spPr bwMode="auto">
          <a:xfrm>
            <a:off x="5334001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9" name="Freeform 65">
            <a:extLst>
              <a:ext uri="{FF2B5EF4-FFF2-40B4-BE49-F238E27FC236}">
                <a16:creationId xmlns:a16="http://schemas.microsoft.com/office/drawing/2014/main" id="{1EA76317-CB3D-4ABA-AEF6-A0F4B5B5DEF0}"/>
              </a:ext>
            </a:extLst>
          </p:cNvPr>
          <p:cNvSpPr>
            <a:spLocks/>
          </p:cNvSpPr>
          <p:nvPr/>
        </p:nvSpPr>
        <p:spPr bwMode="auto">
          <a:xfrm>
            <a:off x="6854826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80" name="Freeform 66">
            <a:extLst>
              <a:ext uri="{FF2B5EF4-FFF2-40B4-BE49-F238E27FC236}">
                <a16:creationId xmlns:a16="http://schemas.microsoft.com/office/drawing/2014/main" id="{36D63A80-18F4-4A0F-A4CB-D330B3221038}"/>
              </a:ext>
            </a:extLst>
          </p:cNvPr>
          <p:cNvSpPr>
            <a:spLocks/>
          </p:cNvSpPr>
          <p:nvPr/>
        </p:nvSpPr>
        <p:spPr bwMode="auto">
          <a:xfrm>
            <a:off x="8375651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181" name="Picture 67">
            <a:extLst>
              <a:ext uri="{FF2B5EF4-FFF2-40B4-BE49-F238E27FC236}">
                <a16:creationId xmlns:a16="http://schemas.microsoft.com/office/drawing/2014/main" id="{94A57303-2529-4294-9CB9-D32D06E5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086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>
            <a:extLst>
              <a:ext uri="{FF2B5EF4-FFF2-40B4-BE49-F238E27FC236}">
                <a16:creationId xmlns:a16="http://schemas.microsoft.com/office/drawing/2014/main" id="{3E094B34-B1ED-45A5-8739-7FFFA06CA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086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>
            <a:extLst>
              <a:ext uri="{FF2B5EF4-FFF2-40B4-BE49-F238E27FC236}">
                <a16:creationId xmlns:a16="http://schemas.microsoft.com/office/drawing/2014/main" id="{269C2465-CAAE-492B-BC21-94BDD449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086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>
            <a:extLst>
              <a:ext uri="{FF2B5EF4-FFF2-40B4-BE49-F238E27FC236}">
                <a16:creationId xmlns:a16="http://schemas.microsoft.com/office/drawing/2014/main" id="{D4293925-BF47-4CFB-BE08-26A85626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086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>
            <a:extLst>
              <a:ext uri="{FF2B5EF4-FFF2-40B4-BE49-F238E27FC236}">
                <a16:creationId xmlns:a16="http://schemas.microsoft.com/office/drawing/2014/main" id="{92AF0B95-F73B-47D1-8CA2-77E09877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6" name="Rectangle 73">
            <a:extLst>
              <a:ext uri="{FF2B5EF4-FFF2-40B4-BE49-F238E27FC236}">
                <a16:creationId xmlns:a16="http://schemas.microsoft.com/office/drawing/2014/main" id="{B1DA2DA8-6DBD-4A90-B8F8-BF980480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7" name="Freeform 74">
            <a:extLst>
              <a:ext uri="{FF2B5EF4-FFF2-40B4-BE49-F238E27FC236}">
                <a16:creationId xmlns:a16="http://schemas.microsoft.com/office/drawing/2014/main" id="{ED28E9C8-E609-46DC-8709-497CCA31120D}"/>
              </a:ext>
            </a:extLst>
          </p:cNvPr>
          <p:cNvSpPr>
            <a:spLocks/>
          </p:cNvSpPr>
          <p:nvPr/>
        </p:nvSpPr>
        <p:spPr bwMode="auto">
          <a:xfrm>
            <a:off x="8763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88" name="Freeform 75">
            <a:extLst>
              <a:ext uri="{FF2B5EF4-FFF2-40B4-BE49-F238E27FC236}">
                <a16:creationId xmlns:a16="http://schemas.microsoft.com/office/drawing/2014/main" id="{E894D171-CE9E-4709-BE65-F6BBAFAAAC22}"/>
              </a:ext>
            </a:extLst>
          </p:cNvPr>
          <p:cNvSpPr>
            <a:spLocks/>
          </p:cNvSpPr>
          <p:nvPr/>
        </p:nvSpPr>
        <p:spPr bwMode="auto">
          <a:xfrm rot="10800000">
            <a:off x="8915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89" name="Freeform 76">
            <a:extLst>
              <a:ext uri="{FF2B5EF4-FFF2-40B4-BE49-F238E27FC236}">
                <a16:creationId xmlns:a16="http://schemas.microsoft.com/office/drawing/2014/main" id="{99233C0E-14CE-4EF0-ADF0-6C0E9E6B5388}"/>
              </a:ext>
            </a:extLst>
          </p:cNvPr>
          <p:cNvSpPr>
            <a:spLocks/>
          </p:cNvSpPr>
          <p:nvPr/>
        </p:nvSpPr>
        <p:spPr bwMode="auto">
          <a:xfrm>
            <a:off x="2667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90" name="Freeform 77">
            <a:extLst>
              <a:ext uri="{FF2B5EF4-FFF2-40B4-BE49-F238E27FC236}">
                <a16:creationId xmlns:a16="http://schemas.microsoft.com/office/drawing/2014/main" id="{8AE92662-1858-4B40-81EC-AD190F68EC6E}"/>
              </a:ext>
            </a:extLst>
          </p:cNvPr>
          <p:cNvSpPr>
            <a:spLocks/>
          </p:cNvSpPr>
          <p:nvPr/>
        </p:nvSpPr>
        <p:spPr bwMode="auto">
          <a:xfrm rot="10800000">
            <a:off x="2819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91" name="Text Box 78">
            <a:extLst>
              <a:ext uri="{FF2B5EF4-FFF2-40B4-BE49-F238E27FC236}">
                <a16:creationId xmlns:a16="http://schemas.microsoft.com/office/drawing/2014/main" id="{663E6EA3-BCE3-4529-958E-F473EE495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025" y="41148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trailer</a:t>
            </a:r>
          </a:p>
        </p:txBody>
      </p:sp>
      <p:sp>
        <p:nvSpPr>
          <p:cNvPr id="6192" name="Text Box 79">
            <a:extLst>
              <a:ext uri="{FF2B5EF4-FFF2-40B4-BE49-F238E27FC236}">
                <a16:creationId xmlns:a16="http://schemas.microsoft.com/office/drawing/2014/main" id="{9647DCC9-C28C-4914-835E-8739252E7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41910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header</a:t>
            </a:r>
          </a:p>
        </p:txBody>
      </p:sp>
      <p:sp>
        <p:nvSpPr>
          <p:cNvPr id="6193" name="AutoShape 82">
            <a:extLst>
              <a:ext uri="{FF2B5EF4-FFF2-40B4-BE49-F238E27FC236}">
                <a16:creationId xmlns:a16="http://schemas.microsoft.com/office/drawing/2014/main" id="{F63D5A41-273B-471B-9C37-7067C708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94" name="Text Box 83">
            <a:extLst>
              <a:ext uri="{FF2B5EF4-FFF2-40B4-BE49-F238E27FC236}">
                <a16:creationId xmlns:a16="http://schemas.microsoft.com/office/drawing/2014/main" id="{57321972-61F9-4E3D-B368-404CA3A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4" y="41751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nodes/positions</a:t>
            </a:r>
          </a:p>
        </p:txBody>
      </p:sp>
      <p:sp>
        <p:nvSpPr>
          <p:cNvPr id="6195" name="AutoShape 84">
            <a:extLst>
              <a:ext uri="{FF2B5EF4-FFF2-40B4-BE49-F238E27FC236}">
                <a16:creationId xmlns:a16="http://schemas.microsoft.com/office/drawing/2014/main" id="{849612EA-D378-47D4-B4E6-B51C0D497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96" name="Text Box 85">
            <a:extLst>
              <a:ext uri="{FF2B5EF4-FFF2-40B4-BE49-F238E27FC236}">
                <a16:creationId xmlns:a16="http://schemas.microsoft.com/office/drawing/2014/main" id="{C91057AC-9C52-4797-8026-E2010BA3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4" y="59436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197" name="Text Box 87">
            <a:extLst>
              <a:ext uri="{FF2B5EF4-FFF2-40B4-BE49-F238E27FC236}">
                <a16:creationId xmlns:a16="http://schemas.microsoft.com/office/drawing/2014/main" id="{14575363-40DC-4C2B-AE68-D1DB7386D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30480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node</a:t>
            </a:r>
          </a:p>
        </p:txBody>
      </p:sp>
      <p:sp>
        <p:nvSpPr>
          <p:cNvPr id="6198" name="AutoShape 88">
            <a:extLst>
              <a:ext uri="{FF2B5EF4-FFF2-40B4-BE49-F238E27FC236}">
                <a16:creationId xmlns:a16="http://schemas.microsoft.com/office/drawing/2014/main" id="{EC5AAD75-255C-4B2B-8280-C75E135FC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A09B-50A7-44E0-9844-DAA2075D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5A48DF-E445-413F-8EBC-6F276953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38" y="204566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0C5C20C2-B01D-4790-B5CB-055B87E36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939" y="189326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 dirty="0">
                <a:ea typeface="굴림" panose="020B0600000101010101" pitchFamily="50" charset="-127"/>
              </a:rPr>
              <a:t>next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0EFFE010-E41F-4513-B73C-261AAD5EC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81" y="2974958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 dirty="0" err="1">
                <a:solidFill>
                  <a:schemeClr val="tx2"/>
                </a:solidFill>
                <a:ea typeface="굴림" panose="020B0600000101010101" pitchFamily="50" charset="-127"/>
              </a:rPr>
              <a:t>elem</a:t>
            </a:r>
            <a:endParaRPr lang="en-US" altLang="ko-KR" sz="2000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C8957BE1-35AF-4536-8DA3-8C57B120C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5" y="300792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sz="2000" dirty="0">
                <a:ea typeface="굴림" panose="020B0600000101010101" pitchFamily="50" charset="-127"/>
              </a:rPr>
              <a:t>node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3900624B-8FF3-4138-BF66-5CE72F2C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38" y="1740865"/>
            <a:ext cx="2590800" cy="166393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1D47145-EF37-4134-9448-0BBF40CE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738" y="204566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D7EB30FD-70D7-4D60-B6CF-92B9E7212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9938" y="2350464"/>
            <a:ext cx="0" cy="6776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1AA2274A-DF00-4B94-B078-DB7FBD0EB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9538" y="235046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C828AF9-846A-431A-9013-64FC4CBE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41" y="4964306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2137113-826E-4DE1-AD44-557B52DD5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516" y="4964306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A64E7F7-F87C-4B60-B930-C20CE1898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991" y="4964306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3" name="AutoShape 10">
            <a:extLst>
              <a:ext uri="{FF2B5EF4-FFF2-40B4-BE49-F238E27FC236}">
                <a16:creationId xmlns:a16="http://schemas.microsoft.com/office/drawing/2014/main" id="{080389B6-BAA6-42E1-B561-6B4321CCE28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49566" y="4840481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2">
            <a:extLst>
              <a:ext uri="{FF2B5EF4-FFF2-40B4-BE49-F238E27FC236}">
                <a16:creationId xmlns:a16="http://schemas.microsoft.com/office/drawing/2014/main" id="{4E0C1953-2FF5-405F-BDCE-297FB0F4ED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94228" y="4840481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3">
            <a:extLst>
              <a:ext uri="{FF2B5EF4-FFF2-40B4-BE49-F238E27FC236}">
                <a16:creationId xmlns:a16="http://schemas.microsoft.com/office/drawing/2014/main" id="{C424A3D2-8EF0-4AE8-8AE2-306EF8A85740}"/>
              </a:ext>
            </a:extLst>
          </p:cNvPr>
          <p:cNvCxnSpPr>
            <a:cxnSpLocks noChangeShapeType="1"/>
            <a:endCxn id="28" idx="0"/>
          </p:cNvCxnSpPr>
          <p:nvPr/>
        </p:nvCxnSpPr>
        <p:spPr bwMode="auto">
          <a:xfrm rot="16200000" flipH="1">
            <a:off x="2030640" y="5480243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14">
            <a:extLst>
              <a:ext uri="{FF2B5EF4-FFF2-40B4-BE49-F238E27FC236}">
                <a16:creationId xmlns:a16="http://schemas.microsoft.com/office/drawing/2014/main" id="{08A9CBAB-C914-4303-89DC-CE57D6E93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29" y="4443606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prev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FE47B463-750A-4674-AC56-F50641E0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416" y="4443606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next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21A424A1-8844-4AEE-B353-957AF0A3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741" y="5753294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29" name="Text Box 87">
            <a:extLst>
              <a:ext uri="{FF2B5EF4-FFF2-40B4-BE49-F238E27FC236}">
                <a16:creationId xmlns:a16="http://schemas.microsoft.com/office/drawing/2014/main" id="{64AEEF6B-FB23-49E7-8C68-0493BCBA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315" y="580250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node</a:t>
            </a:r>
          </a:p>
        </p:txBody>
      </p:sp>
      <p:sp>
        <p:nvSpPr>
          <p:cNvPr id="30" name="AutoShape 88">
            <a:extLst>
              <a:ext uri="{FF2B5EF4-FFF2-40B4-BE49-F238E27FC236}">
                <a16:creationId xmlns:a16="http://schemas.microsoft.com/office/drawing/2014/main" id="{1DBCC4A3-8C17-4B05-981C-FAA3962E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15" y="4354704"/>
            <a:ext cx="3200400" cy="20066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직사각형 3">
            <a:extLst>
              <a:ext uri="{FF2B5EF4-FFF2-40B4-BE49-F238E27FC236}">
                <a16:creationId xmlns:a16="http://schemas.microsoft.com/office/drawing/2014/main" id="{6E4DD443-8055-440E-9C0C-06E186ED2F70}"/>
              </a:ext>
            </a:extLst>
          </p:cNvPr>
          <p:cNvSpPr/>
          <p:nvPr/>
        </p:nvSpPr>
        <p:spPr>
          <a:xfrm>
            <a:off x="4888139" y="1642017"/>
            <a:ext cx="465925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StringNode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next;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StringLinkedList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D4D2C7-7D0D-4BDA-8E7B-85313AB77C7F}"/>
              </a:ext>
            </a:extLst>
          </p:cNvPr>
          <p:cNvSpPr txBox="1"/>
          <p:nvPr/>
        </p:nvSpPr>
        <p:spPr>
          <a:xfrm>
            <a:off x="4888139" y="4036611"/>
            <a:ext cx="6662057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Elem;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list element 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doubly linked list node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Elem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node element 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previous node in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next;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next node in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friend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access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66BE64-D048-4764-B231-87D5FBAC5AA5}"/>
              </a:ext>
            </a:extLst>
          </p:cNvPr>
          <p:cNvSpPr txBox="1"/>
          <p:nvPr/>
        </p:nvSpPr>
        <p:spPr>
          <a:xfrm>
            <a:off x="688558" y="140379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연결 리스트 노드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7CB28D-F0F4-46E7-9E25-D6787851DFD8}"/>
              </a:ext>
            </a:extLst>
          </p:cNvPr>
          <p:cNvSpPr txBox="1"/>
          <p:nvPr/>
        </p:nvSpPr>
        <p:spPr>
          <a:xfrm>
            <a:off x="707948" y="3985372"/>
            <a:ext cx="285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이중 </a:t>
            </a:r>
            <a:r>
              <a:rPr lang="ko-KR" altLang="en-US"/>
              <a:t>연결 리스트 노드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7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157">
            <a:extLst>
              <a:ext uri="{FF2B5EF4-FFF2-40B4-BE49-F238E27FC236}">
                <a16:creationId xmlns:a16="http://schemas.microsoft.com/office/drawing/2014/main" id="{9822CE68-3435-44B1-9E05-6A3F115E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73C0B72-F2BB-4D3A-8F22-4583A91DC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E563462-7C35-4F9F-BB23-2BF50130A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90663"/>
            <a:ext cx="7848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visualize operation </a:t>
            </a:r>
            <a:r>
              <a:rPr lang="en-US" altLang="en-US" sz="2400" dirty="0">
                <a:solidFill>
                  <a:schemeClr val="tx2"/>
                </a:solidFill>
              </a:rPr>
              <a:t>insert</a:t>
            </a:r>
            <a:r>
              <a:rPr lang="en-US" altLang="en-US" sz="2400" dirty="0"/>
              <a:t>(p, x), which inserts x before p</a:t>
            </a:r>
          </a:p>
        </p:txBody>
      </p:sp>
      <p:sp>
        <p:nvSpPr>
          <p:cNvPr id="7175" name="Rectangle 50">
            <a:extLst>
              <a:ext uri="{FF2B5EF4-FFF2-40B4-BE49-F238E27FC236}">
                <a16:creationId xmlns:a16="http://schemas.microsoft.com/office/drawing/2014/main" id="{FD961329-2D03-4D24-9B98-BE79F3F75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Rectangle 51">
            <a:extLst>
              <a:ext uri="{FF2B5EF4-FFF2-40B4-BE49-F238E27FC236}">
                <a16:creationId xmlns:a16="http://schemas.microsoft.com/office/drawing/2014/main" id="{4681798B-2B20-41D6-AA67-B7F0181B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7" name="Rectangle 52">
            <a:extLst>
              <a:ext uri="{FF2B5EF4-FFF2-40B4-BE49-F238E27FC236}">
                <a16:creationId xmlns:a16="http://schemas.microsoft.com/office/drawing/2014/main" id="{F2E57267-CA7F-497E-8D26-4D610A9E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Freeform 53">
            <a:extLst>
              <a:ext uri="{FF2B5EF4-FFF2-40B4-BE49-F238E27FC236}">
                <a16:creationId xmlns:a16="http://schemas.microsoft.com/office/drawing/2014/main" id="{95A52509-CBBE-45C8-8E60-BD66112A6660}"/>
              </a:ext>
            </a:extLst>
          </p:cNvPr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" name="Rectangle 54">
            <a:extLst>
              <a:ext uri="{FF2B5EF4-FFF2-40B4-BE49-F238E27FC236}">
                <a16:creationId xmlns:a16="http://schemas.microsoft.com/office/drawing/2014/main" id="{4780B628-68E2-4BF8-AA3F-0142F235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Rectangle 55">
            <a:extLst>
              <a:ext uri="{FF2B5EF4-FFF2-40B4-BE49-F238E27FC236}">
                <a16:creationId xmlns:a16="http://schemas.microsoft.com/office/drawing/2014/main" id="{CCDB02CE-588C-4E9D-A7D2-353D472D8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Rectangle 56">
            <a:extLst>
              <a:ext uri="{FF2B5EF4-FFF2-40B4-BE49-F238E27FC236}">
                <a16:creationId xmlns:a16="http://schemas.microsoft.com/office/drawing/2014/main" id="{AE7FD22A-0F34-4EBB-9D1D-4B0C7891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2" name="Freeform 57">
            <a:extLst>
              <a:ext uri="{FF2B5EF4-FFF2-40B4-BE49-F238E27FC236}">
                <a16:creationId xmlns:a16="http://schemas.microsoft.com/office/drawing/2014/main" id="{DA3842DD-E5CA-420F-BB91-F9CDA1E26B99}"/>
              </a:ext>
            </a:extLst>
          </p:cNvPr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3" name="Rectangle 58">
            <a:extLst>
              <a:ext uri="{FF2B5EF4-FFF2-40B4-BE49-F238E27FC236}">
                <a16:creationId xmlns:a16="http://schemas.microsoft.com/office/drawing/2014/main" id="{A1A9908B-9349-420C-AA7E-02BE9899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Rectangle 59">
            <a:extLst>
              <a:ext uri="{FF2B5EF4-FFF2-40B4-BE49-F238E27FC236}">
                <a16:creationId xmlns:a16="http://schemas.microsoft.com/office/drawing/2014/main" id="{0D1C3837-D5A6-4556-B68A-6BC07D33D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5" name="Rectangle 60">
            <a:extLst>
              <a:ext uri="{FF2B5EF4-FFF2-40B4-BE49-F238E27FC236}">
                <a16:creationId xmlns:a16="http://schemas.microsoft.com/office/drawing/2014/main" id="{FCF12E50-673B-470A-8506-3D9A781C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6" name="Freeform 61">
            <a:extLst>
              <a:ext uri="{FF2B5EF4-FFF2-40B4-BE49-F238E27FC236}">
                <a16:creationId xmlns:a16="http://schemas.microsoft.com/office/drawing/2014/main" id="{94ED6D29-07CE-4816-8425-CC7E6B241DDE}"/>
              </a:ext>
            </a:extLst>
          </p:cNvPr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7" name="Rectangle 62">
            <a:extLst>
              <a:ext uri="{FF2B5EF4-FFF2-40B4-BE49-F238E27FC236}">
                <a16:creationId xmlns:a16="http://schemas.microsoft.com/office/drawing/2014/main" id="{9A29F03A-7A80-47FE-BCDD-90532DAB2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8" name="Rectangle 63">
            <a:extLst>
              <a:ext uri="{FF2B5EF4-FFF2-40B4-BE49-F238E27FC236}">
                <a16:creationId xmlns:a16="http://schemas.microsoft.com/office/drawing/2014/main" id="{D79A1D5F-9713-4815-8FD0-725672B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9" name="Rectangle 64">
            <a:extLst>
              <a:ext uri="{FF2B5EF4-FFF2-40B4-BE49-F238E27FC236}">
                <a16:creationId xmlns:a16="http://schemas.microsoft.com/office/drawing/2014/main" id="{B43D0828-5D40-441D-B793-28CC3327A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0" name="Freeform 65">
            <a:extLst>
              <a:ext uri="{FF2B5EF4-FFF2-40B4-BE49-F238E27FC236}">
                <a16:creationId xmlns:a16="http://schemas.microsoft.com/office/drawing/2014/main" id="{250F98C5-B08B-4369-888C-6A7DDE209FAD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1" name="Freeform 66">
            <a:extLst>
              <a:ext uri="{FF2B5EF4-FFF2-40B4-BE49-F238E27FC236}">
                <a16:creationId xmlns:a16="http://schemas.microsoft.com/office/drawing/2014/main" id="{8B5C24A0-F084-46EA-8900-6DD8DE530232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2" name="Freeform 67">
            <a:extLst>
              <a:ext uri="{FF2B5EF4-FFF2-40B4-BE49-F238E27FC236}">
                <a16:creationId xmlns:a16="http://schemas.microsoft.com/office/drawing/2014/main" id="{C0CFE0E2-055E-4790-B9D8-2C7CEAE6DC1B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3" name="Rectangle 72">
            <a:extLst>
              <a:ext uri="{FF2B5EF4-FFF2-40B4-BE49-F238E27FC236}">
                <a16:creationId xmlns:a16="http://schemas.microsoft.com/office/drawing/2014/main" id="{E57DBA15-2A4B-4F98-BE28-8B751778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4" name="Rectangle 73">
            <a:extLst>
              <a:ext uri="{FF2B5EF4-FFF2-40B4-BE49-F238E27FC236}">
                <a16:creationId xmlns:a16="http://schemas.microsoft.com/office/drawing/2014/main" id="{D0CBFA74-F1B8-494D-94BA-A3DCA7B5F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5" name="Freeform 74">
            <a:extLst>
              <a:ext uri="{FF2B5EF4-FFF2-40B4-BE49-F238E27FC236}">
                <a16:creationId xmlns:a16="http://schemas.microsoft.com/office/drawing/2014/main" id="{AC25AAAA-EC39-4C92-AF7D-268B5BAADFD7}"/>
              </a:ext>
            </a:extLst>
          </p:cNvPr>
          <p:cNvSpPr>
            <a:spLocks/>
          </p:cNvSpPr>
          <p:nvPr/>
        </p:nvSpPr>
        <p:spPr bwMode="auto">
          <a:xfrm>
            <a:off x="899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6" name="Freeform 75">
            <a:extLst>
              <a:ext uri="{FF2B5EF4-FFF2-40B4-BE49-F238E27FC236}">
                <a16:creationId xmlns:a16="http://schemas.microsoft.com/office/drawing/2014/main" id="{7FAF4386-D1EA-4766-B468-565B1C32F82F}"/>
              </a:ext>
            </a:extLst>
          </p:cNvPr>
          <p:cNvSpPr>
            <a:spLocks/>
          </p:cNvSpPr>
          <p:nvPr/>
        </p:nvSpPr>
        <p:spPr bwMode="auto">
          <a:xfrm rot="10800000">
            <a:off x="914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7" name="Freeform 76">
            <a:extLst>
              <a:ext uri="{FF2B5EF4-FFF2-40B4-BE49-F238E27FC236}">
                <a16:creationId xmlns:a16="http://schemas.microsoft.com/office/drawing/2014/main" id="{90C2316E-A473-46EC-8C5D-19CE8B595A84}"/>
              </a:ext>
            </a:extLst>
          </p:cNvPr>
          <p:cNvSpPr>
            <a:spLocks/>
          </p:cNvSpPr>
          <p:nvPr/>
        </p:nvSpPr>
        <p:spPr bwMode="auto">
          <a:xfrm>
            <a:off x="2895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8" name="Freeform 77">
            <a:extLst>
              <a:ext uri="{FF2B5EF4-FFF2-40B4-BE49-F238E27FC236}">
                <a16:creationId xmlns:a16="http://schemas.microsoft.com/office/drawing/2014/main" id="{746E288F-8CD4-4759-BB6E-6474E420420A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9" name="Text Box 78">
            <a:extLst>
              <a:ext uri="{FF2B5EF4-FFF2-40B4-BE49-F238E27FC236}">
                <a16:creationId xmlns:a16="http://schemas.microsoft.com/office/drawing/2014/main" id="{560465FF-29F6-46A3-8755-A1B82F1B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00" name="Text Box 79">
            <a:extLst>
              <a:ext uri="{FF2B5EF4-FFF2-40B4-BE49-F238E27FC236}">
                <a16:creationId xmlns:a16="http://schemas.microsoft.com/office/drawing/2014/main" id="{614E68C5-0201-4D80-B42A-8CB0E696F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01" name="Text Box 80">
            <a:extLst>
              <a:ext uri="{FF2B5EF4-FFF2-40B4-BE49-F238E27FC236}">
                <a16:creationId xmlns:a16="http://schemas.microsoft.com/office/drawing/2014/main" id="{42985500-58D6-4EE6-A0CC-029648E4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02" name="Text Box 81">
            <a:extLst>
              <a:ext uri="{FF2B5EF4-FFF2-40B4-BE49-F238E27FC236}">
                <a16:creationId xmlns:a16="http://schemas.microsoft.com/office/drawing/2014/main" id="{A02BEED3-9D56-48A2-A365-2B85D76A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03" name="Rectangle 4">
            <a:extLst>
              <a:ext uri="{FF2B5EF4-FFF2-40B4-BE49-F238E27FC236}">
                <a16:creationId xmlns:a16="http://schemas.microsoft.com/office/drawing/2014/main" id="{8213FFF7-6B80-42E2-8C53-11666D6F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4" name="Rectangle 5">
            <a:extLst>
              <a:ext uri="{FF2B5EF4-FFF2-40B4-BE49-F238E27FC236}">
                <a16:creationId xmlns:a16="http://schemas.microsoft.com/office/drawing/2014/main" id="{503A1AB3-1A88-44A4-B755-87B406208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5" name="Rectangle 6">
            <a:extLst>
              <a:ext uri="{FF2B5EF4-FFF2-40B4-BE49-F238E27FC236}">
                <a16:creationId xmlns:a16="http://schemas.microsoft.com/office/drawing/2014/main" id="{F514336D-F6A6-4B45-AECA-7736C49C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6" name="Freeform 7">
            <a:extLst>
              <a:ext uri="{FF2B5EF4-FFF2-40B4-BE49-F238E27FC236}">
                <a16:creationId xmlns:a16="http://schemas.microsoft.com/office/drawing/2014/main" id="{1AB93368-8812-49EC-B8DE-A981C068B7AD}"/>
              </a:ext>
            </a:extLst>
          </p:cNvPr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7" name="Rectangle 8">
            <a:extLst>
              <a:ext uri="{FF2B5EF4-FFF2-40B4-BE49-F238E27FC236}">
                <a16:creationId xmlns:a16="http://schemas.microsoft.com/office/drawing/2014/main" id="{C9F62897-8D75-4ED3-9275-192A71AB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8" name="Rectangle 9">
            <a:extLst>
              <a:ext uri="{FF2B5EF4-FFF2-40B4-BE49-F238E27FC236}">
                <a16:creationId xmlns:a16="http://schemas.microsoft.com/office/drawing/2014/main" id="{F9DF8657-6FC2-4902-BC81-D6CBD7CD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9" name="Rectangle 10">
            <a:extLst>
              <a:ext uri="{FF2B5EF4-FFF2-40B4-BE49-F238E27FC236}">
                <a16:creationId xmlns:a16="http://schemas.microsoft.com/office/drawing/2014/main" id="{DB5CB4BC-50F3-4D1C-A3F5-06675706A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0" name="Freeform 11">
            <a:extLst>
              <a:ext uri="{FF2B5EF4-FFF2-40B4-BE49-F238E27FC236}">
                <a16:creationId xmlns:a16="http://schemas.microsoft.com/office/drawing/2014/main" id="{5173AA39-2DAA-4563-8737-FDC70905774C}"/>
              </a:ext>
            </a:extLst>
          </p:cNvPr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1" name="Group 117">
            <a:extLst>
              <a:ext uri="{FF2B5EF4-FFF2-40B4-BE49-F238E27FC236}">
                <a16:creationId xmlns:a16="http://schemas.microsoft.com/office/drawing/2014/main" id="{B513E786-D185-4E60-B6AB-4CE5E042462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286000"/>
            <a:ext cx="914400" cy="304800"/>
            <a:chOff x="4224" y="1728"/>
            <a:chExt cx="576" cy="192"/>
          </a:xfrm>
        </p:grpSpPr>
        <p:sp>
          <p:nvSpPr>
            <p:cNvPr id="7258" name="Rectangle 16">
              <a:extLst>
                <a:ext uri="{FF2B5EF4-FFF2-40B4-BE49-F238E27FC236}">
                  <a16:creationId xmlns:a16="http://schemas.microsoft.com/office/drawing/2014/main" id="{3C3F86F5-E59A-49B1-9BA4-E307B39C7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9" name="Rectangle 17">
              <a:extLst>
                <a:ext uri="{FF2B5EF4-FFF2-40B4-BE49-F238E27FC236}">
                  <a16:creationId xmlns:a16="http://schemas.microsoft.com/office/drawing/2014/main" id="{FB38F6D3-6848-45FF-A144-6A3A1090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0" name="Rectangle 18">
              <a:extLst>
                <a:ext uri="{FF2B5EF4-FFF2-40B4-BE49-F238E27FC236}">
                  <a16:creationId xmlns:a16="http://schemas.microsoft.com/office/drawing/2014/main" id="{BC0B3D16-1D88-4459-8FEA-1BC31749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212" name="Freeform 19">
            <a:extLst>
              <a:ext uri="{FF2B5EF4-FFF2-40B4-BE49-F238E27FC236}">
                <a16:creationId xmlns:a16="http://schemas.microsoft.com/office/drawing/2014/main" id="{AB1D7641-3280-43A3-985B-3DC8AE5F2947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3" name="Freeform 20">
            <a:extLst>
              <a:ext uri="{FF2B5EF4-FFF2-40B4-BE49-F238E27FC236}">
                <a16:creationId xmlns:a16="http://schemas.microsoft.com/office/drawing/2014/main" id="{1BA1D391-D53C-4F4C-8989-3EFED4005574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4" name="Rectangle 30">
            <a:extLst>
              <a:ext uri="{FF2B5EF4-FFF2-40B4-BE49-F238E27FC236}">
                <a16:creationId xmlns:a16="http://schemas.microsoft.com/office/drawing/2014/main" id="{3113ADA5-FB5E-4A6D-9CA7-D451A2B3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5" name="Rectangle 31">
            <a:extLst>
              <a:ext uri="{FF2B5EF4-FFF2-40B4-BE49-F238E27FC236}">
                <a16:creationId xmlns:a16="http://schemas.microsoft.com/office/drawing/2014/main" id="{EFB3F9D5-A86E-4D89-B806-F58C23E8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6" name="Freeform 32">
            <a:extLst>
              <a:ext uri="{FF2B5EF4-FFF2-40B4-BE49-F238E27FC236}">
                <a16:creationId xmlns:a16="http://schemas.microsoft.com/office/drawing/2014/main" id="{2A155422-C0BF-43F8-8E49-3CC19E3F5AA2}"/>
              </a:ext>
            </a:extLst>
          </p:cNvPr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7" name="Freeform 33">
            <a:extLst>
              <a:ext uri="{FF2B5EF4-FFF2-40B4-BE49-F238E27FC236}">
                <a16:creationId xmlns:a16="http://schemas.microsoft.com/office/drawing/2014/main" id="{7360F338-C637-4E96-953A-3C910475ABDF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8" name="Freeform 34">
            <a:extLst>
              <a:ext uri="{FF2B5EF4-FFF2-40B4-BE49-F238E27FC236}">
                <a16:creationId xmlns:a16="http://schemas.microsoft.com/office/drawing/2014/main" id="{7E083DA4-2B39-4199-AF8F-9FD17F0902FD}"/>
              </a:ext>
            </a:extLst>
          </p:cNvPr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9" name="Freeform 35">
            <a:extLst>
              <a:ext uri="{FF2B5EF4-FFF2-40B4-BE49-F238E27FC236}">
                <a16:creationId xmlns:a16="http://schemas.microsoft.com/office/drawing/2014/main" id="{65C8F88B-5F1C-4A9C-A174-FEEB45730D70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20" name="Text Box 43">
            <a:extLst>
              <a:ext uri="{FF2B5EF4-FFF2-40B4-BE49-F238E27FC236}">
                <a16:creationId xmlns:a16="http://schemas.microsoft.com/office/drawing/2014/main" id="{A1261A7F-336B-4DB0-AD44-1E5935986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6" y="220027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21" name="Text Box 45">
            <a:extLst>
              <a:ext uri="{FF2B5EF4-FFF2-40B4-BE49-F238E27FC236}">
                <a16:creationId xmlns:a16="http://schemas.microsoft.com/office/drawing/2014/main" id="{26F8B351-1DBC-4000-A7FE-F916ED622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22" name="Text Box 47">
            <a:extLst>
              <a:ext uri="{FF2B5EF4-FFF2-40B4-BE49-F238E27FC236}">
                <a16:creationId xmlns:a16="http://schemas.microsoft.com/office/drawing/2014/main" id="{BD86806A-DCA3-49D4-A760-F82BA7E6C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23" name="Text Box 115">
            <a:extLst>
              <a:ext uri="{FF2B5EF4-FFF2-40B4-BE49-F238E27FC236}">
                <a16:creationId xmlns:a16="http://schemas.microsoft.com/office/drawing/2014/main" id="{4AFA255A-D28D-4489-A1FC-4A714D4E1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8288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p</a:t>
            </a:r>
          </a:p>
        </p:txBody>
      </p:sp>
      <p:sp>
        <p:nvSpPr>
          <p:cNvPr id="7224" name="Rectangle 120">
            <a:extLst>
              <a:ext uri="{FF2B5EF4-FFF2-40B4-BE49-F238E27FC236}">
                <a16:creationId xmlns:a16="http://schemas.microsoft.com/office/drawing/2014/main" id="{1A73B6E2-96C3-4704-96A8-B649752A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5" name="Rectangle 121">
            <a:extLst>
              <a:ext uri="{FF2B5EF4-FFF2-40B4-BE49-F238E27FC236}">
                <a16:creationId xmlns:a16="http://schemas.microsoft.com/office/drawing/2014/main" id="{DB40F3D0-FC13-4CE0-97F6-3CCC22A2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6" name="Rectangle 122">
            <a:extLst>
              <a:ext uri="{FF2B5EF4-FFF2-40B4-BE49-F238E27FC236}">
                <a16:creationId xmlns:a16="http://schemas.microsoft.com/office/drawing/2014/main" id="{C59D6742-BA6D-457F-BBF9-060E3FE0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7" name="Freeform 123">
            <a:extLst>
              <a:ext uri="{FF2B5EF4-FFF2-40B4-BE49-F238E27FC236}">
                <a16:creationId xmlns:a16="http://schemas.microsoft.com/office/drawing/2014/main" id="{A1A1469C-66EE-4EA0-A4B4-110F8359474A}"/>
              </a:ext>
            </a:extLst>
          </p:cNvPr>
          <p:cNvSpPr>
            <a:spLocks/>
          </p:cNvSpPr>
          <p:nvPr/>
        </p:nvSpPr>
        <p:spPr bwMode="auto">
          <a:xfrm>
            <a:off x="4419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28" name="Rectangle 124">
            <a:extLst>
              <a:ext uri="{FF2B5EF4-FFF2-40B4-BE49-F238E27FC236}">
                <a16:creationId xmlns:a16="http://schemas.microsoft.com/office/drawing/2014/main" id="{6C20475C-7AFE-40E0-AFD0-D31F05DB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9" name="Rectangle 125">
            <a:extLst>
              <a:ext uri="{FF2B5EF4-FFF2-40B4-BE49-F238E27FC236}">
                <a16:creationId xmlns:a16="http://schemas.microsoft.com/office/drawing/2014/main" id="{22C0F7A5-F93D-438D-85DB-70756729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0" name="Rectangle 126">
            <a:extLst>
              <a:ext uri="{FF2B5EF4-FFF2-40B4-BE49-F238E27FC236}">
                <a16:creationId xmlns:a16="http://schemas.microsoft.com/office/drawing/2014/main" id="{B2C5AB92-B8F1-4F28-8FC6-3C020B93D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1" name="Freeform 127">
            <a:extLst>
              <a:ext uri="{FF2B5EF4-FFF2-40B4-BE49-F238E27FC236}">
                <a16:creationId xmlns:a16="http://schemas.microsoft.com/office/drawing/2014/main" id="{40B8E535-6C0A-4824-B5F8-8CA553B9717F}"/>
              </a:ext>
            </a:extLst>
          </p:cNvPr>
          <p:cNvSpPr>
            <a:spLocks/>
          </p:cNvSpPr>
          <p:nvPr/>
        </p:nvSpPr>
        <p:spPr bwMode="auto">
          <a:xfrm>
            <a:off x="5943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32" name="Group 128">
            <a:extLst>
              <a:ext uri="{FF2B5EF4-FFF2-40B4-BE49-F238E27FC236}">
                <a16:creationId xmlns:a16="http://schemas.microsoft.com/office/drawing/2014/main" id="{2073C428-CDD2-448E-9530-3546E66A7B40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657600"/>
            <a:ext cx="914400" cy="304800"/>
            <a:chOff x="4224" y="1728"/>
            <a:chExt cx="576" cy="192"/>
          </a:xfrm>
        </p:grpSpPr>
        <p:sp>
          <p:nvSpPr>
            <p:cNvPr id="7255" name="Rectangle 129">
              <a:extLst>
                <a:ext uri="{FF2B5EF4-FFF2-40B4-BE49-F238E27FC236}">
                  <a16:creationId xmlns:a16="http://schemas.microsoft.com/office/drawing/2014/main" id="{701135C1-8D4D-4CF2-B6D8-CA8DAF13F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6" name="Rectangle 130">
              <a:extLst>
                <a:ext uri="{FF2B5EF4-FFF2-40B4-BE49-F238E27FC236}">
                  <a16:creationId xmlns:a16="http://schemas.microsoft.com/office/drawing/2014/main" id="{90A6E0D1-3DFE-49E3-8EB7-237102773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7" name="Rectangle 131">
              <a:extLst>
                <a:ext uri="{FF2B5EF4-FFF2-40B4-BE49-F238E27FC236}">
                  <a16:creationId xmlns:a16="http://schemas.microsoft.com/office/drawing/2014/main" id="{2CD5EFE1-5F47-4683-8F7A-256F4E7F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233" name="Freeform 132">
            <a:extLst>
              <a:ext uri="{FF2B5EF4-FFF2-40B4-BE49-F238E27FC236}">
                <a16:creationId xmlns:a16="http://schemas.microsoft.com/office/drawing/2014/main" id="{61FC0A15-63EA-47F4-83DC-963933165214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34" name="Freeform 133">
            <a:extLst>
              <a:ext uri="{FF2B5EF4-FFF2-40B4-BE49-F238E27FC236}">
                <a16:creationId xmlns:a16="http://schemas.microsoft.com/office/drawing/2014/main" id="{24194277-065B-4EFB-BD9F-E7C8BF00D24D}"/>
              </a:ext>
            </a:extLst>
          </p:cNvPr>
          <p:cNvSpPr>
            <a:spLocks/>
          </p:cNvSpPr>
          <p:nvPr/>
        </p:nvSpPr>
        <p:spPr bwMode="auto">
          <a:xfrm>
            <a:off x="6094413" y="3810001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35" name="Rectangle 137">
            <a:extLst>
              <a:ext uri="{FF2B5EF4-FFF2-40B4-BE49-F238E27FC236}">
                <a16:creationId xmlns:a16="http://schemas.microsoft.com/office/drawing/2014/main" id="{C4C109EA-50D6-4118-AB54-C6DA1358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6" name="Rectangle 138">
            <a:extLst>
              <a:ext uri="{FF2B5EF4-FFF2-40B4-BE49-F238E27FC236}">
                <a16:creationId xmlns:a16="http://schemas.microsoft.com/office/drawing/2014/main" id="{7808FD91-F333-4E6A-981F-27DF2591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7" name="Freeform 139">
            <a:extLst>
              <a:ext uri="{FF2B5EF4-FFF2-40B4-BE49-F238E27FC236}">
                <a16:creationId xmlns:a16="http://schemas.microsoft.com/office/drawing/2014/main" id="{F4363B1D-6FEC-4AFE-8A9D-E1CA92B11D96}"/>
              </a:ext>
            </a:extLst>
          </p:cNvPr>
          <p:cNvSpPr>
            <a:spLocks/>
          </p:cNvSpPr>
          <p:nvPr/>
        </p:nvSpPr>
        <p:spPr bwMode="auto">
          <a:xfrm>
            <a:off x="899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38" name="Freeform 140">
            <a:extLst>
              <a:ext uri="{FF2B5EF4-FFF2-40B4-BE49-F238E27FC236}">
                <a16:creationId xmlns:a16="http://schemas.microsoft.com/office/drawing/2014/main" id="{8387B3C6-FAFB-4BF0-8EF0-0FD66B22B27C}"/>
              </a:ext>
            </a:extLst>
          </p:cNvPr>
          <p:cNvSpPr>
            <a:spLocks/>
          </p:cNvSpPr>
          <p:nvPr/>
        </p:nvSpPr>
        <p:spPr bwMode="auto">
          <a:xfrm rot="10800000">
            <a:off x="914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39" name="Freeform 141">
            <a:extLst>
              <a:ext uri="{FF2B5EF4-FFF2-40B4-BE49-F238E27FC236}">
                <a16:creationId xmlns:a16="http://schemas.microsoft.com/office/drawing/2014/main" id="{31D9459D-BD46-468D-A903-263C4B4E0231}"/>
              </a:ext>
            </a:extLst>
          </p:cNvPr>
          <p:cNvSpPr>
            <a:spLocks/>
          </p:cNvSpPr>
          <p:nvPr/>
        </p:nvSpPr>
        <p:spPr bwMode="auto">
          <a:xfrm>
            <a:off x="2895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0" name="Freeform 142">
            <a:extLst>
              <a:ext uri="{FF2B5EF4-FFF2-40B4-BE49-F238E27FC236}">
                <a16:creationId xmlns:a16="http://schemas.microsoft.com/office/drawing/2014/main" id="{E7378596-7B29-47CF-A483-F67DDEF2A930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1" name="Text Box 143">
            <a:extLst>
              <a:ext uri="{FF2B5EF4-FFF2-40B4-BE49-F238E27FC236}">
                <a16:creationId xmlns:a16="http://schemas.microsoft.com/office/drawing/2014/main" id="{D96B23C2-B228-4C53-923A-BF214944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42" name="Text Box 144">
            <a:extLst>
              <a:ext uri="{FF2B5EF4-FFF2-40B4-BE49-F238E27FC236}">
                <a16:creationId xmlns:a16="http://schemas.microsoft.com/office/drawing/2014/main" id="{F0959EB0-091F-4288-970C-F77030960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43" name="Text Box 145">
            <a:extLst>
              <a:ext uri="{FF2B5EF4-FFF2-40B4-BE49-F238E27FC236}">
                <a16:creationId xmlns:a16="http://schemas.microsoft.com/office/drawing/2014/main" id="{71C83564-D5ED-463A-8854-994BF0042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44" name="Text Box 146">
            <a:extLst>
              <a:ext uri="{FF2B5EF4-FFF2-40B4-BE49-F238E27FC236}">
                <a16:creationId xmlns:a16="http://schemas.microsoft.com/office/drawing/2014/main" id="{B516E498-13A0-41CC-9CB1-B388183CF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p</a:t>
            </a:r>
          </a:p>
        </p:txBody>
      </p:sp>
      <p:sp>
        <p:nvSpPr>
          <p:cNvPr id="7245" name="Rectangle 147">
            <a:extLst>
              <a:ext uri="{FF2B5EF4-FFF2-40B4-BE49-F238E27FC236}">
                <a16:creationId xmlns:a16="http://schemas.microsoft.com/office/drawing/2014/main" id="{AF70215C-102C-41BD-B8D4-C8C0F73BD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6" name="Rectangle 148">
            <a:extLst>
              <a:ext uri="{FF2B5EF4-FFF2-40B4-BE49-F238E27FC236}">
                <a16:creationId xmlns:a16="http://schemas.microsoft.com/office/drawing/2014/main" id="{1697ED67-4028-4338-A4E2-B564E572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7" name="Rectangle 149">
            <a:extLst>
              <a:ext uri="{FF2B5EF4-FFF2-40B4-BE49-F238E27FC236}">
                <a16:creationId xmlns:a16="http://schemas.microsoft.com/office/drawing/2014/main" id="{03C12499-9AAE-4AE7-AA98-0D2C23FB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8" name="Text Box 151">
            <a:extLst>
              <a:ext uri="{FF2B5EF4-FFF2-40B4-BE49-F238E27FC236}">
                <a16:creationId xmlns:a16="http://schemas.microsoft.com/office/drawing/2014/main" id="{0A7A364F-90A9-4092-94CB-9252521B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41814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49" name="Freeform 152">
            <a:extLst>
              <a:ext uri="{FF2B5EF4-FFF2-40B4-BE49-F238E27FC236}">
                <a16:creationId xmlns:a16="http://schemas.microsoft.com/office/drawing/2014/main" id="{AAD83E0C-12C1-4C2C-B759-30AE87D589C3}"/>
              </a:ext>
            </a:extLst>
          </p:cNvPr>
          <p:cNvSpPr>
            <a:spLocks/>
          </p:cNvSpPr>
          <p:nvPr/>
        </p:nvSpPr>
        <p:spPr bwMode="auto">
          <a:xfrm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50" name="Freeform 153">
            <a:extLst>
              <a:ext uri="{FF2B5EF4-FFF2-40B4-BE49-F238E27FC236}">
                <a16:creationId xmlns:a16="http://schemas.microsoft.com/office/drawing/2014/main" id="{AE4A286A-9857-4821-8CBD-83027AD300A9}"/>
              </a:ext>
            </a:extLst>
          </p:cNvPr>
          <p:cNvSpPr>
            <a:spLocks/>
          </p:cNvSpPr>
          <p:nvPr/>
        </p:nvSpPr>
        <p:spPr bwMode="auto">
          <a:xfrm flipH="1">
            <a:off x="7467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51" name="Text Box 154">
            <a:extLst>
              <a:ext uri="{FF2B5EF4-FFF2-40B4-BE49-F238E27FC236}">
                <a16:creationId xmlns:a16="http://schemas.microsoft.com/office/drawing/2014/main" id="{7ACD3BEB-727A-46D8-93A3-B9DF3855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q</a:t>
            </a:r>
          </a:p>
        </p:txBody>
      </p:sp>
      <p:sp>
        <p:nvSpPr>
          <p:cNvPr id="7252" name="Text Box 155">
            <a:extLst>
              <a:ext uri="{FF2B5EF4-FFF2-40B4-BE49-F238E27FC236}">
                <a16:creationId xmlns:a16="http://schemas.microsoft.com/office/drawing/2014/main" id="{FF40864E-008D-4022-A0B7-3799E75C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p</a:t>
            </a:r>
          </a:p>
        </p:txBody>
      </p:sp>
      <p:sp>
        <p:nvSpPr>
          <p:cNvPr id="7253" name="Text Box 156">
            <a:extLst>
              <a:ext uri="{FF2B5EF4-FFF2-40B4-BE49-F238E27FC236}">
                <a16:creationId xmlns:a16="http://schemas.microsoft.com/office/drawing/2014/main" id="{6DA3A307-ADC9-4E6C-A5E6-630A9A294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E268DD07-2E67-4FAC-BAFD-49B8518D1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Algorithm</a:t>
            </a:r>
          </a:p>
        </p:txBody>
      </p:sp>
      <p:sp>
        <p:nvSpPr>
          <p:cNvPr id="819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89030DE-5A56-4737-930D-C40967B97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77724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Algorithm </a:t>
            </a:r>
            <a:r>
              <a:rPr lang="en-US" altLang="en-US" sz="2400">
                <a:solidFill>
                  <a:schemeClr val="tx2"/>
                </a:solidFill>
              </a:rPr>
              <a:t>insert</a:t>
            </a:r>
            <a:r>
              <a:rPr lang="en-US" altLang="en-US" sz="2400"/>
              <a:t>(p, e): </a:t>
            </a:r>
            <a:r>
              <a:rPr lang="en-US" altLang="en-US" sz="2400">
                <a:solidFill>
                  <a:srgbClr val="2C61F6"/>
                </a:solidFill>
              </a:rPr>
              <a:t>{insert e before p}</a:t>
            </a: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Create a new node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v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element = 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u = p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v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next = p;  p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prev = v  </a:t>
            </a:r>
            <a:r>
              <a:rPr lang="en-US" altLang="en-US" sz="2400">
                <a:solidFill>
                  <a:srgbClr val="2C61F6"/>
                </a:solidFill>
              </a:rPr>
              <a:t>{link in v before 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v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prev = u;  u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next = v  </a:t>
            </a:r>
            <a:r>
              <a:rPr lang="en-US" altLang="en-US" sz="2400">
                <a:solidFill>
                  <a:srgbClr val="2C61F6"/>
                </a:solidFill>
              </a:rPr>
              <a:t>{link in v after u}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A2FDFF0D-1A2E-4D42-8467-0B6514E34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38589A-BA75-4704-B350-ED962B984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386" y="1536700"/>
            <a:ext cx="77724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visualize </a:t>
            </a:r>
            <a:r>
              <a:rPr lang="en-US" altLang="en-US" sz="2400" dirty="0">
                <a:solidFill>
                  <a:schemeClr val="tx2"/>
                </a:solidFill>
              </a:rPr>
              <a:t>remove</a:t>
            </a:r>
            <a:r>
              <a:rPr lang="en-US" altLang="en-US" sz="2400" dirty="0"/>
              <a:t>(p)</a:t>
            </a:r>
            <a:endParaRPr lang="en-US" altLang="en-US" sz="3200" dirty="0"/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E1CBB291-A3F6-4A31-B00F-877F6FA4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E5030A66-01C7-4999-A409-B11F8D0C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B4AE30B3-60C4-4C2B-9374-F904C13F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4C6E5C5B-43AB-44D6-B787-890B12A2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6" name="Freeform 8">
            <a:extLst>
              <a:ext uri="{FF2B5EF4-FFF2-40B4-BE49-F238E27FC236}">
                <a16:creationId xmlns:a16="http://schemas.microsoft.com/office/drawing/2014/main" id="{83483528-4CBD-4EAD-B988-55D2DE0E4AC9}"/>
              </a:ext>
            </a:extLst>
          </p:cNvPr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7" name="Rectangle 9">
            <a:extLst>
              <a:ext uri="{FF2B5EF4-FFF2-40B4-BE49-F238E27FC236}">
                <a16:creationId xmlns:a16="http://schemas.microsoft.com/office/drawing/2014/main" id="{4166CD05-8946-4968-AD8D-F153D873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8" name="Rectangle 10">
            <a:extLst>
              <a:ext uri="{FF2B5EF4-FFF2-40B4-BE49-F238E27FC236}">
                <a16:creationId xmlns:a16="http://schemas.microsoft.com/office/drawing/2014/main" id="{968BAEAA-853E-4A62-BDCE-8AAC54B1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Rectangle 11">
            <a:extLst>
              <a:ext uri="{FF2B5EF4-FFF2-40B4-BE49-F238E27FC236}">
                <a16:creationId xmlns:a16="http://schemas.microsoft.com/office/drawing/2014/main" id="{3B1CBDE8-B7BE-4C41-9D4C-4AE37100D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0" name="Freeform 12">
            <a:extLst>
              <a:ext uri="{FF2B5EF4-FFF2-40B4-BE49-F238E27FC236}">
                <a16:creationId xmlns:a16="http://schemas.microsoft.com/office/drawing/2014/main" id="{F954ECA4-4C52-4B27-AE1D-CA62D53DD109}"/>
              </a:ext>
            </a:extLst>
          </p:cNvPr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1" name="Rectangle 13">
            <a:extLst>
              <a:ext uri="{FF2B5EF4-FFF2-40B4-BE49-F238E27FC236}">
                <a16:creationId xmlns:a16="http://schemas.microsoft.com/office/drawing/2014/main" id="{50C41980-DBD1-465C-8670-EE353461E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2" name="Rectangle 14">
            <a:extLst>
              <a:ext uri="{FF2B5EF4-FFF2-40B4-BE49-F238E27FC236}">
                <a16:creationId xmlns:a16="http://schemas.microsoft.com/office/drawing/2014/main" id="{33B69C48-43D4-40E8-9945-1F6F97E0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3" name="Rectangle 15">
            <a:extLst>
              <a:ext uri="{FF2B5EF4-FFF2-40B4-BE49-F238E27FC236}">
                <a16:creationId xmlns:a16="http://schemas.microsoft.com/office/drawing/2014/main" id="{281B1C6B-A581-43B6-8752-F08121D9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4" name="Freeform 16">
            <a:extLst>
              <a:ext uri="{FF2B5EF4-FFF2-40B4-BE49-F238E27FC236}">
                <a16:creationId xmlns:a16="http://schemas.microsoft.com/office/drawing/2014/main" id="{007E303D-3134-47E7-8C86-F96D14828B22}"/>
              </a:ext>
            </a:extLst>
          </p:cNvPr>
          <p:cNvSpPr>
            <a:spLocks/>
          </p:cNvSpPr>
          <p:nvPr/>
        </p:nvSpPr>
        <p:spPr bwMode="auto">
          <a:xfrm>
            <a:off x="7467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5" name="Rectangle 17">
            <a:extLst>
              <a:ext uri="{FF2B5EF4-FFF2-40B4-BE49-F238E27FC236}">
                <a16:creationId xmlns:a16="http://schemas.microsoft.com/office/drawing/2014/main" id="{72C95BAE-2779-4F90-8DB0-C5A69BAA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6" name="Rectangle 18">
            <a:extLst>
              <a:ext uri="{FF2B5EF4-FFF2-40B4-BE49-F238E27FC236}">
                <a16:creationId xmlns:a16="http://schemas.microsoft.com/office/drawing/2014/main" id="{4C6FC1D8-DA5A-4B61-9FB1-43B565DF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7" name="Rectangle 19">
            <a:extLst>
              <a:ext uri="{FF2B5EF4-FFF2-40B4-BE49-F238E27FC236}">
                <a16:creationId xmlns:a16="http://schemas.microsoft.com/office/drawing/2014/main" id="{EACBC79D-0D14-469D-AD6E-DF90A8063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8" name="Freeform 20">
            <a:extLst>
              <a:ext uri="{FF2B5EF4-FFF2-40B4-BE49-F238E27FC236}">
                <a16:creationId xmlns:a16="http://schemas.microsoft.com/office/drawing/2014/main" id="{3505C8E3-D2A1-402F-BC9F-DE2BDC0F1D16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9" name="Freeform 21">
            <a:extLst>
              <a:ext uri="{FF2B5EF4-FFF2-40B4-BE49-F238E27FC236}">
                <a16:creationId xmlns:a16="http://schemas.microsoft.com/office/drawing/2014/main" id="{795411E8-C98C-483D-B6FD-70EBFFB79615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0" name="Freeform 22">
            <a:extLst>
              <a:ext uri="{FF2B5EF4-FFF2-40B4-BE49-F238E27FC236}">
                <a16:creationId xmlns:a16="http://schemas.microsoft.com/office/drawing/2014/main" id="{55E29532-FC86-416D-A109-A56B930CB582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1" name="Rectangle 27">
            <a:extLst>
              <a:ext uri="{FF2B5EF4-FFF2-40B4-BE49-F238E27FC236}">
                <a16:creationId xmlns:a16="http://schemas.microsoft.com/office/drawing/2014/main" id="{E4BA0DF6-8ED7-4438-B657-8DA58D52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2" name="Rectangle 28">
            <a:extLst>
              <a:ext uri="{FF2B5EF4-FFF2-40B4-BE49-F238E27FC236}">
                <a16:creationId xmlns:a16="http://schemas.microsoft.com/office/drawing/2014/main" id="{4CB7817E-726C-4D39-9506-E2DA84DE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3" name="Freeform 29">
            <a:extLst>
              <a:ext uri="{FF2B5EF4-FFF2-40B4-BE49-F238E27FC236}">
                <a16:creationId xmlns:a16="http://schemas.microsoft.com/office/drawing/2014/main" id="{107F7A52-09A8-4E38-9FF5-EBC5763F8BC3}"/>
              </a:ext>
            </a:extLst>
          </p:cNvPr>
          <p:cNvSpPr>
            <a:spLocks/>
          </p:cNvSpPr>
          <p:nvPr/>
        </p:nvSpPr>
        <p:spPr bwMode="auto">
          <a:xfrm>
            <a:off x="899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4" name="Freeform 30">
            <a:extLst>
              <a:ext uri="{FF2B5EF4-FFF2-40B4-BE49-F238E27FC236}">
                <a16:creationId xmlns:a16="http://schemas.microsoft.com/office/drawing/2014/main" id="{7075DB2F-F24C-443A-A0DA-289834804452}"/>
              </a:ext>
            </a:extLst>
          </p:cNvPr>
          <p:cNvSpPr>
            <a:spLocks/>
          </p:cNvSpPr>
          <p:nvPr/>
        </p:nvSpPr>
        <p:spPr bwMode="auto">
          <a:xfrm rot="10800000">
            <a:off x="914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5" name="Freeform 31">
            <a:extLst>
              <a:ext uri="{FF2B5EF4-FFF2-40B4-BE49-F238E27FC236}">
                <a16:creationId xmlns:a16="http://schemas.microsoft.com/office/drawing/2014/main" id="{33C0B4E2-848D-4495-8E74-2CFEC06B554F}"/>
              </a:ext>
            </a:extLst>
          </p:cNvPr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Freeform 32">
            <a:extLst>
              <a:ext uri="{FF2B5EF4-FFF2-40B4-BE49-F238E27FC236}">
                <a16:creationId xmlns:a16="http://schemas.microsoft.com/office/drawing/2014/main" id="{9DFC769A-99BF-4365-B733-55AAF7AB4DAA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Text Box 33">
            <a:extLst>
              <a:ext uri="{FF2B5EF4-FFF2-40B4-BE49-F238E27FC236}">
                <a16:creationId xmlns:a16="http://schemas.microsoft.com/office/drawing/2014/main" id="{8EACBC8D-ACD0-41CF-B5A3-AC2FCF26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48" name="Text Box 34">
            <a:extLst>
              <a:ext uri="{FF2B5EF4-FFF2-40B4-BE49-F238E27FC236}">
                <a16:creationId xmlns:a16="http://schemas.microsoft.com/office/drawing/2014/main" id="{96231664-C4F0-4054-8B18-7A0B032C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49" name="Text Box 35">
            <a:extLst>
              <a:ext uri="{FF2B5EF4-FFF2-40B4-BE49-F238E27FC236}">
                <a16:creationId xmlns:a16="http://schemas.microsoft.com/office/drawing/2014/main" id="{ADDB577E-3545-41A2-817A-077D3852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50" name="Text Box 36">
            <a:extLst>
              <a:ext uri="{FF2B5EF4-FFF2-40B4-BE49-F238E27FC236}">
                <a16:creationId xmlns:a16="http://schemas.microsoft.com/office/drawing/2014/main" id="{C0119BA5-521C-4404-BAEE-6AF562AEB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51" name="Text Box 99">
            <a:extLst>
              <a:ext uri="{FF2B5EF4-FFF2-40B4-BE49-F238E27FC236}">
                <a16:creationId xmlns:a16="http://schemas.microsoft.com/office/drawing/2014/main" id="{EBD53D04-8628-4987-B456-186063867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1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p</a:t>
            </a:r>
          </a:p>
        </p:txBody>
      </p:sp>
      <p:sp>
        <p:nvSpPr>
          <p:cNvPr id="9252" name="AutoShape 103">
            <a:extLst>
              <a:ext uri="{FF2B5EF4-FFF2-40B4-BE49-F238E27FC236}">
                <a16:creationId xmlns:a16="http://schemas.microsoft.com/office/drawing/2014/main" id="{D1601188-CF98-46C9-84E2-85AA23AA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3" name="Rectangle 104">
            <a:extLst>
              <a:ext uri="{FF2B5EF4-FFF2-40B4-BE49-F238E27FC236}">
                <a16:creationId xmlns:a16="http://schemas.microsoft.com/office/drawing/2014/main" id="{F882A967-1088-4C1E-998D-0FA0181B8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4" name="Rectangle 105">
            <a:extLst>
              <a:ext uri="{FF2B5EF4-FFF2-40B4-BE49-F238E27FC236}">
                <a16:creationId xmlns:a16="http://schemas.microsoft.com/office/drawing/2014/main" id="{CC81EB20-4AFE-4F09-9310-0A2F1B6BD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5" name="Rectangle 106">
            <a:extLst>
              <a:ext uri="{FF2B5EF4-FFF2-40B4-BE49-F238E27FC236}">
                <a16:creationId xmlns:a16="http://schemas.microsoft.com/office/drawing/2014/main" id="{3CE72960-53EB-4B88-93A2-AF2FB7C5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6" name="Freeform 107">
            <a:extLst>
              <a:ext uri="{FF2B5EF4-FFF2-40B4-BE49-F238E27FC236}">
                <a16:creationId xmlns:a16="http://schemas.microsoft.com/office/drawing/2014/main" id="{9D2148C4-C3C2-4A68-A1ED-0099FC40EF3D}"/>
              </a:ext>
            </a:extLst>
          </p:cNvPr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7" name="Rectangle 108">
            <a:extLst>
              <a:ext uri="{FF2B5EF4-FFF2-40B4-BE49-F238E27FC236}">
                <a16:creationId xmlns:a16="http://schemas.microsoft.com/office/drawing/2014/main" id="{4922CD24-F850-4D32-91F4-7A28F68D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8" name="Rectangle 109">
            <a:extLst>
              <a:ext uri="{FF2B5EF4-FFF2-40B4-BE49-F238E27FC236}">
                <a16:creationId xmlns:a16="http://schemas.microsoft.com/office/drawing/2014/main" id="{62E090D1-9F67-45EC-807B-C43B3EEA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9" name="Rectangle 110">
            <a:extLst>
              <a:ext uri="{FF2B5EF4-FFF2-40B4-BE49-F238E27FC236}">
                <a16:creationId xmlns:a16="http://schemas.microsoft.com/office/drawing/2014/main" id="{E915C1AA-18DD-4FA2-A9F4-587158E8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0" name="Freeform 111">
            <a:extLst>
              <a:ext uri="{FF2B5EF4-FFF2-40B4-BE49-F238E27FC236}">
                <a16:creationId xmlns:a16="http://schemas.microsoft.com/office/drawing/2014/main" id="{820ED52F-D862-4F6E-990C-4F9BEB98A861}"/>
              </a:ext>
            </a:extLst>
          </p:cNvPr>
          <p:cNvSpPr>
            <a:spLocks/>
          </p:cNvSpPr>
          <p:nvPr/>
        </p:nvSpPr>
        <p:spPr bwMode="auto">
          <a:xfrm>
            <a:off x="5943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1" name="Rectangle 112">
            <a:extLst>
              <a:ext uri="{FF2B5EF4-FFF2-40B4-BE49-F238E27FC236}">
                <a16:creationId xmlns:a16="http://schemas.microsoft.com/office/drawing/2014/main" id="{CC0BFD47-B406-4D61-8D35-CDF0A052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2" name="Rectangle 113">
            <a:extLst>
              <a:ext uri="{FF2B5EF4-FFF2-40B4-BE49-F238E27FC236}">
                <a16:creationId xmlns:a16="http://schemas.microsoft.com/office/drawing/2014/main" id="{F712C826-0D56-46BE-B50F-09B9FEBE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3" name="Rectangle 114">
            <a:extLst>
              <a:ext uri="{FF2B5EF4-FFF2-40B4-BE49-F238E27FC236}">
                <a16:creationId xmlns:a16="http://schemas.microsoft.com/office/drawing/2014/main" id="{E34CC9A2-A0EC-4A4D-AA5C-22AF953C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4" name="Freeform 115">
            <a:extLst>
              <a:ext uri="{FF2B5EF4-FFF2-40B4-BE49-F238E27FC236}">
                <a16:creationId xmlns:a16="http://schemas.microsoft.com/office/drawing/2014/main" id="{EBB57390-62BD-4FC7-BE74-F91AC2C10113}"/>
              </a:ext>
            </a:extLst>
          </p:cNvPr>
          <p:cNvSpPr>
            <a:spLocks/>
          </p:cNvSpPr>
          <p:nvPr/>
        </p:nvSpPr>
        <p:spPr bwMode="auto">
          <a:xfrm>
            <a:off x="7467600" y="3340101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5" name="Rectangle 116">
            <a:extLst>
              <a:ext uri="{FF2B5EF4-FFF2-40B4-BE49-F238E27FC236}">
                <a16:creationId xmlns:a16="http://schemas.microsoft.com/office/drawing/2014/main" id="{17A03DC5-6235-4415-ABFF-0E9916FC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6" name="Rectangle 117">
            <a:extLst>
              <a:ext uri="{FF2B5EF4-FFF2-40B4-BE49-F238E27FC236}">
                <a16:creationId xmlns:a16="http://schemas.microsoft.com/office/drawing/2014/main" id="{4C396BCF-16F3-40F5-BFF3-59F301C61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7" name="Rectangle 118">
            <a:extLst>
              <a:ext uri="{FF2B5EF4-FFF2-40B4-BE49-F238E27FC236}">
                <a16:creationId xmlns:a16="http://schemas.microsoft.com/office/drawing/2014/main" id="{0D9A1A64-DCAA-4A59-A524-EB1979810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8" name="Freeform 119">
            <a:extLst>
              <a:ext uri="{FF2B5EF4-FFF2-40B4-BE49-F238E27FC236}">
                <a16:creationId xmlns:a16="http://schemas.microsoft.com/office/drawing/2014/main" id="{976C8458-69BD-4FB8-B1D1-67FE8C9C3382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9" name="Freeform 120">
            <a:extLst>
              <a:ext uri="{FF2B5EF4-FFF2-40B4-BE49-F238E27FC236}">
                <a16:creationId xmlns:a16="http://schemas.microsoft.com/office/drawing/2014/main" id="{BE32380B-E0DD-489F-BEB5-34B05FD3C5C6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0" name="Freeform 121">
            <a:extLst>
              <a:ext uri="{FF2B5EF4-FFF2-40B4-BE49-F238E27FC236}">
                <a16:creationId xmlns:a16="http://schemas.microsoft.com/office/drawing/2014/main" id="{455AA8A8-7B6D-4BC7-B09C-3EA79F92264F}"/>
              </a:ext>
            </a:extLst>
          </p:cNvPr>
          <p:cNvSpPr>
            <a:spLocks/>
          </p:cNvSpPr>
          <p:nvPr/>
        </p:nvSpPr>
        <p:spPr bwMode="auto">
          <a:xfrm>
            <a:off x="7632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1" name="Rectangle 126">
            <a:extLst>
              <a:ext uri="{FF2B5EF4-FFF2-40B4-BE49-F238E27FC236}">
                <a16:creationId xmlns:a16="http://schemas.microsoft.com/office/drawing/2014/main" id="{C6730CCE-CBAF-4AA1-84A6-594A5BE13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72" name="Rectangle 127">
            <a:extLst>
              <a:ext uri="{FF2B5EF4-FFF2-40B4-BE49-F238E27FC236}">
                <a16:creationId xmlns:a16="http://schemas.microsoft.com/office/drawing/2014/main" id="{0BF66F6C-0518-41E2-9B3C-CCB15CBD9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73" name="Freeform 128">
            <a:extLst>
              <a:ext uri="{FF2B5EF4-FFF2-40B4-BE49-F238E27FC236}">
                <a16:creationId xmlns:a16="http://schemas.microsoft.com/office/drawing/2014/main" id="{2F7651B6-AB52-4968-9028-1C2F2FF04C0F}"/>
              </a:ext>
            </a:extLst>
          </p:cNvPr>
          <p:cNvSpPr>
            <a:spLocks/>
          </p:cNvSpPr>
          <p:nvPr/>
        </p:nvSpPr>
        <p:spPr bwMode="auto">
          <a:xfrm>
            <a:off x="9004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4" name="Freeform 129">
            <a:extLst>
              <a:ext uri="{FF2B5EF4-FFF2-40B4-BE49-F238E27FC236}">
                <a16:creationId xmlns:a16="http://schemas.microsoft.com/office/drawing/2014/main" id="{F5EF2882-1003-4E78-8B11-1C586CF28FE5}"/>
              </a:ext>
            </a:extLst>
          </p:cNvPr>
          <p:cNvSpPr>
            <a:spLocks/>
          </p:cNvSpPr>
          <p:nvPr/>
        </p:nvSpPr>
        <p:spPr bwMode="auto">
          <a:xfrm>
            <a:off x="7632701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5" name="Freeform 130">
            <a:extLst>
              <a:ext uri="{FF2B5EF4-FFF2-40B4-BE49-F238E27FC236}">
                <a16:creationId xmlns:a16="http://schemas.microsoft.com/office/drawing/2014/main" id="{7B12A25C-2C2F-480A-909A-8735742C6C5F}"/>
              </a:ext>
            </a:extLst>
          </p:cNvPr>
          <p:cNvSpPr>
            <a:spLocks/>
          </p:cNvSpPr>
          <p:nvPr/>
        </p:nvSpPr>
        <p:spPr bwMode="auto">
          <a:xfrm>
            <a:off x="2895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6" name="Freeform 131">
            <a:extLst>
              <a:ext uri="{FF2B5EF4-FFF2-40B4-BE49-F238E27FC236}">
                <a16:creationId xmlns:a16="http://schemas.microsoft.com/office/drawing/2014/main" id="{AD47F40B-E499-4A1C-89E9-5BE47901936E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7" name="Text Box 132">
            <a:extLst>
              <a:ext uri="{FF2B5EF4-FFF2-40B4-BE49-F238E27FC236}">
                <a16:creationId xmlns:a16="http://schemas.microsoft.com/office/drawing/2014/main" id="{24FEC857-D77B-491B-810D-6860DC931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78" name="Text Box 133">
            <a:extLst>
              <a:ext uri="{FF2B5EF4-FFF2-40B4-BE49-F238E27FC236}">
                <a16:creationId xmlns:a16="http://schemas.microsoft.com/office/drawing/2014/main" id="{0E53387A-0964-4B80-BD70-22FE287A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79" name="Text Box 134">
            <a:extLst>
              <a:ext uri="{FF2B5EF4-FFF2-40B4-BE49-F238E27FC236}">
                <a16:creationId xmlns:a16="http://schemas.microsoft.com/office/drawing/2014/main" id="{DADC1B0F-240E-4BD0-B987-7C546FCA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80" name="Text Box 135">
            <a:extLst>
              <a:ext uri="{FF2B5EF4-FFF2-40B4-BE49-F238E27FC236}">
                <a16:creationId xmlns:a16="http://schemas.microsoft.com/office/drawing/2014/main" id="{6DBC6F2C-4B81-4E25-A388-0C198AA3C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651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81" name="Text Box 136">
            <a:extLst>
              <a:ext uri="{FF2B5EF4-FFF2-40B4-BE49-F238E27FC236}">
                <a16:creationId xmlns:a16="http://schemas.microsoft.com/office/drawing/2014/main" id="{75747309-7CD9-4765-BCDC-CB17CDD7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1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p</a:t>
            </a:r>
          </a:p>
        </p:txBody>
      </p:sp>
      <p:sp>
        <p:nvSpPr>
          <p:cNvPr id="9282" name="Rectangle 138">
            <a:extLst>
              <a:ext uri="{FF2B5EF4-FFF2-40B4-BE49-F238E27FC236}">
                <a16:creationId xmlns:a16="http://schemas.microsoft.com/office/drawing/2014/main" id="{E7CD819A-874E-43A8-81C7-E2F0C2232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83" name="Rectangle 139">
            <a:extLst>
              <a:ext uri="{FF2B5EF4-FFF2-40B4-BE49-F238E27FC236}">
                <a16:creationId xmlns:a16="http://schemas.microsoft.com/office/drawing/2014/main" id="{D14A5B10-D114-4602-B80E-0823A6514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84" name="Rectangle 140">
            <a:extLst>
              <a:ext uri="{FF2B5EF4-FFF2-40B4-BE49-F238E27FC236}">
                <a16:creationId xmlns:a16="http://schemas.microsoft.com/office/drawing/2014/main" id="{9462FF32-9BCB-4092-A348-25183D00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85" name="Freeform 141">
            <a:extLst>
              <a:ext uri="{FF2B5EF4-FFF2-40B4-BE49-F238E27FC236}">
                <a16:creationId xmlns:a16="http://schemas.microsoft.com/office/drawing/2014/main" id="{D8DD756F-B830-468C-BDB4-4AEF2EE7E5B4}"/>
              </a:ext>
            </a:extLst>
          </p:cNvPr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86" name="Rectangle 142">
            <a:extLst>
              <a:ext uri="{FF2B5EF4-FFF2-40B4-BE49-F238E27FC236}">
                <a16:creationId xmlns:a16="http://schemas.microsoft.com/office/drawing/2014/main" id="{039E9FD0-8792-43B7-8CC7-45C2EC84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87" name="Rectangle 143">
            <a:extLst>
              <a:ext uri="{FF2B5EF4-FFF2-40B4-BE49-F238E27FC236}">
                <a16:creationId xmlns:a16="http://schemas.microsoft.com/office/drawing/2014/main" id="{076BF2DA-60F5-4CF9-B9CA-3FDE8C32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88" name="Rectangle 144">
            <a:extLst>
              <a:ext uri="{FF2B5EF4-FFF2-40B4-BE49-F238E27FC236}">
                <a16:creationId xmlns:a16="http://schemas.microsoft.com/office/drawing/2014/main" id="{EC3DE2B6-3E22-4FFB-9ED4-95E720D67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89" name="Freeform 145">
            <a:extLst>
              <a:ext uri="{FF2B5EF4-FFF2-40B4-BE49-F238E27FC236}">
                <a16:creationId xmlns:a16="http://schemas.microsoft.com/office/drawing/2014/main" id="{6F8C4675-3177-4315-8FD3-3A614C33B44A}"/>
              </a:ext>
            </a:extLst>
          </p:cNvPr>
          <p:cNvSpPr>
            <a:spLocks/>
          </p:cNvSpPr>
          <p:nvPr/>
        </p:nvSpPr>
        <p:spPr bwMode="auto">
          <a:xfrm>
            <a:off x="5943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90" name="Rectangle 146">
            <a:extLst>
              <a:ext uri="{FF2B5EF4-FFF2-40B4-BE49-F238E27FC236}">
                <a16:creationId xmlns:a16="http://schemas.microsoft.com/office/drawing/2014/main" id="{76A8540E-8DFE-4FB2-B702-91E0C37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91" name="Rectangle 147">
            <a:extLst>
              <a:ext uri="{FF2B5EF4-FFF2-40B4-BE49-F238E27FC236}">
                <a16:creationId xmlns:a16="http://schemas.microsoft.com/office/drawing/2014/main" id="{7DAD4889-C7AB-434C-91B0-FCEED679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92" name="Rectangle 148">
            <a:extLst>
              <a:ext uri="{FF2B5EF4-FFF2-40B4-BE49-F238E27FC236}">
                <a16:creationId xmlns:a16="http://schemas.microsoft.com/office/drawing/2014/main" id="{B736CB2A-E6E3-45B8-9364-DFD71E3C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93" name="Freeform 153">
            <a:extLst>
              <a:ext uri="{FF2B5EF4-FFF2-40B4-BE49-F238E27FC236}">
                <a16:creationId xmlns:a16="http://schemas.microsoft.com/office/drawing/2014/main" id="{59E91F3B-B6CD-4B76-9F9C-758869604B2F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94" name="Freeform 154">
            <a:extLst>
              <a:ext uri="{FF2B5EF4-FFF2-40B4-BE49-F238E27FC236}">
                <a16:creationId xmlns:a16="http://schemas.microsoft.com/office/drawing/2014/main" id="{D76BFECD-AFE9-48AC-A56B-AF8833D8FAE4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95" name="Rectangle 160">
            <a:extLst>
              <a:ext uri="{FF2B5EF4-FFF2-40B4-BE49-F238E27FC236}">
                <a16:creationId xmlns:a16="http://schemas.microsoft.com/office/drawing/2014/main" id="{9C0D98C5-E80E-48F9-8796-52623C30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96" name="Rectangle 161">
            <a:extLst>
              <a:ext uri="{FF2B5EF4-FFF2-40B4-BE49-F238E27FC236}">
                <a16:creationId xmlns:a16="http://schemas.microsoft.com/office/drawing/2014/main" id="{B4C475E1-C30B-4A40-B0D7-AAAA358A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97" name="Freeform 164">
            <a:extLst>
              <a:ext uri="{FF2B5EF4-FFF2-40B4-BE49-F238E27FC236}">
                <a16:creationId xmlns:a16="http://schemas.microsoft.com/office/drawing/2014/main" id="{06363BD6-B89F-41E0-9431-B1CD7003914A}"/>
              </a:ext>
            </a:extLst>
          </p:cNvPr>
          <p:cNvSpPr>
            <a:spLocks/>
          </p:cNvSpPr>
          <p:nvPr/>
        </p:nvSpPr>
        <p:spPr bwMode="auto">
          <a:xfrm>
            <a:off x="2895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98" name="Freeform 165">
            <a:extLst>
              <a:ext uri="{FF2B5EF4-FFF2-40B4-BE49-F238E27FC236}">
                <a16:creationId xmlns:a16="http://schemas.microsoft.com/office/drawing/2014/main" id="{BF326777-FF4D-4B8D-B4A6-6E198D7B82BF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99" name="Text Box 166">
            <a:extLst>
              <a:ext uri="{FF2B5EF4-FFF2-40B4-BE49-F238E27FC236}">
                <a16:creationId xmlns:a16="http://schemas.microsoft.com/office/drawing/2014/main" id="{1A3258AF-166E-44D7-BB7A-7BE8A8326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300" name="Text Box 167">
            <a:extLst>
              <a:ext uri="{FF2B5EF4-FFF2-40B4-BE49-F238E27FC236}">
                <a16:creationId xmlns:a16="http://schemas.microsoft.com/office/drawing/2014/main" id="{0E7141FA-B70F-4EA9-86C0-359E025A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01" name="Text Box 168">
            <a:extLst>
              <a:ext uri="{FF2B5EF4-FFF2-40B4-BE49-F238E27FC236}">
                <a16:creationId xmlns:a16="http://schemas.microsoft.com/office/drawing/2014/main" id="{A6032E5B-D126-4F8B-AD25-8168BC139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02" name="Freeform 171">
            <a:extLst>
              <a:ext uri="{FF2B5EF4-FFF2-40B4-BE49-F238E27FC236}">
                <a16:creationId xmlns:a16="http://schemas.microsoft.com/office/drawing/2014/main" id="{E3A40D8F-23CD-417A-8A6A-454882715461}"/>
              </a:ext>
            </a:extLst>
          </p:cNvPr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03" name="Freeform 172">
            <a:extLst>
              <a:ext uri="{FF2B5EF4-FFF2-40B4-BE49-F238E27FC236}">
                <a16:creationId xmlns:a16="http://schemas.microsoft.com/office/drawing/2014/main" id="{267C6F55-D4CD-4A23-8D83-0A942991910A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00E186B-5187-4999-87CE-FC8009611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Deletion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7C96366-3967-4A84-8968-D86FDB59A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2209800"/>
            <a:ext cx="7772400" cy="381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Algorithm </a:t>
            </a:r>
            <a:r>
              <a:rPr lang="en-US" altLang="en-US" sz="2400">
                <a:solidFill>
                  <a:schemeClr val="tx2"/>
                </a:solidFill>
              </a:rPr>
              <a:t>remove</a:t>
            </a:r>
            <a:r>
              <a:rPr lang="en-US" altLang="en-US" sz="2400"/>
              <a:t>(p):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u = p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w = p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u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next = w</a:t>
            </a:r>
            <a:r>
              <a:rPr lang="en-US" altLang="en-US" sz="2400">
                <a:solidFill>
                  <a:srgbClr val="2C61F6"/>
                </a:solidFill>
              </a:rPr>
              <a:t> {linking out p}</a:t>
            </a: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w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prev = u </a:t>
            </a:r>
            <a:endParaRPr lang="en-US" altLang="en-US" sz="2400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9B1E-E521-441F-8A25-25A50CF5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Class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1A820-EDB5-475F-BADF-6D09A77AB49A}"/>
              </a:ext>
            </a:extLst>
          </p:cNvPr>
          <p:cNvSpPr txBox="1"/>
          <p:nvPr/>
        </p:nvSpPr>
        <p:spPr>
          <a:xfrm>
            <a:off x="1426029" y="1570942"/>
            <a:ext cx="9829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   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doubly linked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 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constructor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destructor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is list empty?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front element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back element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e);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to front of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e);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to back of 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	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from front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from back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	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local type definitions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header;     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list sentinels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trailer;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protected: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local utilities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v,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e);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insert new node before 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v);     	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node 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465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898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Tahoma</vt:lpstr>
      <vt:lpstr>Wingdings</vt:lpstr>
      <vt:lpstr>Office Theme</vt:lpstr>
      <vt:lpstr>Linked List2</vt:lpstr>
      <vt:lpstr>Topics</vt:lpstr>
      <vt:lpstr>Doubly Linked List</vt:lpstr>
      <vt:lpstr>Node class</vt:lpstr>
      <vt:lpstr>Insertion</vt:lpstr>
      <vt:lpstr>Insertion Algorithm</vt:lpstr>
      <vt:lpstr>Deletion</vt:lpstr>
      <vt:lpstr>Deletion Algorithm</vt:lpstr>
      <vt:lpstr>Doubly Linked List Class in C++</vt:lpstr>
      <vt:lpstr>생성자, 소멸자</vt:lpstr>
      <vt:lpstr>접근자</vt:lpstr>
      <vt:lpstr>새로운 노드 추가</vt:lpstr>
      <vt:lpstr>노드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List2</dc:title>
  <dc:creator>Myungho Lee</dc:creator>
  <cp:lastModifiedBy>Myungho Lee</cp:lastModifiedBy>
  <cp:revision>4</cp:revision>
  <dcterms:created xsi:type="dcterms:W3CDTF">2020-09-17T03:49:19Z</dcterms:created>
  <dcterms:modified xsi:type="dcterms:W3CDTF">2020-09-17T05:42:09Z</dcterms:modified>
</cp:coreProperties>
</file>