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81316" autoAdjust="0"/>
  </p:normalViewPr>
  <p:slideViewPr>
    <p:cSldViewPr snapToGrid="0">
      <p:cViewPr varScale="1">
        <p:scale>
          <a:sx n="80" d="100"/>
          <a:sy n="80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F6E74-BDFD-44D9-82E2-39A30A1EEEEB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38B7-5365-4E18-95D9-497E517F7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38B7-5365-4E18-95D9-497E517F76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38B7-5365-4E18-95D9-497E517F76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3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38B7-5365-4E18-95D9-497E517F76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0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38B7-5365-4E18-95D9-497E517F76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5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8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5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3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1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4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2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0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4763-F37C-49EB-B9D8-711FEFBB1EA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D0FA-79FE-4E96-8C65-96756E123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0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Double-Ended Queues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데크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1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Deletion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3766" y="1690688"/>
            <a:ext cx="10799436" cy="41969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remove first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LinkedDeque::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DequeEmpty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DequeEmpty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"removeFront of empty deque"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remove last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LinkedDeque::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DequeEmpty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DequeEmpty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"removeBack of empty deque"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589" t="4064" r="15195" b="5823"/>
          <a:stretch/>
        </p:blipFill>
        <p:spPr>
          <a:xfrm>
            <a:off x="7423230" y="365125"/>
            <a:ext cx="4768770" cy="3090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7376930" y="254643"/>
            <a:ext cx="0" cy="642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51180" y="3661843"/>
            <a:ext cx="40549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DLinkedList::removeFront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	</a:t>
            </a:r>
            <a:r>
              <a:rPr lang="en-US" altLang="ko-KR" sz="1600" b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ko-KR" sz="1600" b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(header-&gt;</a:t>
            </a:r>
            <a:r>
              <a:rPr lang="en-US" altLang="ko-KR" sz="1600" b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endParaRPr lang="en-US" altLang="ko-KR" sz="1600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DLinkedList::removeBack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   </a:t>
            </a:r>
          </a:p>
          <a:p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ko-KR" sz="1600" b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(trailer-&gt;</a:t>
            </a:r>
            <a:r>
              <a:rPr lang="en-US" altLang="ko-KR" sz="1600" b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16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4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Time complexity of each method of the LinkedDeque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2701"/>
            <a:ext cx="3733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Adapters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Adapters translate one interface to another.</a:t>
            </a:r>
          </a:p>
          <a:p>
            <a:pPr lvl="1"/>
            <a:r>
              <a:rPr lang="en-US" altLang="ko-KR" smtClean="0"/>
              <a:t>e.g., in LinkedDeque, we simply mapped operations of LinkedDeque to corresponding opertations of DLinkedList </a:t>
            </a:r>
          </a:p>
          <a:p>
            <a:pPr lvl="2"/>
            <a:r>
              <a:rPr lang="en-US" altLang="ko-KR" smtClean="0"/>
              <a:t>(e.g., insertFront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addFront)</a:t>
            </a:r>
          </a:p>
          <a:p>
            <a:endParaRPr lang="ko-KR" altLang="en-US"/>
          </a:p>
        </p:txBody>
      </p:sp>
      <p:pic>
        <p:nvPicPr>
          <p:cNvPr id="1026" name="Picture 2" descr="https://t1.daumcdn.net/cfile/tistory/256C6A47575EB04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3643312"/>
            <a:ext cx="5324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3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Adapter based implementations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28" y="1870298"/>
            <a:ext cx="4371975" cy="2038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28" y="4088258"/>
            <a:ext cx="4438650" cy="2047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03770" y="1854240"/>
            <a:ext cx="202556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smtClean="0"/>
              <a:t>Deque methods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size()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empty()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insert</a:t>
            </a:r>
            <a:r>
              <a:rPr lang="en-US" altLang="ko-KR" baseline="0" smtClean="0"/>
              <a:t>Front(e)</a:t>
            </a:r>
          </a:p>
          <a:p>
            <a:pPr algn="r">
              <a:lnSpc>
                <a:spcPct val="150000"/>
              </a:lnSpc>
            </a:pPr>
            <a:r>
              <a:rPr lang="en-US" altLang="ko-KR" baseline="0" smtClean="0"/>
              <a:t>insertBack(e)</a:t>
            </a:r>
          </a:p>
          <a:p>
            <a:pPr algn="r">
              <a:lnSpc>
                <a:spcPct val="150000"/>
              </a:lnSpc>
            </a:pPr>
            <a:r>
              <a:rPr lang="en-US" altLang="ko-KR" baseline="0" smtClean="0"/>
              <a:t>eraseFront()</a:t>
            </a:r>
          </a:p>
          <a:p>
            <a:pPr algn="r">
              <a:lnSpc>
                <a:spcPct val="150000"/>
              </a:lnSpc>
            </a:pPr>
            <a:r>
              <a:rPr lang="en-US" altLang="ko-KR" baseline="0" smtClean="0"/>
              <a:t>eraseBack()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front()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back()</a:t>
            </a:r>
          </a:p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229339" y="2442258"/>
            <a:ext cx="2233912" cy="11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29339" y="2569580"/>
            <a:ext cx="2210762" cy="209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139153" y="2737615"/>
            <a:ext cx="2324098" cy="21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671" y="2889473"/>
            <a:ext cx="2290580" cy="206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099244" y="3114497"/>
            <a:ext cx="2364007" cy="190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62530" y="5016188"/>
            <a:ext cx="2400721" cy="20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3134360" y="3321664"/>
            <a:ext cx="2328891" cy="8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139153" y="3617088"/>
            <a:ext cx="2360812" cy="59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172671" y="3768286"/>
            <a:ext cx="2279005" cy="174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172671" y="4211202"/>
            <a:ext cx="2279005" cy="1594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98378" y="3617088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LIFO</a:t>
            </a:r>
          </a:p>
          <a:p>
            <a:r>
              <a:rPr lang="en-US" altLang="ko-KR" smtClean="0"/>
              <a:t>FIFO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0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Topics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Double-Ended Queues (a.k.a. Deque) ADT</a:t>
            </a:r>
          </a:p>
          <a:p>
            <a:r>
              <a:rPr lang="en-US" altLang="ko-KR" smtClean="0"/>
              <a:t>STL Deque</a:t>
            </a:r>
          </a:p>
          <a:p>
            <a:r>
              <a:rPr lang="en-US" altLang="ko-KR" smtClean="0"/>
              <a:t>Implementing a Deque with a Doubly Linked List</a:t>
            </a:r>
          </a:p>
          <a:p>
            <a:r>
              <a:rPr lang="en-US" altLang="ko-KR" smtClean="0"/>
              <a:t>Adapters and the 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645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Deque ADT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Queue-like data structure</a:t>
            </a:r>
          </a:p>
          <a:p>
            <a:r>
              <a:rPr lang="en-US" altLang="ko-KR" smtClean="0"/>
              <a:t>Supports insertion and deletion at both ends (front/rear of the queues)</a:t>
            </a:r>
          </a:p>
          <a:p>
            <a:r>
              <a:rPr lang="en-US" altLang="ko-KR" smtClean="0"/>
              <a:t>Main methods</a:t>
            </a:r>
          </a:p>
          <a:p>
            <a:pPr marL="457200" lvl="1" indent="0">
              <a:buNone/>
            </a:pP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38" y="3740974"/>
            <a:ext cx="76771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Deque ADT (con’t)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Auxiliary methods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50" y="2333625"/>
            <a:ext cx="70104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9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of deque operations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862" y="1904769"/>
            <a:ext cx="39814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0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STL Deque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3947" y="1794860"/>
            <a:ext cx="6657975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620" y="3098637"/>
            <a:ext cx="7229475" cy="3276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3542" y="3006040"/>
            <a:ext cx="20255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mtClean="0"/>
              <a:t>size()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empty()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insert</a:t>
            </a:r>
            <a:r>
              <a:rPr lang="en-US" altLang="ko-KR" baseline="0" smtClean="0"/>
              <a:t>Front(e)</a:t>
            </a:r>
          </a:p>
          <a:p>
            <a:pPr algn="r">
              <a:lnSpc>
                <a:spcPct val="150000"/>
              </a:lnSpc>
            </a:pPr>
            <a:r>
              <a:rPr lang="en-US" altLang="ko-KR" baseline="0" smtClean="0"/>
              <a:t>insertBack(e)</a:t>
            </a:r>
          </a:p>
          <a:p>
            <a:pPr algn="r">
              <a:lnSpc>
                <a:spcPct val="150000"/>
              </a:lnSpc>
            </a:pPr>
            <a:r>
              <a:rPr lang="en-US" altLang="ko-KR" baseline="0" smtClean="0"/>
              <a:t>eraseFront()</a:t>
            </a:r>
          </a:p>
          <a:p>
            <a:pPr algn="r">
              <a:lnSpc>
                <a:spcPct val="150000"/>
              </a:lnSpc>
            </a:pPr>
            <a:r>
              <a:rPr lang="en-US" altLang="ko-KR" baseline="0" smtClean="0"/>
              <a:t>eraseBack()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front()</a:t>
            </a:r>
          </a:p>
          <a:p>
            <a:pPr algn="r">
              <a:lnSpc>
                <a:spcPct val="150000"/>
              </a:lnSpc>
            </a:pPr>
            <a:r>
              <a:rPr lang="en-US" altLang="ko-KR" smtClean="0"/>
              <a:t>back()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Doubly Linked List based Deque – Linked Deque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7862" y="1852728"/>
            <a:ext cx="8147183" cy="4582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8078" y="5382221"/>
            <a:ext cx="191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front of a deque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6409" y="5382222"/>
            <a:ext cx="181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rear of a deque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831221" y="5173879"/>
            <a:ext cx="476229" cy="20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8207758" y="5150729"/>
            <a:ext cx="658450" cy="23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4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LinkedDeque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2582" y="1688489"/>
            <a:ext cx="10799436" cy="44301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 Elem;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// deque element type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LinkedDeque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// deque as doubly linked list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LinkedDeque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constructor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// number of items in the deque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// is the deque empty?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DequeEmpty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// the first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DequeEmpty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// the last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insertFront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// insert new first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insertBack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// insert new last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DequeEmpty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// remove first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removeBack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DequeEmpty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// remove last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   // member data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DLinkedList D;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// linked list of elements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                  // number of elements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6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52654"/>
            <a:ext cx="9817669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1" dirty="0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insert new first element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LinkedDeque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insertFront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addFront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i="1" smtClean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// insert new last element</a:t>
            </a:r>
            <a:endParaRPr lang="en-US" altLang="ko-KR" b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mtClean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LinkedDeque::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insertBack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smtClean="0">
                <a:solidFill>
                  <a:srgbClr val="DA522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smtClean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smtClean="0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smtClean="0">
                <a:solidFill>
                  <a:srgbClr val="7EB233"/>
                </a:solidFill>
                <a:effectLst/>
                <a:latin typeface="Consolas" panose="020B0609020204030204" pitchFamily="49" charset="0"/>
              </a:rPr>
              <a:t>addBack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</a:t>
            </a:r>
            <a:r>
              <a:rPr lang="en-US" altLang="ko-KR" b="0" smtClean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779" r="13676"/>
          <a:stretch/>
        </p:blipFill>
        <p:spPr>
          <a:xfrm>
            <a:off x="7211027" y="695687"/>
            <a:ext cx="4849793" cy="3429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211027" y="4287132"/>
            <a:ext cx="4467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DLinkedList::addFront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e)</a:t>
            </a:r>
          </a:p>
          <a:p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 </a:t>
            </a:r>
            <a:r>
              <a:rPr lang="en-US" altLang="ko-KR" sz="1400" b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(header-&gt;</a:t>
            </a:r>
            <a:r>
              <a:rPr lang="en-US" altLang="ko-KR" sz="1400" b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e); }</a:t>
            </a:r>
          </a:p>
          <a:p>
            <a:r>
              <a:rPr lang="en-US" altLang="ko-KR" sz="1400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DLinkedList::addBack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Elem&amp; e)</a:t>
            </a:r>
          </a:p>
          <a:p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 </a:t>
            </a:r>
            <a:r>
              <a:rPr lang="en-US" altLang="ko-KR" sz="1400" b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(trailer, e); }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2973" y="1027906"/>
            <a:ext cx="299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add(p,x) of DLinkedList</a:t>
            </a: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7025833" y="365125"/>
            <a:ext cx="0" cy="624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2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3CE8A91900DC9458C14DF00AEA65FF1" ma:contentTypeVersion="10" ma:contentTypeDescription="새 문서를 만듭니다." ma:contentTypeScope="" ma:versionID="5bdfa5b47e7414777668700ce3e7044a">
  <xsd:schema xmlns:xsd="http://www.w3.org/2001/XMLSchema" xmlns:xs="http://www.w3.org/2001/XMLSchema" xmlns:p="http://schemas.microsoft.com/office/2006/metadata/properties" xmlns:ns3="589668cf-e07c-471b-bbf2-46c24c7b7c7f" targetNamespace="http://schemas.microsoft.com/office/2006/metadata/properties" ma:root="true" ma:fieldsID="c5b79490d9f6443f937c982b5ee49729" ns3:_="">
    <xsd:import namespace="589668cf-e07c-471b-bbf2-46c24c7b7c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668cf-e07c-471b-bbf2-46c24c7b7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A63AFF-3EBD-4185-BED9-12E9C1D94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668cf-e07c-471b-bbf2-46c24c7b7c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07FD02-4CB3-42B2-B0FB-5ADDC119040C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589668cf-e07c-471b-bbf2-46c24c7b7c7f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7AA2E24-09B3-4C1C-9E84-767056FC9A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186</Words>
  <Application>Microsoft Office PowerPoint</Application>
  <PresentationFormat>와이드스크린</PresentationFormat>
  <Paragraphs>99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Wingdings</vt:lpstr>
      <vt:lpstr>Office 테마</vt:lpstr>
      <vt:lpstr>Double-Ended Queues</vt:lpstr>
      <vt:lpstr>Topics</vt:lpstr>
      <vt:lpstr>The Deque ADT</vt:lpstr>
      <vt:lpstr>The Deque ADT (con’t)</vt:lpstr>
      <vt:lpstr>Example of deque operations</vt:lpstr>
      <vt:lpstr>The STL Deque</vt:lpstr>
      <vt:lpstr>Doubly Linked List based Deque – Linked Deque</vt:lpstr>
      <vt:lpstr>LinkedDeque</vt:lpstr>
      <vt:lpstr>Insertion</vt:lpstr>
      <vt:lpstr>Deletion</vt:lpstr>
      <vt:lpstr>Time complexity of each method of the LinkedDeque</vt:lpstr>
      <vt:lpstr>Adapters</vt:lpstr>
      <vt:lpstr>Adapter based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Double-Ended Queues</dc:title>
  <dc:creator>이명호</dc:creator>
  <cp:lastModifiedBy>이명호</cp:lastModifiedBy>
  <cp:revision>12</cp:revision>
  <dcterms:created xsi:type="dcterms:W3CDTF">2020-10-27T09:03:55Z</dcterms:created>
  <dcterms:modified xsi:type="dcterms:W3CDTF">2020-10-27T11:03:57Z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0x010100B3CE8A91900DC9458C14DF00AEA65FF1</vt:lpwstr>
  </property>
</Properties>
</file>