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304" r:id="rId4"/>
    <p:sldId id="290" r:id="rId5"/>
    <p:sldId id="305" r:id="rId6"/>
    <p:sldId id="315" r:id="rId7"/>
    <p:sldId id="306" r:id="rId8"/>
    <p:sldId id="316" r:id="rId9"/>
    <p:sldId id="303" r:id="rId10"/>
    <p:sldId id="314" r:id="rId11"/>
    <p:sldId id="318" r:id="rId12"/>
    <p:sldId id="319" r:id="rId13"/>
    <p:sldId id="320" r:id="rId14"/>
    <p:sldId id="321" r:id="rId15"/>
    <p:sldId id="307" r:id="rId16"/>
    <p:sldId id="308" r:id="rId17"/>
    <p:sldId id="322" r:id="rId18"/>
    <p:sldId id="309" r:id="rId19"/>
    <p:sldId id="313" r:id="rId20"/>
    <p:sldId id="31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73689" autoAdjust="0"/>
  </p:normalViewPr>
  <p:slideViewPr>
    <p:cSldViewPr snapToGrid="0">
      <p:cViewPr varScale="1">
        <p:scale>
          <a:sx n="97" d="100"/>
          <a:sy n="97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AD58C-DD3D-4726-9D78-3188239850D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75AD-B1F8-4205-A2D0-C944440F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6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7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8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2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475AD-B1F8-4205-A2D0-C944440F59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2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BCB7-3A3E-4BC0-9E04-A5388122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FA7F3-46EA-4F5F-8D6C-8453D4BA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F73AE-1442-4D52-A3ED-3F28F479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06445-E5C1-4BB8-A8A8-5DCF07CB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DD853-5749-4AD7-95C9-CE4E567C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08338-3824-4E5E-87D8-C1970D34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79D5-80F3-42DC-9E54-D214C5CC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065D7-A8CF-4D81-890F-9E10CBD1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D9C06-57E3-4094-B55A-A4A570C0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D7392-EB8B-4AA3-A4EA-624FE474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37A38-C9FF-45D7-AF0C-EC2712ECB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D3663-455A-4CDD-8846-C306693C2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74A2D-481C-4A6F-AAA3-F184027F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0DD18-A594-467C-B6F4-DA97781E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51C94-9801-4AED-AF13-2FA8C11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2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A7CE4-D7C1-42B7-998E-714C8F94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36945-C7EA-4B46-B603-13418174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B465A-7679-44A3-9410-637721C1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5FF93-FD3A-4328-9BD1-B2758CAE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ADB23-8338-4E84-A063-B1677C87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03EA-3B1C-461F-8C78-6B5CB8D1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B5EF4-6F84-4A4E-A839-FBA810E6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AE24-C3C2-407A-8ED8-DC781AFC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D7277-18CC-4067-A850-9D4560C7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D3416-A105-43CF-8EE0-481B3DAC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7AC48-4F4B-4E6C-8B00-C43D8C2B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F6078-8908-40BF-9F52-BA1B5081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CC865-0C14-4E50-BA45-FE84FBA8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C5896-6F9D-4C27-BD79-B7E8379C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B50ED-94BF-4E89-AA88-385E4E5B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03BF1-0FD6-4A74-8634-F02E1CA9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631B7-0AB1-4625-A75D-F9C9314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D4CB8-FCAB-4B4A-82F1-DFBFD6E0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3EA6B-6B15-4B75-AF11-72F7CF896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06F2-5F0B-44C0-B7D0-622168D60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B27A9E-AA9A-4224-9675-208D68022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878A19-6FB5-475D-AD82-5AAF8954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40356-F8AE-44EC-8533-66D3BA54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4A510-F207-4542-8E94-1D48C481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0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EE3C1-231D-4FB0-989D-5A86F0D7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F1A6FC-ABAC-4646-89EB-52A33C19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1308C4-2243-4CAB-9D2A-702F7E89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938FC-8162-495C-B69E-763DD521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BB580-7C30-4774-91C6-64DE8CAE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7BF623-0822-48D0-8398-C6CA780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E460D-DA16-4E37-A979-4B0BF175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4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15C3-59C6-41AC-B3B2-DF876FCC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71938-924D-4AD7-BD44-A7CD8DBB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9D1B4-C868-406A-9C29-79E8EEF4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97EF02-48CA-4FD0-AC97-45C03605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05CC5-555D-450E-BAE7-1E89B7CF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C3D50-905A-48B5-BA36-FB290634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6A50D-B816-45C2-B47F-B65ECDF8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B3C9D-766B-4932-88F8-A8AAFF060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3930E-D6DF-4831-A068-747DA0E0B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14E10-E0E2-47DE-9000-AF3A15A8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ADEC3-0097-4FF6-9872-09B7B07D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F6B73-E30B-465F-B4E6-8E948C86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BCB63-92AE-4B5F-8D13-C32FE5E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BA2AF-2D7D-4643-B017-FBAF9B1A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9BB3B-0AD2-4736-A0C6-B64193E6C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2F00-B9F0-4666-B665-F7C1F3CF83F7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ACC9B-7524-469A-9B52-DC395C6C9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5BFD-1B90-420B-8A90-D50154319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4055-A1D7-42C2-8638-80D27A84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88DD0-ADBD-46BF-9610-FC2CF2987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Lists and Sequences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45988-0C56-4847-9DEF-772721385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1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>
            <a:extLst>
              <a:ext uri="{FF2B5EF4-FFF2-40B4-BE49-F238E27FC236}">
                <a16:creationId xmlns:a16="http://schemas.microsoft.com/office/drawing/2014/main" id="{E3EE6E9B-254F-4524-88EA-A1C2E339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4099" name="Slide Number Placeholder 6">
            <a:extLst>
              <a:ext uri="{FF2B5EF4-FFF2-40B4-BE49-F238E27FC236}">
                <a16:creationId xmlns:a16="http://schemas.microsoft.com/office/drawing/2014/main" id="{31804F07-4C07-4752-A304-2EB0326C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E24DC1-0CE2-4CCC-B9E7-B2BEE2002835}" type="slidenum">
              <a:rPr lang="en-US" altLang="ko-KR" sz="1400"/>
              <a:pPr eaLnBrk="1" hangingPunct="1"/>
              <a:t>10</a:t>
            </a:fld>
            <a:endParaRPr lang="en-US" altLang="ko-K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2B2D87C-51F3-4BEE-9A90-BB6D52A8B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2FC899-7648-42E8-A5DA-FA43BE4408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524000"/>
            <a:ext cx="7239000" cy="4876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An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iterator</a:t>
            </a:r>
            <a:r>
              <a:rPr lang="en-US" altLang="ko-KR" sz="2400">
                <a:ea typeface="굴림" panose="020B0600000101010101" pitchFamily="50" charset="-127"/>
              </a:rPr>
              <a:t> abstracts the process of scanning through a collection of elements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A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container</a:t>
            </a:r>
            <a:r>
              <a:rPr lang="en-US" altLang="ko-KR" sz="2400">
                <a:ea typeface="굴림" panose="020B0600000101010101" pitchFamily="50" charset="-127"/>
              </a:rPr>
              <a:t> is an abstract data structure that supports element access through iterators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begin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(): </a:t>
            </a:r>
            <a:r>
              <a:rPr lang="en-US" altLang="ko-KR" sz="2000">
                <a:ea typeface="굴림" panose="020B0600000101010101" pitchFamily="50" charset="-127"/>
              </a:rPr>
              <a:t>returns an iterator to the first element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end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(): </a:t>
            </a:r>
            <a:r>
              <a:rPr lang="en-US" altLang="ko-KR" sz="2000">
                <a:ea typeface="굴림" panose="020B0600000101010101" pitchFamily="50" charset="-127"/>
              </a:rPr>
              <a:t>return an iterator to an imaginary position just after the last element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An iterator behaves like a pointer to an element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*p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2000">
                <a:ea typeface="굴림" panose="020B0600000101010101" pitchFamily="50" charset="-127"/>
              </a:rPr>
              <a:t>returns the element referenced by this iterator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++p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2000">
                <a:ea typeface="굴림" panose="020B0600000101010101" pitchFamily="50" charset="-127"/>
              </a:rPr>
              <a:t> advances to the next element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Extends the concept of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position</a:t>
            </a:r>
            <a:r>
              <a:rPr lang="en-US" altLang="ko-KR" sz="2400">
                <a:ea typeface="굴림" panose="020B0600000101010101" pitchFamily="50" charset="-127"/>
              </a:rPr>
              <a:t> by adding a traversal capability</a:t>
            </a:r>
          </a:p>
        </p:txBody>
      </p:sp>
      <p:sp>
        <p:nvSpPr>
          <p:cNvPr id="4102" name="Date Placeholder 5">
            <a:extLst>
              <a:ext uri="{FF2B5EF4-FFF2-40B4-BE49-F238E27FC236}">
                <a16:creationId xmlns:a16="http://schemas.microsoft.com/office/drawing/2014/main" id="{211BF9E4-663B-4874-B4EF-4C8DE38DEF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>
            <a:extLst>
              <a:ext uri="{FF2B5EF4-FFF2-40B4-BE49-F238E27FC236}">
                <a16:creationId xmlns:a16="http://schemas.microsoft.com/office/drawing/2014/main" id="{BD622866-B40F-4C14-A912-CB25869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5123" name="Slide Number Placeholder 6">
            <a:extLst>
              <a:ext uri="{FF2B5EF4-FFF2-40B4-BE49-F238E27FC236}">
                <a16:creationId xmlns:a16="http://schemas.microsoft.com/office/drawing/2014/main" id="{A4881C4E-E85C-4AF9-BA18-0E63B176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9BC15F-5F8F-4ED7-9DBF-93B82D072B4D}" type="slidenum">
              <a:rPr lang="en-US" altLang="ko-KR" sz="1400"/>
              <a:pPr eaLnBrk="1" hangingPunct="1"/>
              <a:t>11</a:t>
            </a:fld>
            <a:endParaRPr lang="en-US" altLang="ko-KR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0B25A06-7E06-4A27-81F9-3D6B8C7CE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F761C7-D4D1-4FFA-AA56-84EE0FDB94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0" y="1600200"/>
            <a:ext cx="79248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400">
                <a:ea typeface="굴림" panose="020B0600000101010101" pitchFamily="50" charset="-127"/>
              </a:rPr>
              <a:t>Data structures that support iterators are called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>
                <a:ea typeface="굴림" panose="020B0600000101010101" pitchFamily="50" charset="-127"/>
              </a:rPr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(standard) iterator</a:t>
            </a:r>
            <a:r>
              <a:rPr lang="en-US" altLang="ko-KR" sz="2000">
                <a:ea typeface="굴림" panose="020B0600000101010101" pitchFamily="50" charset="-127"/>
              </a:rPr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const iterator</a:t>
            </a:r>
            <a:r>
              <a:rPr lang="en-US" altLang="ko-KR" sz="2000">
                <a:ea typeface="굴림" panose="020B0600000101010101" pitchFamily="50" charset="-127"/>
              </a:rPr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bidirectional iterator</a:t>
            </a:r>
            <a:r>
              <a:rPr lang="en-US" altLang="ko-KR" sz="2000">
                <a:ea typeface="굴림" panose="020B0600000101010101" pitchFamily="50" charset="-127"/>
              </a:rPr>
              <a:t>: supports both ++p and --p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random-access iterator</a:t>
            </a:r>
            <a:r>
              <a:rPr lang="en-US" altLang="ko-KR" sz="2000">
                <a:ea typeface="굴림" panose="020B0600000101010101" pitchFamily="50" charset="-127"/>
              </a:rPr>
              <a:t>: supports both p+i and p-i</a:t>
            </a:r>
          </a:p>
        </p:txBody>
      </p:sp>
      <p:sp>
        <p:nvSpPr>
          <p:cNvPr id="5126" name="Date Placeholder 5">
            <a:extLst>
              <a:ext uri="{FF2B5EF4-FFF2-40B4-BE49-F238E27FC236}">
                <a16:creationId xmlns:a16="http://schemas.microsoft.com/office/drawing/2014/main" id="{F82B44A2-7311-41DD-8B13-5ADA6A1E17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CE04186B-AADA-49CF-8E7E-A0FD9F2E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DBF320B6-A897-4E86-9D52-9C3149FF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64A79B-EB0F-4C81-951F-E096660CC88B}" type="slidenum">
              <a:rPr lang="en-US" altLang="ko-KR" sz="1400"/>
              <a:pPr eaLnBrk="1" hangingPunct="1"/>
              <a:t>12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D8E9502-54C3-4033-A834-1B3CD6F06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Iterating through a Container</a:t>
            </a:r>
          </a:p>
        </p:txBody>
      </p:sp>
      <p:sp>
        <p:nvSpPr>
          <p:cNvPr id="614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C6F4B0-1152-486A-8274-3FC780B08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Let C be a container and p be an iterator for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for (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C.begin</a:t>
            </a:r>
            <a:r>
              <a:rPr lang="en-US" altLang="ko-KR">
                <a:ea typeface="굴림" panose="020B0600000101010101" pitchFamily="50" charset="-127"/>
              </a:rPr>
              <a:t>();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 !=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C.end</a:t>
            </a:r>
            <a:r>
              <a:rPr lang="en-US" altLang="ko-KR">
                <a:ea typeface="굴림" panose="020B0600000101010101" pitchFamily="50" charset="-127"/>
              </a:rPr>
              <a:t>(); ++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i="1">
                <a:ea typeface="굴림" panose="020B0600000101010101" pitchFamily="50" charset="-127"/>
              </a:rPr>
              <a:t>loop_body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Example: (with an STL vector)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typedef vector&lt;int&gt;::iterator </a:t>
            </a:r>
            <a:r>
              <a:rPr lang="en-US" altLang="ko-KR">
                <a:solidFill>
                  <a:srgbClr val="2C61F6"/>
                </a:solidFill>
                <a:ea typeface="굴림" panose="020B0600000101010101" pitchFamily="50" charset="-127"/>
              </a:rPr>
              <a:t>Iterator</a:t>
            </a:r>
            <a:r>
              <a:rPr lang="en-US" altLang="ko-KR">
                <a:ea typeface="굴림" panose="020B0600000101010101" pitchFamily="50" charset="-127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int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sum</a:t>
            </a:r>
            <a:r>
              <a:rPr lang="en-US" altLang="ko-KR">
                <a:ea typeface="굴림" panose="020B0600000101010101" pitchFamily="50" charset="-127"/>
              </a:rPr>
              <a:t>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for (</a:t>
            </a:r>
            <a:r>
              <a:rPr lang="en-US" altLang="ko-KR">
                <a:solidFill>
                  <a:srgbClr val="2C61F6"/>
                </a:solidFill>
                <a:ea typeface="굴림" panose="020B0600000101010101" pitchFamily="50" charset="-127"/>
              </a:rPr>
              <a:t>Iterator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 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V.begin</a:t>
            </a:r>
            <a:r>
              <a:rPr lang="en-US" altLang="ko-KR">
                <a:ea typeface="굴림" panose="020B0600000101010101" pitchFamily="50" charset="-127"/>
              </a:rPr>
              <a:t>();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 !=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V.end</a:t>
            </a:r>
            <a:r>
              <a:rPr lang="en-US" altLang="ko-KR">
                <a:ea typeface="굴림" panose="020B0600000101010101" pitchFamily="50" charset="-127"/>
              </a:rPr>
              <a:t>(); ++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sum</a:t>
            </a:r>
            <a:r>
              <a:rPr lang="en-US" altLang="ko-KR">
                <a:ea typeface="굴림" panose="020B0600000101010101" pitchFamily="50" charset="-127"/>
              </a:rPr>
              <a:t> += *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  <a:r>
              <a:rPr lang="en-US" altLang="ko-KR">
                <a:ea typeface="굴림" panose="020B0600000101010101" pitchFamily="50" charset="-127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return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sum</a:t>
            </a:r>
            <a:r>
              <a:rPr lang="en-US" altLang="ko-KR"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6150" name="Date Placeholder 5">
            <a:extLst>
              <a:ext uri="{FF2B5EF4-FFF2-40B4-BE49-F238E27FC236}">
                <a16:creationId xmlns:a16="http://schemas.microsoft.com/office/drawing/2014/main" id="{1158364D-EA76-4635-9667-C1F0F3C694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2AD9C275-3E95-47C8-9791-26712D3C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55B1665E-1D7C-4FA3-9A6B-5C380860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F88673-6448-4E62-9BA8-741599BF1691}" type="slidenum">
              <a:rPr lang="en-US" altLang="ko-KR" sz="1400"/>
              <a:pPr eaLnBrk="1" hangingPunct="1"/>
              <a:t>13</a:t>
            </a:fld>
            <a:endParaRPr lang="en-US" altLang="ko-K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454D3B8-E7F6-4596-9D1E-D7D69A77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2A22FD-16F8-4216-84B9-BD8A08E17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ko-KR" sz="2500">
                <a:solidFill>
                  <a:srgbClr val="FF0000"/>
                </a:solidFill>
                <a:ea typeface="굴림" panose="020B0600000101010101" pitchFamily="50" charset="-127"/>
              </a:rPr>
              <a:t>Array-based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array A of the n elements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index i that keeps track of the cursor</a:t>
            </a:r>
          </a:p>
          <a:p>
            <a:pPr lvl="1" eaLnBrk="1" hangingPunct="1"/>
            <a:r>
              <a:rPr lang="en-US" altLang="ko-KR" sz="2200">
                <a:solidFill>
                  <a:srgbClr val="FF0000"/>
                </a:solidFill>
                <a:ea typeface="굴림" panose="020B0600000101010101" pitchFamily="50" charset="-127"/>
              </a:rPr>
              <a:t>begin</a:t>
            </a:r>
            <a:r>
              <a:rPr lang="en-US" altLang="ko-KR" sz="2200">
                <a:ea typeface="굴림" panose="020B0600000101010101" pitchFamily="50" charset="-127"/>
              </a:rPr>
              <a:t>() = 0</a:t>
            </a:r>
          </a:p>
          <a:p>
            <a:pPr lvl="1" eaLnBrk="1" hangingPunct="1"/>
            <a:r>
              <a:rPr lang="en-US" altLang="ko-KR" sz="2200">
                <a:solidFill>
                  <a:srgbClr val="FF0000"/>
                </a:solidFill>
                <a:ea typeface="굴림" panose="020B0600000101010101" pitchFamily="50" charset="-127"/>
              </a:rPr>
              <a:t>end</a:t>
            </a:r>
            <a:r>
              <a:rPr lang="en-US" altLang="ko-KR" sz="2200">
                <a:ea typeface="굴림" panose="020B0600000101010101" pitchFamily="50" charset="-127"/>
              </a:rPr>
              <a:t>() = n (index following the last element)</a:t>
            </a:r>
          </a:p>
          <a:p>
            <a:pPr eaLnBrk="1" hangingPunct="1"/>
            <a:r>
              <a:rPr lang="en-US" altLang="ko-KR" sz="2500">
                <a:solidFill>
                  <a:srgbClr val="FF0000"/>
                </a:solidFill>
                <a:ea typeface="굴림" panose="020B0600000101010101" pitchFamily="50" charset="-127"/>
              </a:rPr>
              <a:t>Linked list-based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doubly-linked list L storing the elements, with sentinels for header and trailer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pointer to node containing the current element</a:t>
            </a:r>
          </a:p>
          <a:p>
            <a:pPr lvl="1" eaLnBrk="1" hangingPunct="1"/>
            <a:r>
              <a:rPr lang="en-US" altLang="ko-KR" sz="2200">
                <a:solidFill>
                  <a:srgbClr val="FF0000"/>
                </a:solidFill>
                <a:ea typeface="굴림" panose="020B0600000101010101" pitchFamily="50" charset="-127"/>
              </a:rPr>
              <a:t>begin</a:t>
            </a:r>
            <a:r>
              <a:rPr lang="en-US" altLang="ko-KR" sz="2200">
                <a:ea typeface="굴림" panose="020B0600000101010101" pitchFamily="50" charset="-127"/>
              </a:rPr>
              <a:t>() = front node</a:t>
            </a:r>
          </a:p>
          <a:p>
            <a:pPr lvl="1" eaLnBrk="1" hangingPunct="1"/>
            <a:r>
              <a:rPr lang="en-US" altLang="ko-KR" sz="2200">
                <a:solidFill>
                  <a:srgbClr val="FF0000"/>
                </a:solidFill>
                <a:ea typeface="굴림" panose="020B0600000101010101" pitchFamily="50" charset="-127"/>
              </a:rPr>
              <a:t>end</a:t>
            </a:r>
            <a:r>
              <a:rPr lang="en-US" altLang="ko-KR" sz="2200">
                <a:ea typeface="굴림" panose="020B0600000101010101" pitchFamily="50" charset="-127"/>
              </a:rPr>
              <a:t>() = trailer node (just after last node)</a:t>
            </a:r>
          </a:p>
        </p:txBody>
      </p:sp>
      <p:sp>
        <p:nvSpPr>
          <p:cNvPr id="7174" name="Date Placeholder 5">
            <a:extLst>
              <a:ext uri="{FF2B5EF4-FFF2-40B4-BE49-F238E27FC236}">
                <a16:creationId xmlns:a16="http://schemas.microsoft.com/office/drawing/2014/main" id="{2762B965-0737-4A56-ABFB-D2CF84A47D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1840D696-B178-47FE-B98D-9E7875FD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EE7450F4-4DDA-407B-810B-B692477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D3268C-2176-4B28-982B-F30112076F21}" type="slidenum">
              <a:rPr lang="en-US" altLang="ko-KR" sz="1400"/>
              <a:pPr eaLnBrk="1" hangingPunct="1"/>
              <a:t>14</a:t>
            </a:fld>
            <a:endParaRPr lang="en-US" altLang="ko-K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2EAAABC-B5CF-405E-9800-811BA96CC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119A57-2619-4D92-8403-5CA5DF2A4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Each STL container type C supports </a:t>
            </a:r>
            <a:r>
              <a:rPr lang="en-US" sz="2400" dirty="0" err="1"/>
              <a:t>iterators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FF0000"/>
                </a:solidFill>
              </a:rPr>
              <a:t>C.begin</a:t>
            </a:r>
            <a:r>
              <a:rPr lang="en-US" sz="2000" dirty="0">
                <a:solidFill>
                  <a:srgbClr val="FF0000"/>
                </a:solidFill>
              </a:rPr>
              <a:t>(), </a:t>
            </a:r>
            <a:r>
              <a:rPr lang="en-US" sz="2000" dirty="0" err="1">
                <a:solidFill>
                  <a:srgbClr val="FF0000"/>
                </a:solidFill>
              </a:rPr>
              <a:t>C.end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This </a:t>
            </a:r>
            <a:r>
              <a:rPr lang="en-US" sz="2400" dirty="0" err="1"/>
              <a:t>iterator</a:t>
            </a:r>
            <a:r>
              <a:rPr lang="en-US" sz="2400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*p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++p, --p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FF0000"/>
                </a:solidFill>
              </a:rPr>
              <a:t>C.assign</a:t>
            </a:r>
            <a:r>
              <a:rPr lang="en-US" sz="2000" dirty="0">
                <a:solidFill>
                  <a:srgbClr val="FF0000"/>
                </a:solidFill>
              </a:rPr>
              <a:t>(p, q)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insert(p, e)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erase(p)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erase(p, q)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8" name="Date Placeholder 5">
            <a:extLst>
              <a:ext uri="{FF2B5EF4-FFF2-40B4-BE49-F238E27FC236}">
                <a16:creationId xmlns:a16="http://schemas.microsoft.com/office/drawing/2014/main" id="{042E36D3-E85A-4321-A964-64866FC7CE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07E4EF6A-4EAF-470A-BEE9-45870405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2EEDA162-7F61-4731-98E1-62DB9B17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2D7608-387F-4295-A83F-6396BDE7C824}" type="slidenum">
              <a:rPr lang="en-US" altLang="ko-KR" sz="1400"/>
              <a:pPr eaLnBrk="1" hangingPunct="1"/>
              <a:t>15</a:t>
            </a:fld>
            <a:endParaRPr lang="en-US" altLang="ko-KR" sz="1400"/>
          </a:p>
        </p:txBody>
      </p:sp>
      <p:sp>
        <p:nvSpPr>
          <p:cNvPr id="9220" name="Rectangle 1026">
            <a:extLst>
              <a:ext uri="{FF2B5EF4-FFF2-40B4-BE49-F238E27FC236}">
                <a16:creationId xmlns:a16="http://schemas.microsoft.com/office/drawing/2014/main" id="{64C4E248-3E37-41B6-BBB6-21BA0C108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FD81E4D-7775-4BD7-9D96-C74A89E707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76400"/>
            <a:ext cx="4191000" cy="43434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The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Sequence</a:t>
            </a:r>
            <a:r>
              <a:rPr lang="en-US" altLang="ko-KR" sz="2400">
                <a:ea typeface="굴림" panose="020B0600000101010101" pitchFamily="50" charset="-127"/>
              </a:rPr>
              <a:t> ADT is the union of the Array List and Node List ADTs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Elements accessed by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Index, or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Position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Generic methods: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size</a:t>
            </a:r>
            <a:r>
              <a:rPr lang="en-US" altLang="ko-KR" sz="2000">
                <a:ea typeface="굴림" panose="020B0600000101010101" pitchFamily="50" charset="-127"/>
              </a:rPr>
              <a:t>(),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ArrayList-based methods: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at</a:t>
            </a:r>
            <a:r>
              <a:rPr lang="en-US" altLang="ko-KR" sz="2000">
                <a:ea typeface="굴림" panose="020B0600000101010101" pitchFamily="50" charset="-127"/>
              </a:rPr>
              <a:t>(i),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set</a:t>
            </a:r>
            <a:r>
              <a:rPr lang="en-US" altLang="ko-KR" sz="2000">
                <a:ea typeface="굴림" panose="020B0600000101010101" pitchFamily="50" charset="-127"/>
              </a:rPr>
              <a:t>(i, o),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(i, o),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erase</a:t>
            </a:r>
            <a:r>
              <a:rPr lang="en-US" altLang="ko-KR" sz="2000"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9222" name="Rectangle 102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E54375B-7AAF-4874-B4E7-F9B8B36020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1676400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List-based methods: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begin</a:t>
            </a:r>
            <a:r>
              <a:rPr lang="en-US" altLang="ko-KR" sz="2000">
                <a:ea typeface="굴림" panose="020B0600000101010101" pitchFamily="50" charset="-127"/>
              </a:rPr>
              <a:t>(),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end</a:t>
            </a:r>
            <a:r>
              <a:rPr lang="en-US" altLang="ko-KR" sz="2000">
                <a:ea typeface="굴림" panose="020B0600000101010101" pitchFamily="50" charset="-127"/>
              </a:rPr>
              <a:t>()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insertFront</a:t>
            </a:r>
            <a:r>
              <a:rPr lang="en-US" altLang="ko-KR" sz="2000">
                <a:ea typeface="굴림" panose="020B0600000101010101" pitchFamily="50" charset="-127"/>
              </a:rPr>
              <a:t>(o),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insertBack</a:t>
            </a:r>
            <a:r>
              <a:rPr lang="en-US" altLang="ko-KR" sz="2000">
                <a:ea typeface="굴림" panose="020B0600000101010101" pitchFamily="50" charset="-127"/>
              </a:rPr>
              <a:t>(o) 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eraseFront</a:t>
            </a:r>
            <a:r>
              <a:rPr lang="en-US" altLang="ko-KR" sz="2000">
                <a:ea typeface="굴림" panose="020B0600000101010101" pitchFamily="50" charset="-127"/>
              </a:rPr>
              <a:t>(),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eraseBack</a:t>
            </a:r>
            <a:r>
              <a:rPr lang="en-US" altLang="ko-KR" sz="2000">
                <a:ea typeface="굴림" panose="020B0600000101010101" pitchFamily="50" charset="-127"/>
              </a:rPr>
              <a:t>()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(p, o),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erase</a:t>
            </a:r>
            <a:r>
              <a:rPr lang="en-US" altLang="ko-KR" sz="2000">
                <a:ea typeface="굴림" panose="020B0600000101010101" pitchFamily="50" charset="-127"/>
              </a:rPr>
              <a:t>(p)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Bridge methods: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atIndex</a:t>
            </a:r>
            <a:r>
              <a:rPr lang="en-US" altLang="ko-KR" sz="2000">
                <a:ea typeface="굴림" panose="020B0600000101010101" pitchFamily="50" charset="-127"/>
              </a:rPr>
              <a:t>(i),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indexOf</a:t>
            </a:r>
            <a:r>
              <a:rPr lang="en-US" altLang="ko-KR" sz="2000">
                <a:ea typeface="굴림" panose="020B0600000101010101" pitchFamily="50" charset="-127"/>
              </a:rPr>
              <a:t>(p)</a:t>
            </a:r>
          </a:p>
        </p:txBody>
      </p:sp>
      <p:sp>
        <p:nvSpPr>
          <p:cNvPr id="9223" name="Date Placeholder 6">
            <a:extLst>
              <a:ext uri="{FF2B5EF4-FFF2-40B4-BE49-F238E27FC236}">
                <a16:creationId xmlns:a16="http://schemas.microsoft.com/office/drawing/2014/main" id="{C0401207-036B-4D0D-98A1-3208205AB3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5A924140-5DA9-4E38-9AD4-0E92377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6B0F8B9A-A690-41F0-9E28-08E628CB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5E9E28-4364-485F-B252-FC034BAE8076}" type="slidenum">
              <a:rPr lang="en-US" altLang="ko-KR" sz="1400"/>
              <a:pPr eaLnBrk="1" hangingPunct="1"/>
              <a:t>16</a:t>
            </a:fld>
            <a:endParaRPr lang="en-US" altLang="ko-K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EA8450D0-09D3-478F-B121-3D1D59786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E47A47-0D35-4815-B717-870DEB091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Direct applications: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Generic replacement for stack, queue, vector, or list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small database (e.g., address book)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Indirect applications: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Building block of more complex data structures</a:t>
            </a:r>
          </a:p>
        </p:txBody>
      </p:sp>
      <p:sp>
        <p:nvSpPr>
          <p:cNvPr id="10246" name="Date Placeholder 5">
            <a:extLst>
              <a:ext uri="{FF2B5EF4-FFF2-40B4-BE49-F238E27FC236}">
                <a16:creationId xmlns:a16="http://schemas.microsoft.com/office/drawing/2014/main" id="{D10C73A5-4C77-4CDD-B586-88EE3C9969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BABFEA65-524D-4B53-9FFD-E6EE1F04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8D15FC2A-C74B-4B6E-B076-513D2AD1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68ECE6-F9BE-46F5-979C-E2262BE6054B}" type="slidenum">
              <a:rPr lang="en-US" altLang="ko-KR" sz="1400"/>
              <a:pPr eaLnBrk="1" hangingPunct="1"/>
              <a:t>17</a:t>
            </a:fld>
            <a:endParaRPr lang="en-US" altLang="ko-KR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EC6734A-53A4-44DD-968C-BD2D1AA16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EE2F4A0-71C7-4443-B017-35BB6810E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4876800" cy="2667000"/>
          </a:xfrm>
          <a:noFill/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 doubly linked list provides a reasonable implementation of the Sequence ADT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Nodes implement Position and store: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element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link to the previous node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link to the next node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Special trailer and header nodes</a:t>
            </a:r>
          </a:p>
        </p:txBody>
      </p:sp>
      <p:sp>
        <p:nvSpPr>
          <p:cNvPr id="11270" name="Rectangle 15">
            <a:extLst>
              <a:ext uri="{FF2B5EF4-FFF2-40B4-BE49-F238E27FC236}">
                <a16:creationId xmlns:a16="http://schemas.microsoft.com/office/drawing/2014/main" id="{8FA07582-B016-4320-B2FB-56326901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1" name="Rectangle 16">
            <a:extLst>
              <a:ext uri="{FF2B5EF4-FFF2-40B4-BE49-F238E27FC236}">
                <a16:creationId xmlns:a16="http://schemas.microsoft.com/office/drawing/2014/main" id="{4615C667-F110-4E1F-9A1E-FAE6854EE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2" name="Rectangle 17">
            <a:extLst>
              <a:ext uri="{FF2B5EF4-FFF2-40B4-BE49-F238E27FC236}">
                <a16:creationId xmlns:a16="http://schemas.microsoft.com/office/drawing/2014/main" id="{2B2C94AA-8C8E-4A16-8C0E-A516A8B4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3" name="Freeform 18">
            <a:extLst>
              <a:ext uri="{FF2B5EF4-FFF2-40B4-BE49-F238E27FC236}">
                <a16:creationId xmlns:a16="http://schemas.microsoft.com/office/drawing/2014/main" id="{6E6F6482-437C-404A-BBFE-0E652601EF07}"/>
              </a:ext>
            </a:extLst>
          </p:cNvPr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74" name="Rectangle 19">
            <a:extLst>
              <a:ext uri="{FF2B5EF4-FFF2-40B4-BE49-F238E27FC236}">
                <a16:creationId xmlns:a16="http://schemas.microsoft.com/office/drawing/2014/main" id="{B1E629B4-534A-4997-9546-C313DE5E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5" name="Rectangle 20">
            <a:extLst>
              <a:ext uri="{FF2B5EF4-FFF2-40B4-BE49-F238E27FC236}">
                <a16:creationId xmlns:a16="http://schemas.microsoft.com/office/drawing/2014/main" id="{855998A6-964B-4270-A043-7989D7F0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6" name="Rectangle 21">
            <a:extLst>
              <a:ext uri="{FF2B5EF4-FFF2-40B4-BE49-F238E27FC236}">
                <a16:creationId xmlns:a16="http://schemas.microsoft.com/office/drawing/2014/main" id="{F77E9367-B57B-4930-90E9-37E2B164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7" name="Freeform 22">
            <a:extLst>
              <a:ext uri="{FF2B5EF4-FFF2-40B4-BE49-F238E27FC236}">
                <a16:creationId xmlns:a16="http://schemas.microsoft.com/office/drawing/2014/main" id="{55A1630E-9674-4E7C-B606-9F9E09FB162E}"/>
              </a:ext>
            </a:extLst>
          </p:cNvPr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78" name="Rectangle 23">
            <a:extLst>
              <a:ext uri="{FF2B5EF4-FFF2-40B4-BE49-F238E27FC236}">
                <a16:creationId xmlns:a16="http://schemas.microsoft.com/office/drawing/2014/main" id="{66EC9DA4-6DA6-4D68-ABA6-413BCC71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79" name="Rectangle 24">
            <a:extLst>
              <a:ext uri="{FF2B5EF4-FFF2-40B4-BE49-F238E27FC236}">
                <a16:creationId xmlns:a16="http://schemas.microsoft.com/office/drawing/2014/main" id="{2E599A23-0FF4-4BE7-B330-3D48003F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80" name="Rectangle 25">
            <a:extLst>
              <a:ext uri="{FF2B5EF4-FFF2-40B4-BE49-F238E27FC236}">
                <a16:creationId xmlns:a16="http://schemas.microsoft.com/office/drawing/2014/main" id="{E0F3DFF7-040B-4A83-BAC2-B7692991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81" name="Freeform 26">
            <a:extLst>
              <a:ext uri="{FF2B5EF4-FFF2-40B4-BE49-F238E27FC236}">
                <a16:creationId xmlns:a16="http://schemas.microsoft.com/office/drawing/2014/main" id="{3C6D6FB0-E43C-4E5E-AC77-C63EED5D3796}"/>
              </a:ext>
            </a:extLst>
          </p:cNvPr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82" name="Rectangle 27">
            <a:extLst>
              <a:ext uri="{FF2B5EF4-FFF2-40B4-BE49-F238E27FC236}">
                <a16:creationId xmlns:a16="http://schemas.microsoft.com/office/drawing/2014/main" id="{A2FEF591-EE90-4327-BD61-70A51493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83" name="Rectangle 28">
            <a:extLst>
              <a:ext uri="{FF2B5EF4-FFF2-40B4-BE49-F238E27FC236}">
                <a16:creationId xmlns:a16="http://schemas.microsoft.com/office/drawing/2014/main" id="{2D233B28-05D3-4658-A23D-3E573CC7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84" name="Rectangle 29">
            <a:extLst>
              <a:ext uri="{FF2B5EF4-FFF2-40B4-BE49-F238E27FC236}">
                <a16:creationId xmlns:a16="http://schemas.microsoft.com/office/drawing/2014/main" id="{5C33E6FF-2AFA-4678-8C0F-85602F2D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85" name="Freeform 30">
            <a:extLst>
              <a:ext uri="{FF2B5EF4-FFF2-40B4-BE49-F238E27FC236}">
                <a16:creationId xmlns:a16="http://schemas.microsoft.com/office/drawing/2014/main" id="{C29228C6-50D9-4AA0-A785-98518DA7026B}"/>
              </a:ext>
            </a:extLst>
          </p:cNvPr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86" name="Freeform 31">
            <a:extLst>
              <a:ext uri="{FF2B5EF4-FFF2-40B4-BE49-F238E27FC236}">
                <a16:creationId xmlns:a16="http://schemas.microsoft.com/office/drawing/2014/main" id="{7ED13651-C8C3-434D-94F0-62B9FD60F3B6}"/>
              </a:ext>
            </a:extLst>
          </p:cNvPr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87" name="Freeform 32">
            <a:extLst>
              <a:ext uri="{FF2B5EF4-FFF2-40B4-BE49-F238E27FC236}">
                <a16:creationId xmlns:a16="http://schemas.microsoft.com/office/drawing/2014/main" id="{B9578296-457E-483A-AA9D-9A753BB360FD}"/>
              </a:ext>
            </a:extLst>
          </p:cNvPr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88" name="Freeform 33">
            <a:extLst>
              <a:ext uri="{FF2B5EF4-FFF2-40B4-BE49-F238E27FC236}">
                <a16:creationId xmlns:a16="http://schemas.microsoft.com/office/drawing/2014/main" id="{185FB920-513A-4F9C-8A65-FFC51F0CFC4E}"/>
              </a:ext>
            </a:extLst>
          </p:cNvPr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89" name="Freeform 34">
            <a:extLst>
              <a:ext uri="{FF2B5EF4-FFF2-40B4-BE49-F238E27FC236}">
                <a16:creationId xmlns:a16="http://schemas.microsoft.com/office/drawing/2014/main" id="{9D728C34-06BA-4FFD-AC15-CC7241002E12}"/>
              </a:ext>
            </a:extLst>
          </p:cNvPr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90" name="Freeform 35">
            <a:extLst>
              <a:ext uri="{FF2B5EF4-FFF2-40B4-BE49-F238E27FC236}">
                <a16:creationId xmlns:a16="http://schemas.microsoft.com/office/drawing/2014/main" id="{BBE82A51-39FD-4F8D-9582-ED5A43EAA27A}"/>
              </a:ext>
            </a:extLst>
          </p:cNvPr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91" name="Freeform 36">
            <a:extLst>
              <a:ext uri="{FF2B5EF4-FFF2-40B4-BE49-F238E27FC236}">
                <a16:creationId xmlns:a16="http://schemas.microsoft.com/office/drawing/2014/main" id="{BF9B7A89-0B8B-46E3-B0A8-DDDF12209ED3}"/>
              </a:ext>
            </a:extLst>
          </p:cNvPr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1292" name="Picture 37">
            <a:extLst>
              <a:ext uri="{FF2B5EF4-FFF2-40B4-BE49-F238E27FC236}">
                <a16:creationId xmlns:a16="http://schemas.microsoft.com/office/drawing/2014/main" id="{86B69743-B9EB-42FB-8E89-B7DB52B0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>
            <a:extLst>
              <a:ext uri="{FF2B5EF4-FFF2-40B4-BE49-F238E27FC236}">
                <a16:creationId xmlns:a16="http://schemas.microsoft.com/office/drawing/2014/main" id="{9F06A94D-A583-4111-90F5-BB625BEE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>
            <a:extLst>
              <a:ext uri="{FF2B5EF4-FFF2-40B4-BE49-F238E27FC236}">
                <a16:creationId xmlns:a16="http://schemas.microsoft.com/office/drawing/2014/main" id="{610D8521-8CC9-46D5-9E12-8BDE58E7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>
            <a:extLst>
              <a:ext uri="{FF2B5EF4-FFF2-40B4-BE49-F238E27FC236}">
                <a16:creationId xmlns:a16="http://schemas.microsoft.com/office/drawing/2014/main" id="{C391DFD6-0965-4E5B-AB48-54015A36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>
            <a:extLst>
              <a:ext uri="{FF2B5EF4-FFF2-40B4-BE49-F238E27FC236}">
                <a16:creationId xmlns:a16="http://schemas.microsoft.com/office/drawing/2014/main" id="{BBC7346F-4E5E-4C1D-AC3D-0460E5E56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97" name="Rectangle 42">
            <a:extLst>
              <a:ext uri="{FF2B5EF4-FFF2-40B4-BE49-F238E27FC236}">
                <a16:creationId xmlns:a16="http://schemas.microsoft.com/office/drawing/2014/main" id="{A8FDE5E7-2DB5-47CB-8570-1B2EA2DD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298" name="Freeform 43">
            <a:extLst>
              <a:ext uri="{FF2B5EF4-FFF2-40B4-BE49-F238E27FC236}">
                <a16:creationId xmlns:a16="http://schemas.microsoft.com/office/drawing/2014/main" id="{7F5C11FE-6AB6-4275-8B2D-71F09EDE8B80}"/>
              </a:ext>
            </a:extLst>
          </p:cNvPr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299" name="Freeform 44">
            <a:extLst>
              <a:ext uri="{FF2B5EF4-FFF2-40B4-BE49-F238E27FC236}">
                <a16:creationId xmlns:a16="http://schemas.microsoft.com/office/drawing/2014/main" id="{D6D8668B-379F-4565-B59C-DBF04DC646C8}"/>
              </a:ext>
            </a:extLst>
          </p:cNvPr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300" name="Freeform 45">
            <a:extLst>
              <a:ext uri="{FF2B5EF4-FFF2-40B4-BE49-F238E27FC236}">
                <a16:creationId xmlns:a16="http://schemas.microsoft.com/office/drawing/2014/main" id="{0ED71F2B-1C8A-4657-BF2C-6953B6C44F72}"/>
              </a:ext>
            </a:extLst>
          </p:cNvPr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301" name="Freeform 46">
            <a:extLst>
              <a:ext uri="{FF2B5EF4-FFF2-40B4-BE49-F238E27FC236}">
                <a16:creationId xmlns:a16="http://schemas.microsoft.com/office/drawing/2014/main" id="{D148B95B-FA43-4015-8719-AAB80C88BA75}"/>
              </a:ext>
            </a:extLst>
          </p:cNvPr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302" name="Text Box 47">
            <a:extLst>
              <a:ext uri="{FF2B5EF4-FFF2-40B4-BE49-F238E27FC236}">
                <a16:creationId xmlns:a16="http://schemas.microsoft.com/office/drawing/2014/main" id="{79404E21-0EFF-49A1-8271-4C39AE41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trailer</a:t>
            </a:r>
          </a:p>
        </p:txBody>
      </p:sp>
      <p:sp>
        <p:nvSpPr>
          <p:cNvPr id="11303" name="Text Box 48">
            <a:extLst>
              <a:ext uri="{FF2B5EF4-FFF2-40B4-BE49-F238E27FC236}">
                <a16:creationId xmlns:a16="http://schemas.microsoft.com/office/drawing/2014/main" id="{AF3B7DA8-C95C-4D13-A831-37981107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header</a:t>
            </a:r>
          </a:p>
        </p:txBody>
      </p:sp>
      <p:sp>
        <p:nvSpPr>
          <p:cNvPr id="11304" name="AutoShape 49">
            <a:extLst>
              <a:ext uri="{FF2B5EF4-FFF2-40B4-BE49-F238E27FC236}">
                <a16:creationId xmlns:a16="http://schemas.microsoft.com/office/drawing/2014/main" id="{2616A0B1-9325-41A2-8833-C24C5BCB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305" name="Text Box 50">
            <a:extLst>
              <a:ext uri="{FF2B5EF4-FFF2-40B4-BE49-F238E27FC236}">
                <a16:creationId xmlns:a16="http://schemas.microsoft.com/office/drawing/2014/main" id="{14AAB492-42CB-4097-8EFC-845C718E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nodes/positions</a:t>
            </a:r>
          </a:p>
        </p:txBody>
      </p:sp>
      <p:sp>
        <p:nvSpPr>
          <p:cNvPr id="11306" name="AutoShape 51">
            <a:extLst>
              <a:ext uri="{FF2B5EF4-FFF2-40B4-BE49-F238E27FC236}">
                <a16:creationId xmlns:a16="http://schemas.microsoft.com/office/drawing/2014/main" id="{3F25B6C0-9885-472F-8728-F08AAECC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1307" name="Text Box 52">
            <a:extLst>
              <a:ext uri="{FF2B5EF4-FFF2-40B4-BE49-F238E27FC236}">
                <a16:creationId xmlns:a16="http://schemas.microsoft.com/office/drawing/2014/main" id="{9966F4DE-7AE3-4FF8-9C47-EA574D886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F7CD70A-0709-45FF-AF5C-3ABC1874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2000">
                <a:ea typeface="굴림" panose="020B0600000101010101" pitchFamily="50" charset="-127"/>
              </a:rPr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2000">
                <a:ea typeface="굴림" panose="020B0600000101010101" pitchFamily="50" charset="-127"/>
              </a:rPr>
              <a:t>Index-based methods require searching from header or trailer while keeping track of indices; hence, run in linear time</a:t>
            </a:r>
          </a:p>
        </p:txBody>
      </p:sp>
      <p:sp>
        <p:nvSpPr>
          <p:cNvPr id="11309" name="Date Placeholder 44">
            <a:extLst>
              <a:ext uri="{FF2B5EF4-FFF2-40B4-BE49-F238E27FC236}">
                <a16:creationId xmlns:a16="http://schemas.microsoft.com/office/drawing/2014/main" id="{6D883E74-598D-4166-9E5E-45DA85D19D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>
            <a:extLst>
              <a:ext uri="{FF2B5EF4-FFF2-40B4-BE49-F238E27FC236}">
                <a16:creationId xmlns:a16="http://schemas.microsoft.com/office/drawing/2014/main" id="{80B9C161-4F10-4CC5-84EF-D88AA4BD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12291" name="Slide Number Placeholder 6">
            <a:extLst>
              <a:ext uri="{FF2B5EF4-FFF2-40B4-BE49-F238E27FC236}">
                <a16:creationId xmlns:a16="http://schemas.microsoft.com/office/drawing/2014/main" id="{4D99D305-5C09-4D5E-BDFD-C97519E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C17557-AC21-4A93-BE07-AFF8A9D6CC2B}" type="slidenum">
              <a:rPr lang="en-US" altLang="ko-KR" sz="1400"/>
              <a:pPr eaLnBrk="1" hangingPunct="1"/>
              <a:t>18</a:t>
            </a:fld>
            <a:endParaRPr lang="en-US" altLang="ko-KR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36628D5-B650-44CD-899A-526925959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20BA5D2-75D8-4986-99C7-CA49BCB766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76400"/>
            <a:ext cx="2514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Indices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lang="en-US" altLang="ko-KR" sz="2400">
                <a:ea typeface="굴림" panose="020B0600000101010101" pitchFamily="50" charset="-127"/>
              </a:rPr>
              <a:t> and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  <a:r>
              <a:rPr lang="en-US" altLang="ko-KR" sz="2400">
                <a:ea typeface="굴림" panose="020B0600000101010101" pitchFamily="50" charset="-127"/>
              </a:rPr>
              <a:t> keep track of first and last positions</a:t>
            </a:r>
          </a:p>
        </p:txBody>
      </p:sp>
      <p:sp>
        <p:nvSpPr>
          <p:cNvPr id="12294" name="Rectangle 10">
            <a:extLst>
              <a:ext uri="{FF2B5EF4-FFF2-40B4-BE49-F238E27FC236}">
                <a16:creationId xmlns:a16="http://schemas.microsoft.com/office/drawing/2014/main" id="{C6D11C54-01F6-4A7E-99E6-E9E0C77A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5" name="Rectangle 15">
            <a:extLst>
              <a:ext uri="{FF2B5EF4-FFF2-40B4-BE49-F238E27FC236}">
                <a16:creationId xmlns:a16="http://schemas.microsoft.com/office/drawing/2014/main" id="{5E25CD3C-68F7-46F5-9352-EE30DE7F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6" name="Rectangle 16">
            <a:extLst>
              <a:ext uri="{FF2B5EF4-FFF2-40B4-BE49-F238E27FC236}">
                <a16:creationId xmlns:a16="http://schemas.microsoft.com/office/drawing/2014/main" id="{1692826F-4E97-4DBE-9894-524A7101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7" name="Rectangle 17">
            <a:extLst>
              <a:ext uri="{FF2B5EF4-FFF2-40B4-BE49-F238E27FC236}">
                <a16:creationId xmlns:a16="http://schemas.microsoft.com/office/drawing/2014/main" id="{86F21F26-5233-4F34-A30E-EF490C98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8" name="Rectangle 18">
            <a:extLst>
              <a:ext uri="{FF2B5EF4-FFF2-40B4-BE49-F238E27FC236}">
                <a16:creationId xmlns:a16="http://schemas.microsoft.com/office/drawing/2014/main" id="{C7CBDAB6-D2B4-40C4-99E5-19FCFD25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9" name="Rectangle 19">
            <a:extLst>
              <a:ext uri="{FF2B5EF4-FFF2-40B4-BE49-F238E27FC236}">
                <a16:creationId xmlns:a16="http://schemas.microsoft.com/office/drawing/2014/main" id="{EB37B32C-9058-48F8-81F7-2E5219D3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2300" name="Rectangle 20">
            <a:extLst>
              <a:ext uri="{FF2B5EF4-FFF2-40B4-BE49-F238E27FC236}">
                <a16:creationId xmlns:a16="http://schemas.microsoft.com/office/drawing/2014/main" id="{609804D5-4327-4B49-80DD-1700A899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01" name="Rectangle 23">
            <a:extLst>
              <a:ext uri="{FF2B5EF4-FFF2-40B4-BE49-F238E27FC236}">
                <a16:creationId xmlns:a16="http://schemas.microsoft.com/office/drawing/2014/main" id="{B812C506-4675-46D0-9572-F98E2D78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02" name="Rectangle 24">
            <a:extLst>
              <a:ext uri="{FF2B5EF4-FFF2-40B4-BE49-F238E27FC236}">
                <a16:creationId xmlns:a16="http://schemas.microsoft.com/office/drawing/2014/main" id="{61B2FFF3-AA9A-478F-BE18-E5BC183B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03" name="Rectangle 27">
            <a:extLst>
              <a:ext uri="{FF2B5EF4-FFF2-40B4-BE49-F238E27FC236}">
                <a16:creationId xmlns:a16="http://schemas.microsoft.com/office/drawing/2014/main" id="{896963D9-B893-4FB6-AF89-D170C7255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2304" name="Rectangle 28">
            <a:extLst>
              <a:ext uri="{FF2B5EF4-FFF2-40B4-BE49-F238E27FC236}">
                <a16:creationId xmlns:a16="http://schemas.microsoft.com/office/drawing/2014/main" id="{CE8BBCB3-A6E6-4E8F-95EB-74B6E39D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05" name="Rectangle 31">
            <a:extLst>
              <a:ext uri="{FF2B5EF4-FFF2-40B4-BE49-F238E27FC236}">
                <a16:creationId xmlns:a16="http://schemas.microsoft.com/office/drawing/2014/main" id="{F1A9F59B-ABF4-48DC-B474-A7186097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2306" name="Rectangle 32">
            <a:extLst>
              <a:ext uri="{FF2B5EF4-FFF2-40B4-BE49-F238E27FC236}">
                <a16:creationId xmlns:a16="http://schemas.microsoft.com/office/drawing/2014/main" id="{386D5945-56C6-42E5-AE71-9B91EEDC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07" name="Freeform 34">
            <a:extLst>
              <a:ext uri="{FF2B5EF4-FFF2-40B4-BE49-F238E27FC236}">
                <a16:creationId xmlns:a16="http://schemas.microsoft.com/office/drawing/2014/main" id="{0B2259A7-EDD4-48AA-B6B4-A1904B93670F}"/>
              </a:ext>
            </a:extLst>
          </p:cNvPr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08" name="Freeform 37">
            <a:extLst>
              <a:ext uri="{FF2B5EF4-FFF2-40B4-BE49-F238E27FC236}">
                <a16:creationId xmlns:a16="http://schemas.microsoft.com/office/drawing/2014/main" id="{89AAA210-DEF5-466A-85F6-97E73A857881}"/>
              </a:ext>
            </a:extLst>
          </p:cNvPr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2309" name="Picture 41">
            <a:extLst>
              <a:ext uri="{FF2B5EF4-FFF2-40B4-BE49-F238E27FC236}">
                <a16:creationId xmlns:a16="http://schemas.microsoft.com/office/drawing/2014/main" id="{632A5FDA-AB04-4641-862C-B9EC7B81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>
            <a:extLst>
              <a:ext uri="{FF2B5EF4-FFF2-40B4-BE49-F238E27FC236}">
                <a16:creationId xmlns:a16="http://schemas.microsoft.com/office/drawing/2014/main" id="{0BEF2A26-4353-4A71-94CA-CB2C59FC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>
            <a:extLst>
              <a:ext uri="{FF2B5EF4-FFF2-40B4-BE49-F238E27FC236}">
                <a16:creationId xmlns:a16="http://schemas.microsoft.com/office/drawing/2014/main" id="{B68BA4BF-4B27-406F-9F3F-E185D0E8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>
            <a:extLst>
              <a:ext uri="{FF2B5EF4-FFF2-40B4-BE49-F238E27FC236}">
                <a16:creationId xmlns:a16="http://schemas.microsoft.com/office/drawing/2014/main" id="{B404BC6B-E922-4F2B-A6D5-81BD393E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>
            <a:extLst>
              <a:ext uri="{FF2B5EF4-FFF2-40B4-BE49-F238E27FC236}">
                <a16:creationId xmlns:a16="http://schemas.microsoft.com/office/drawing/2014/main" id="{D2AB82CC-097F-44EC-84BE-72FF73894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14" name="Text Box 46">
            <a:extLst>
              <a:ext uri="{FF2B5EF4-FFF2-40B4-BE49-F238E27FC236}">
                <a16:creationId xmlns:a16="http://schemas.microsoft.com/office/drawing/2014/main" id="{39FB616F-35E4-4CCF-BA9A-E8FFFC970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positions</a:t>
            </a:r>
          </a:p>
        </p:txBody>
      </p:sp>
      <p:sp>
        <p:nvSpPr>
          <p:cNvPr id="12315" name="AutoShape 47">
            <a:extLst>
              <a:ext uri="{FF2B5EF4-FFF2-40B4-BE49-F238E27FC236}">
                <a16:creationId xmlns:a16="http://schemas.microsoft.com/office/drawing/2014/main" id="{6D2D6BAA-7993-4BEA-906A-1F193C51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16" name="Text Box 48">
            <a:extLst>
              <a:ext uri="{FF2B5EF4-FFF2-40B4-BE49-F238E27FC236}">
                <a16:creationId xmlns:a16="http://schemas.microsoft.com/office/drawing/2014/main" id="{71591EEF-1945-4FC9-BA21-004978A1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elements</a:t>
            </a:r>
          </a:p>
        </p:txBody>
      </p:sp>
      <p:sp>
        <p:nvSpPr>
          <p:cNvPr id="12317" name="Rectangle 52">
            <a:extLst>
              <a:ext uri="{FF2B5EF4-FFF2-40B4-BE49-F238E27FC236}">
                <a16:creationId xmlns:a16="http://schemas.microsoft.com/office/drawing/2014/main" id="{D5CC4693-6EEB-41EE-B9FE-E84E8B0A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18" name="Rectangle 54">
            <a:extLst>
              <a:ext uri="{FF2B5EF4-FFF2-40B4-BE49-F238E27FC236}">
                <a16:creationId xmlns:a16="http://schemas.microsoft.com/office/drawing/2014/main" id="{848E985A-D333-4B9D-A10B-0C1122C00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19" name="Rectangle 55">
            <a:extLst>
              <a:ext uri="{FF2B5EF4-FFF2-40B4-BE49-F238E27FC236}">
                <a16:creationId xmlns:a16="http://schemas.microsoft.com/office/drawing/2014/main" id="{C749D7BE-B9E7-41EE-9775-D1DF2E88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20" name="Freeform 57">
            <a:extLst>
              <a:ext uri="{FF2B5EF4-FFF2-40B4-BE49-F238E27FC236}">
                <a16:creationId xmlns:a16="http://schemas.microsoft.com/office/drawing/2014/main" id="{3E4455F2-BFB0-4BBA-BDA5-FE062D6DCE74}"/>
              </a:ext>
            </a:extLst>
          </p:cNvPr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21" name="Freeform 58">
            <a:extLst>
              <a:ext uri="{FF2B5EF4-FFF2-40B4-BE49-F238E27FC236}">
                <a16:creationId xmlns:a16="http://schemas.microsoft.com/office/drawing/2014/main" id="{DFF90B43-3966-4D53-A8A3-E2EA474E0350}"/>
              </a:ext>
            </a:extLst>
          </p:cNvPr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22" name="Freeform 59">
            <a:extLst>
              <a:ext uri="{FF2B5EF4-FFF2-40B4-BE49-F238E27FC236}">
                <a16:creationId xmlns:a16="http://schemas.microsoft.com/office/drawing/2014/main" id="{BA823627-622D-491A-9774-44D2C65E8358}"/>
              </a:ext>
            </a:extLst>
          </p:cNvPr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23" name="Freeform 60">
            <a:extLst>
              <a:ext uri="{FF2B5EF4-FFF2-40B4-BE49-F238E27FC236}">
                <a16:creationId xmlns:a16="http://schemas.microsoft.com/office/drawing/2014/main" id="{1E03CDFD-A571-440D-B4DD-C237E8A93DAA}"/>
              </a:ext>
            </a:extLst>
          </p:cNvPr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24" name="Freeform 61">
            <a:extLst>
              <a:ext uri="{FF2B5EF4-FFF2-40B4-BE49-F238E27FC236}">
                <a16:creationId xmlns:a16="http://schemas.microsoft.com/office/drawing/2014/main" id="{DD4BA6CD-E341-41C5-94E9-62344D6AB3A8}"/>
              </a:ext>
            </a:extLst>
          </p:cNvPr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25" name="Freeform 62">
            <a:extLst>
              <a:ext uri="{FF2B5EF4-FFF2-40B4-BE49-F238E27FC236}">
                <a16:creationId xmlns:a16="http://schemas.microsoft.com/office/drawing/2014/main" id="{F5F078E1-DD12-446E-BC5D-000C9C3FD951}"/>
              </a:ext>
            </a:extLst>
          </p:cNvPr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326" name="Rectangle 63">
            <a:extLst>
              <a:ext uri="{FF2B5EF4-FFF2-40B4-BE49-F238E27FC236}">
                <a16:creationId xmlns:a16="http://schemas.microsoft.com/office/drawing/2014/main" id="{DA30E98A-5906-47A9-96E7-8244FDAE4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endParaRPr lang="en-US" altLang="ko-KR" b="1">
              <a:ea typeface="굴림" panose="020B0600000101010101" pitchFamily="50" charset="-127"/>
            </a:endParaRPr>
          </a:p>
        </p:txBody>
      </p:sp>
      <p:sp>
        <p:nvSpPr>
          <p:cNvPr id="12327" name="Rectangle 66">
            <a:extLst>
              <a:ext uri="{FF2B5EF4-FFF2-40B4-BE49-F238E27FC236}">
                <a16:creationId xmlns:a16="http://schemas.microsoft.com/office/drawing/2014/main" id="{8263D89F-EB81-452F-9C2E-5D6ED634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2328" name="Rectangle 67">
            <a:extLst>
              <a:ext uri="{FF2B5EF4-FFF2-40B4-BE49-F238E27FC236}">
                <a16:creationId xmlns:a16="http://schemas.microsoft.com/office/drawing/2014/main" id="{F4D3B13D-6A19-42F8-A765-7664B907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2329" name="Date Placeholder 40">
            <a:extLst>
              <a:ext uri="{FF2B5EF4-FFF2-40B4-BE49-F238E27FC236}">
                <a16:creationId xmlns:a16="http://schemas.microsoft.com/office/drawing/2014/main" id="{9484E6CF-90B3-4100-9984-22AA6865F3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FF2899AA-C1D9-4811-8BE9-80EAE76A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Iterators and Sequences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B65A5ABC-81A3-4A46-A929-E9F951F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71DCEA-DD5A-4C80-BF0C-A438B3F8E405}" type="slidenum">
              <a:rPr lang="en-US" altLang="ko-KR" sz="1400"/>
              <a:pPr eaLnBrk="1" hangingPunct="1"/>
              <a:t>19</a:t>
            </a:fld>
            <a:endParaRPr lang="en-US" altLang="ko-KR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5346AB3-0390-429A-BE5E-895F7EEA5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Comparing Sequence Implementations</a:t>
            </a:r>
          </a:p>
        </p:txBody>
      </p:sp>
      <p:graphicFrame>
        <p:nvGraphicFramePr>
          <p:cNvPr id="76909" name="Group 109">
            <a:extLst>
              <a:ext uri="{FF2B5EF4-FFF2-40B4-BE49-F238E27FC236}">
                <a16:creationId xmlns:a16="http://schemas.microsoft.com/office/drawing/2014/main" id="{833416C7-8081-461B-837F-742C818BA198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242934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980517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437116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198526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0019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atIndex, indexOf, at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552313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begin, end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64733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02858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77047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7312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32462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90183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98807"/>
                  </a:ext>
                </a:extLst>
              </a:tr>
            </a:tbl>
          </a:graphicData>
        </a:graphic>
      </p:graphicFrame>
      <p:sp>
        <p:nvSpPr>
          <p:cNvPr id="13363" name="Date Placeholder 50">
            <a:extLst>
              <a:ext uri="{FF2B5EF4-FFF2-40B4-BE49-F238E27FC236}">
                <a16:creationId xmlns:a16="http://schemas.microsoft.com/office/drawing/2014/main" id="{53179747-D76F-4740-A0E6-D3342351C1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120BA96B-774C-4529-938F-BFB2504E2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Position ADT</a:t>
            </a:r>
            <a:endParaRPr lang="en-US" altLang="ko-KR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96CE49-1988-4CFD-AF8C-78413DF28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676400"/>
            <a:ext cx="79248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700">
                <a:ea typeface="굴림" panose="020B0600000101010101" pitchFamily="50" charset="-127"/>
              </a:rPr>
              <a:t>The </a:t>
            </a:r>
            <a:r>
              <a:rPr lang="en-US" altLang="ko-KR" sz="2700">
                <a:solidFill>
                  <a:srgbClr val="FF0000"/>
                </a:solidFill>
                <a:ea typeface="굴림" panose="020B0600000101010101" pitchFamily="50" charset="-127"/>
              </a:rPr>
              <a:t>Position</a:t>
            </a:r>
            <a:r>
              <a:rPr lang="en-US" altLang="ko-KR" sz="2700">
                <a:ea typeface="굴림" panose="020B0600000101010101" pitchFamily="50" charset="-127"/>
              </a:rPr>
              <a:t> ADT models the notion of place within a data structure where a single object is stored</a:t>
            </a:r>
          </a:p>
          <a:p>
            <a:pPr eaLnBrk="1" hangingPunct="1"/>
            <a:r>
              <a:rPr lang="en-US" altLang="ko-KR" sz="2700">
                <a:ea typeface="굴림" panose="020B0600000101010101" pitchFamily="50" charset="-127"/>
              </a:rPr>
              <a:t>It gives a unified view of diverse ways of storing data, such as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 cell of an array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a node of a linked list</a:t>
            </a:r>
          </a:p>
          <a:p>
            <a:pPr eaLnBrk="1" hangingPunct="1"/>
            <a:r>
              <a:rPr lang="en-US" altLang="ko-KR" sz="2700">
                <a:ea typeface="굴림" panose="020B0600000101010101" pitchFamily="50" charset="-127"/>
              </a:rPr>
              <a:t>Just one method: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object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p.element</a:t>
            </a:r>
            <a:r>
              <a:rPr lang="en-US" altLang="ko-KR">
                <a:ea typeface="굴림" panose="020B0600000101010101" pitchFamily="50" charset="-127"/>
              </a:rPr>
              <a:t>(): returns the element at position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In C++ it is convenient to implement this as *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4100" name="Date Placeholder 5">
            <a:extLst>
              <a:ext uri="{FF2B5EF4-FFF2-40B4-BE49-F238E27FC236}">
                <a16:creationId xmlns:a16="http://schemas.microsoft.com/office/drawing/2014/main" id="{5009C302-EA5F-4A16-957A-F3640171F6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sp>
        <p:nvSpPr>
          <p:cNvPr id="4101" name="Slide Number Placeholder 6">
            <a:extLst>
              <a:ext uri="{FF2B5EF4-FFF2-40B4-BE49-F238E27FC236}">
                <a16:creationId xmlns:a16="http://schemas.microsoft.com/office/drawing/2014/main" id="{F3B99428-42F0-4040-B290-74E4DDCB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642966-B032-44BB-832F-E41974591997}" type="slidenum">
              <a:rPr lang="en-US" altLang="ko-KR" sz="1400"/>
              <a:pPr eaLnBrk="1" hangingPunct="1"/>
              <a:t>2</a:t>
            </a:fld>
            <a:endParaRPr lang="en-US" altLang="ko-KR" sz="1400"/>
          </a:p>
        </p:txBody>
      </p:sp>
      <p:sp>
        <p:nvSpPr>
          <p:cNvPr id="4102" name="Footer Placeholder 5">
            <a:extLst>
              <a:ext uri="{FF2B5EF4-FFF2-40B4-BE49-F238E27FC236}">
                <a16:creationId xmlns:a16="http://schemas.microsoft.com/office/drawing/2014/main" id="{F42189C2-A5E1-44AE-A3DE-03A05730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AC3082-F098-47D3-8BD8-525FFCB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you!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F32E88-7B56-4C9A-AC12-C9E573C9B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9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C983E03-9D07-4ACA-84E1-61ADB01B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Node List ADT</a:t>
            </a:r>
            <a:endParaRPr lang="en-US" altLang="ko-KR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EABF8B-8DA3-4C30-A605-0EE66BE5B9F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Node List </a:t>
            </a:r>
            <a:r>
              <a:rPr lang="en-US" altLang="ko-KR">
                <a:ea typeface="굴림" panose="020B0600000101010101" pitchFamily="50" charset="-127"/>
              </a:rPr>
              <a:t>ADT models a sequence of positions storing arbitrary objects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It establishes a before/after relation between positions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Generic methods:</a:t>
            </a:r>
          </a:p>
          <a:p>
            <a:pPr lvl="1" eaLnBrk="1" hangingPunct="1"/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size</a:t>
            </a:r>
            <a:r>
              <a:rPr lang="en-US" altLang="ko-KR">
                <a:ea typeface="굴림" panose="020B0600000101010101" pitchFamily="50" charset="-127"/>
              </a:rPr>
              <a:t>(),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empty</a:t>
            </a:r>
            <a:r>
              <a:rPr lang="en-US" altLang="ko-KR">
                <a:ea typeface="굴림" panose="020B0600000101010101" pitchFamily="50" charset="-127"/>
              </a:rPr>
              <a:t>()</a:t>
            </a:r>
          </a:p>
        </p:txBody>
      </p:sp>
      <p:sp>
        <p:nvSpPr>
          <p:cNvPr id="6656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7A76727-A611-49DE-9760-38D5E8C7B66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324599" y="1676400"/>
            <a:ext cx="5029201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rgbClr val="FF0000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rgbClr val="FF0000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err="1"/>
              <a:t>Iterator</a:t>
            </a:r>
            <a:r>
              <a:rPr lang="en-US" dirty="0"/>
              <a:t>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(p)</a:t>
            </a:r>
          </a:p>
        </p:txBody>
      </p:sp>
      <p:sp>
        <p:nvSpPr>
          <p:cNvPr id="5125" name="Date Placeholder 6">
            <a:extLst>
              <a:ext uri="{FF2B5EF4-FFF2-40B4-BE49-F238E27FC236}">
                <a16:creationId xmlns:a16="http://schemas.microsoft.com/office/drawing/2014/main" id="{28626C1C-6CA7-44FD-966F-0C987780CC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sp>
        <p:nvSpPr>
          <p:cNvPr id="5126" name="Slide Number Placeholder 6">
            <a:extLst>
              <a:ext uri="{FF2B5EF4-FFF2-40B4-BE49-F238E27FC236}">
                <a16:creationId xmlns:a16="http://schemas.microsoft.com/office/drawing/2014/main" id="{B3BE10B9-1093-4499-B8DF-1814261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615DF0D-CC9D-4447-88A9-C31C6E7182D3}" type="slidenum">
              <a:rPr lang="en-US" altLang="ko-KR" sz="1400"/>
              <a:pPr eaLnBrk="1" hangingPunct="1"/>
              <a:t>3</a:t>
            </a:fld>
            <a:endParaRPr lang="en-US" altLang="ko-KR" sz="1400"/>
          </a:p>
        </p:txBody>
      </p:sp>
      <p:sp>
        <p:nvSpPr>
          <p:cNvPr id="5127" name="Footer Placeholder 5">
            <a:extLst>
              <a:ext uri="{FF2B5EF4-FFF2-40B4-BE49-F238E27FC236}">
                <a16:creationId xmlns:a16="http://schemas.microsoft.com/office/drawing/2014/main" id="{B5C0D29B-C54C-4B62-83C4-534F75F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3A402904-90FA-4051-9282-7240BC1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D7B56F8A-01EC-4DD0-857B-26B6750C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52FDEE-ADC9-4AB5-9413-EFD5763374F9}" type="slidenum">
              <a:rPr lang="en-US" altLang="ko-KR" sz="1400"/>
              <a:pPr eaLnBrk="1" hangingPunct="1"/>
              <a:t>4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7B3EE7B-254E-4D1C-A1A3-8533DE3FD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Doubly Linked List</a:t>
            </a:r>
            <a:endParaRPr lang="en-US" altLang="ko-KR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6D7CEC-F75C-4A35-B1C7-B6066651F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4876800" cy="24384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 doubly linked list provides a natural implementation of the Node List ADT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Nodes implement Position and store: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element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link to the previous node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link to the next node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Special trailer and header nodes</a:t>
            </a: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B03E2620-8149-4620-98BD-FA9FC343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6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012B437D-24F8-4894-9A95-551B7978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FCC21BC6-2E81-4073-BE15-49F1336D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6153" name="AutoShape 10">
            <a:extLst>
              <a:ext uri="{FF2B5EF4-FFF2-40B4-BE49-F238E27FC236}">
                <a16:creationId xmlns:a16="http://schemas.microsoft.com/office/drawing/2014/main" id="{994EDD1A-56DC-4D92-801E-FF5E24C331F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385051" y="20859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>
            <a:extLst>
              <a:ext uri="{FF2B5EF4-FFF2-40B4-BE49-F238E27FC236}">
                <a16:creationId xmlns:a16="http://schemas.microsoft.com/office/drawing/2014/main" id="{A8C16D02-F60C-4CFA-8450-7F33B08DF4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29713" y="20859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>
            <a:extLst>
              <a:ext uri="{FF2B5EF4-FFF2-40B4-BE49-F238E27FC236}">
                <a16:creationId xmlns:a16="http://schemas.microsoft.com/office/drawing/2014/main" id="{C51B2C04-EFAE-466E-A675-B99107CD4E17}"/>
              </a:ext>
            </a:extLst>
          </p:cNvPr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8366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>
            <a:extLst>
              <a:ext uri="{FF2B5EF4-FFF2-40B4-BE49-F238E27FC236}">
                <a16:creationId xmlns:a16="http://schemas.microsoft.com/office/drawing/2014/main" id="{FBCA11D7-6A66-49D5-BEB9-6E4C8FCA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4" y="16891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prev</a:t>
            </a:r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EC76018B-FACB-403C-BB43-091B921B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2901" y="16891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next</a:t>
            </a:r>
          </a:p>
        </p:txBody>
      </p:sp>
      <p:sp>
        <p:nvSpPr>
          <p:cNvPr id="6158" name="Text Box 16">
            <a:extLst>
              <a:ext uri="{FF2B5EF4-FFF2-40B4-BE49-F238E27FC236}">
                <a16:creationId xmlns:a16="http://schemas.microsoft.com/office/drawing/2014/main" id="{F4742D3A-DEAE-4648-9EF8-C885C3E6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26" y="299878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</a:t>
            </a:r>
          </a:p>
        </p:txBody>
      </p:sp>
      <p:sp>
        <p:nvSpPr>
          <p:cNvPr id="6159" name="Rectangle 17">
            <a:extLst>
              <a:ext uri="{FF2B5EF4-FFF2-40B4-BE49-F238E27FC236}">
                <a16:creationId xmlns:a16="http://schemas.microsoft.com/office/drawing/2014/main" id="{7463D590-A92B-4EC7-B63D-D4F3BBCE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0" name="Rectangle 35">
            <a:extLst>
              <a:ext uri="{FF2B5EF4-FFF2-40B4-BE49-F238E27FC236}">
                <a16:creationId xmlns:a16="http://schemas.microsoft.com/office/drawing/2014/main" id="{87B7E1C3-C6B2-4CBA-B744-93000083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1" name="Rectangle 36">
            <a:extLst>
              <a:ext uri="{FF2B5EF4-FFF2-40B4-BE49-F238E27FC236}">
                <a16:creationId xmlns:a16="http://schemas.microsoft.com/office/drawing/2014/main" id="{DAC6E8D0-6EBF-47DC-918D-6228CD4E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2" name="Freeform 40">
            <a:extLst>
              <a:ext uri="{FF2B5EF4-FFF2-40B4-BE49-F238E27FC236}">
                <a16:creationId xmlns:a16="http://schemas.microsoft.com/office/drawing/2014/main" id="{E09C00FC-A615-4238-8C03-8602663EF18D}"/>
              </a:ext>
            </a:extLst>
          </p:cNvPr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63" name="Rectangle 44">
            <a:extLst>
              <a:ext uri="{FF2B5EF4-FFF2-40B4-BE49-F238E27FC236}">
                <a16:creationId xmlns:a16="http://schemas.microsoft.com/office/drawing/2014/main" id="{0CDD0FFA-BB4A-4799-8C70-086D5589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4" name="Rectangle 45">
            <a:extLst>
              <a:ext uri="{FF2B5EF4-FFF2-40B4-BE49-F238E27FC236}">
                <a16:creationId xmlns:a16="http://schemas.microsoft.com/office/drawing/2014/main" id="{4F8C545F-AC36-4DCF-BE15-B1069112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5" name="Rectangle 46">
            <a:extLst>
              <a:ext uri="{FF2B5EF4-FFF2-40B4-BE49-F238E27FC236}">
                <a16:creationId xmlns:a16="http://schemas.microsoft.com/office/drawing/2014/main" id="{F05A517B-0721-4205-BDCE-669A6DA4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6" name="Freeform 47">
            <a:extLst>
              <a:ext uri="{FF2B5EF4-FFF2-40B4-BE49-F238E27FC236}">
                <a16:creationId xmlns:a16="http://schemas.microsoft.com/office/drawing/2014/main" id="{DB1F1803-CCDD-48B6-8E40-6E2161545ECC}"/>
              </a:ext>
            </a:extLst>
          </p:cNvPr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67" name="Rectangle 50">
            <a:extLst>
              <a:ext uri="{FF2B5EF4-FFF2-40B4-BE49-F238E27FC236}">
                <a16:creationId xmlns:a16="http://schemas.microsoft.com/office/drawing/2014/main" id="{A66FC006-4E1F-44C5-9ADE-D22BA18D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8" name="Rectangle 51">
            <a:extLst>
              <a:ext uri="{FF2B5EF4-FFF2-40B4-BE49-F238E27FC236}">
                <a16:creationId xmlns:a16="http://schemas.microsoft.com/office/drawing/2014/main" id="{DBC10695-92AD-4C26-AB43-7EE459A2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9" name="Rectangle 52">
            <a:extLst>
              <a:ext uri="{FF2B5EF4-FFF2-40B4-BE49-F238E27FC236}">
                <a16:creationId xmlns:a16="http://schemas.microsoft.com/office/drawing/2014/main" id="{F5906080-4D67-4D1E-8C1E-BD309C59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0" name="Freeform 53">
            <a:extLst>
              <a:ext uri="{FF2B5EF4-FFF2-40B4-BE49-F238E27FC236}">
                <a16:creationId xmlns:a16="http://schemas.microsoft.com/office/drawing/2014/main" id="{B1F3B218-01C1-4590-969C-52D8A2290AD9}"/>
              </a:ext>
            </a:extLst>
          </p:cNvPr>
          <p:cNvSpPr>
            <a:spLocks/>
          </p:cNvSpPr>
          <p:nvPr/>
        </p:nvSpPr>
        <p:spPr bwMode="auto">
          <a:xfrm>
            <a:off x="7239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71" name="Rectangle 56">
            <a:extLst>
              <a:ext uri="{FF2B5EF4-FFF2-40B4-BE49-F238E27FC236}">
                <a16:creationId xmlns:a16="http://schemas.microsoft.com/office/drawing/2014/main" id="{A2FD3B73-8C89-4F14-BAF5-C0FD0094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2" name="Rectangle 57">
            <a:extLst>
              <a:ext uri="{FF2B5EF4-FFF2-40B4-BE49-F238E27FC236}">
                <a16:creationId xmlns:a16="http://schemas.microsoft.com/office/drawing/2014/main" id="{69E7D0ED-0688-4586-BC4B-B0037211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3" name="Rectangle 58">
            <a:extLst>
              <a:ext uri="{FF2B5EF4-FFF2-40B4-BE49-F238E27FC236}">
                <a16:creationId xmlns:a16="http://schemas.microsoft.com/office/drawing/2014/main" id="{6289E959-15E4-497A-8CF4-D2DC93AD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4" name="Freeform 41">
            <a:extLst>
              <a:ext uri="{FF2B5EF4-FFF2-40B4-BE49-F238E27FC236}">
                <a16:creationId xmlns:a16="http://schemas.microsoft.com/office/drawing/2014/main" id="{25E45F25-655E-4CBA-B34A-D1C08E995129}"/>
              </a:ext>
            </a:extLst>
          </p:cNvPr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75" name="Freeform 48">
            <a:extLst>
              <a:ext uri="{FF2B5EF4-FFF2-40B4-BE49-F238E27FC236}">
                <a16:creationId xmlns:a16="http://schemas.microsoft.com/office/drawing/2014/main" id="{41B887FF-A155-4551-9EAA-5930059A057E}"/>
              </a:ext>
            </a:extLst>
          </p:cNvPr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76" name="Freeform 54">
            <a:extLst>
              <a:ext uri="{FF2B5EF4-FFF2-40B4-BE49-F238E27FC236}">
                <a16:creationId xmlns:a16="http://schemas.microsoft.com/office/drawing/2014/main" id="{3C561A9E-3A50-4709-9F88-3150F4AAD91F}"/>
              </a:ext>
            </a:extLst>
          </p:cNvPr>
          <p:cNvSpPr>
            <a:spLocks/>
          </p:cNvSpPr>
          <p:nvPr/>
        </p:nvSpPr>
        <p:spPr bwMode="auto">
          <a:xfrm rot="10800000">
            <a:off x="7391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77" name="Freeform 63">
            <a:extLst>
              <a:ext uri="{FF2B5EF4-FFF2-40B4-BE49-F238E27FC236}">
                <a16:creationId xmlns:a16="http://schemas.microsoft.com/office/drawing/2014/main" id="{7AA3CC7F-3149-434B-AA14-1AC9AD5D33DD}"/>
              </a:ext>
            </a:extLst>
          </p:cNvPr>
          <p:cNvSpPr>
            <a:spLocks/>
          </p:cNvSpPr>
          <p:nvPr/>
        </p:nvSpPr>
        <p:spPr bwMode="auto">
          <a:xfrm>
            <a:off x="3813176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78" name="Freeform 64">
            <a:extLst>
              <a:ext uri="{FF2B5EF4-FFF2-40B4-BE49-F238E27FC236}">
                <a16:creationId xmlns:a16="http://schemas.microsoft.com/office/drawing/2014/main" id="{EB4B258A-1608-4405-974C-5D6EB2422A6C}"/>
              </a:ext>
            </a:extLst>
          </p:cNvPr>
          <p:cNvSpPr>
            <a:spLocks/>
          </p:cNvSpPr>
          <p:nvPr/>
        </p:nvSpPr>
        <p:spPr bwMode="auto">
          <a:xfrm>
            <a:off x="5334001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79" name="Freeform 65">
            <a:extLst>
              <a:ext uri="{FF2B5EF4-FFF2-40B4-BE49-F238E27FC236}">
                <a16:creationId xmlns:a16="http://schemas.microsoft.com/office/drawing/2014/main" id="{830A54DC-445F-437F-B5F0-78F4A80C7DCB}"/>
              </a:ext>
            </a:extLst>
          </p:cNvPr>
          <p:cNvSpPr>
            <a:spLocks/>
          </p:cNvSpPr>
          <p:nvPr/>
        </p:nvSpPr>
        <p:spPr bwMode="auto">
          <a:xfrm>
            <a:off x="6854826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80" name="Freeform 66">
            <a:extLst>
              <a:ext uri="{FF2B5EF4-FFF2-40B4-BE49-F238E27FC236}">
                <a16:creationId xmlns:a16="http://schemas.microsoft.com/office/drawing/2014/main" id="{6D4F4643-5B27-4E8C-90C8-F65E37A797C1}"/>
              </a:ext>
            </a:extLst>
          </p:cNvPr>
          <p:cNvSpPr>
            <a:spLocks/>
          </p:cNvSpPr>
          <p:nvPr/>
        </p:nvSpPr>
        <p:spPr bwMode="auto">
          <a:xfrm>
            <a:off x="8375651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6181" name="Picture 67">
            <a:extLst>
              <a:ext uri="{FF2B5EF4-FFF2-40B4-BE49-F238E27FC236}">
                <a16:creationId xmlns:a16="http://schemas.microsoft.com/office/drawing/2014/main" id="{AFD85131-8854-437D-ABB1-AE206E94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086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>
            <a:extLst>
              <a:ext uri="{FF2B5EF4-FFF2-40B4-BE49-F238E27FC236}">
                <a16:creationId xmlns:a16="http://schemas.microsoft.com/office/drawing/2014/main" id="{00175CD7-E037-4D6E-96F6-746C4347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086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>
            <a:extLst>
              <a:ext uri="{FF2B5EF4-FFF2-40B4-BE49-F238E27FC236}">
                <a16:creationId xmlns:a16="http://schemas.microsoft.com/office/drawing/2014/main" id="{39A69F4E-544A-4BA2-B29D-C0962A40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086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>
            <a:extLst>
              <a:ext uri="{FF2B5EF4-FFF2-40B4-BE49-F238E27FC236}">
                <a16:creationId xmlns:a16="http://schemas.microsoft.com/office/drawing/2014/main" id="{D99E3270-DDFC-4527-ADCE-18B5F521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086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>
            <a:extLst>
              <a:ext uri="{FF2B5EF4-FFF2-40B4-BE49-F238E27FC236}">
                <a16:creationId xmlns:a16="http://schemas.microsoft.com/office/drawing/2014/main" id="{73CA6F4F-51A9-42A6-B6C6-BB634116D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6" name="Rectangle 73">
            <a:extLst>
              <a:ext uri="{FF2B5EF4-FFF2-40B4-BE49-F238E27FC236}">
                <a16:creationId xmlns:a16="http://schemas.microsoft.com/office/drawing/2014/main" id="{5102B7F9-15D1-4F28-8AC9-DFE3FC92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7" name="Freeform 74">
            <a:extLst>
              <a:ext uri="{FF2B5EF4-FFF2-40B4-BE49-F238E27FC236}">
                <a16:creationId xmlns:a16="http://schemas.microsoft.com/office/drawing/2014/main" id="{E6F2BF5E-DCF9-421F-9887-392C3430B645}"/>
              </a:ext>
            </a:extLst>
          </p:cNvPr>
          <p:cNvSpPr>
            <a:spLocks/>
          </p:cNvSpPr>
          <p:nvPr/>
        </p:nvSpPr>
        <p:spPr bwMode="auto">
          <a:xfrm>
            <a:off x="876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88" name="Freeform 75">
            <a:extLst>
              <a:ext uri="{FF2B5EF4-FFF2-40B4-BE49-F238E27FC236}">
                <a16:creationId xmlns:a16="http://schemas.microsoft.com/office/drawing/2014/main" id="{247BEC2C-6353-41EC-ADC8-2A26FCFE82F5}"/>
              </a:ext>
            </a:extLst>
          </p:cNvPr>
          <p:cNvSpPr>
            <a:spLocks/>
          </p:cNvSpPr>
          <p:nvPr/>
        </p:nvSpPr>
        <p:spPr bwMode="auto">
          <a:xfrm rot="10800000">
            <a:off x="891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89" name="Freeform 76">
            <a:extLst>
              <a:ext uri="{FF2B5EF4-FFF2-40B4-BE49-F238E27FC236}">
                <a16:creationId xmlns:a16="http://schemas.microsoft.com/office/drawing/2014/main" id="{C34CB8AD-F09B-44E7-8BDC-095F422EA0AD}"/>
              </a:ext>
            </a:extLst>
          </p:cNvPr>
          <p:cNvSpPr>
            <a:spLocks/>
          </p:cNvSpPr>
          <p:nvPr/>
        </p:nvSpPr>
        <p:spPr bwMode="auto">
          <a:xfrm>
            <a:off x="2667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90" name="Freeform 77">
            <a:extLst>
              <a:ext uri="{FF2B5EF4-FFF2-40B4-BE49-F238E27FC236}">
                <a16:creationId xmlns:a16="http://schemas.microsoft.com/office/drawing/2014/main" id="{B7521E06-09A3-471D-9595-043A6B69C788}"/>
              </a:ext>
            </a:extLst>
          </p:cNvPr>
          <p:cNvSpPr>
            <a:spLocks/>
          </p:cNvSpPr>
          <p:nvPr/>
        </p:nvSpPr>
        <p:spPr bwMode="auto">
          <a:xfrm rot="10800000">
            <a:off x="2819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191" name="Text Box 78">
            <a:extLst>
              <a:ext uri="{FF2B5EF4-FFF2-40B4-BE49-F238E27FC236}">
                <a16:creationId xmlns:a16="http://schemas.microsoft.com/office/drawing/2014/main" id="{2A651804-29EB-4F48-BB2A-9D33FB4E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25" y="41148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trailer</a:t>
            </a:r>
          </a:p>
        </p:txBody>
      </p:sp>
      <p:sp>
        <p:nvSpPr>
          <p:cNvPr id="6192" name="Text Box 79">
            <a:extLst>
              <a:ext uri="{FF2B5EF4-FFF2-40B4-BE49-F238E27FC236}">
                <a16:creationId xmlns:a16="http://schemas.microsoft.com/office/drawing/2014/main" id="{E324872C-83F9-449D-BC01-05754CB74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41910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header</a:t>
            </a:r>
          </a:p>
        </p:txBody>
      </p:sp>
      <p:sp>
        <p:nvSpPr>
          <p:cNvPr id="6193" name="AutoShape 82">
            <a:extLst>
              <a:ext uri="{FF2B5EF4-FFF2-40B4-BE49-F238E27FC236}">
                <a16:creationId xmlns:a16="http://schemas.microsoft.com/office/drawing/2014/main" id="{FFE28D55-B818-4E80-A4A7-DCD089D3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94" name="Text Box 83">
            <a:extLst>
              <a:ext uri="{FF2B5EF4-FFF2-40B4-BE49-F238E27FC236}">
                <a16:creationId xmlns:a16="http://schemas.microsoft.com/office/drawing/2014/main" id="{70E9DA5F-B436-4AE2-B5F8-756409E7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4" y="41751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nodes/positions</a:t>
            </a:r>
          </a:p>
        </p:txBody>
      </p:sp>
      <p:sp>
        <p:nvSpPr>
          <p:cNvPr id="6195" name="AutoShape 84">
            <a:extLst>
              <a:ext uri="{FF2B5EF4-FFF2-40B4-BE49-F238E27FC236}">
                <a16:creationId xmlns:a16="http://schemas.microsoft.com/office/drawing/2014/main" id="{6DF73BA1-10A9-4D38-9869-4880B1E1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96" name="Text Box 85">
            <a:extLst>
              <a:ext uri="{FF2B5EF4-FFF2-40B4-BE49-F238E27FC236}">
                <a16:creationId xmlns:a16="http://schemas.microsoft.com/office/drawing/2014/main" id="{1660BF69-7CD3-466D-B3D8-8D1A5347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4" y="59436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elements</a:t>
            </a:r>
          </a:p>
        </p:txBody>
      </p:sp>
      <p:sp>
        <p:nvSpPr>
          <p:cNvPr id="6197" name="Text Box 87">
            <a:extLst>
              <a:ext uri="{FF2B5EF4-FFF2-40B4-BE49-F238E27FC236}">
                <a16:creationId xmlns:a16="http://schemas.microsoft.com/office/drawing/2014/main" id="{72E67149-7652-4878-8107-605C3A933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30480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>
                <a:ea typeface="굴림" panose="020B0600000101010101" pitchFamily="50" charset="-127"/>
              </a:rPr>
              <a:t>node</a:t>
            </a:r>
          </a:p>
        </p:txBody>
      </p:sp>
      <p:sp>
        <p:nvSpPr>
          <p:cNvPr id="6198" name="AutoShape 88">
            <a:extLst>
              <a:ext uri="{FF2B5EF4-FFF2-40B4-BE49-F238E27FC236}">
                <a16:creationId xmlns:a16="http://schemas.microsoft.com/office/drawing/2014/main" id="{08B5207D-BC9C-400E-A227-84051DC8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99" name="Date Placeholder 54">
            <a:extLst>
              <a:ext uri="{FF2B5EF4-FFF2-40B4-BE49-F238E27FC236}">
                <a16:creationId xmlns:a16="http://schemas.microsoft.com/office/drawing/2014/main" id="{32AC77AE-EF70-4A72-AB87-471BB00B32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96D590D8-437B-47D7-BDAD-B54A5D82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AF8BA49-ADB3-4532-8289-B2586306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A361DA-A012-447F-8787-12B9B2658E1E}" type="slidenum">
              <a:rPr lang="en-US" altLang="ko-KR" sz="1400"/>
              <a:pPr eaLnBrk="1" hangingPunct="1"/>
              <a:t>5</a:t>
            </a:fld>
            <a:endParaRPr lang="en-US" altLang="ko-KR" sz="1400"/>
          </a:p>
        </p:txBody>
      </p:sp>
      <p:sp>
        <p:nvSpPr>
          <p:cNvPr id="7172" name="AutoShape 157">
            <a:extLst>
              <a:ext uri="{FF2B5EF4-FFF2-40B4-BE49-F238E27FC236}">
                <a16:creationId xmlns:a16="http://schemas.microsoft.com/office/drawing/2014/main" id="{F6E68FE2-EE6F-4CD6-AE66-6FC8E1BC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8E873302-7EF3-466E-BD85-704AC9572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E8F8AD-C13F-4AA4-A537-283CC7167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We visualize operation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(p, x), which inserts x before p</a:t>
            </a:r>
          </a:p>
        </p:txBody>
      </p:sp>
      <p:sp>
        <p:nvSpPr>
          <p:cNvPr id="7175" name="Rectangle 50">
            <a:extLst>
              <a:ext uri="{FF2B5EF4-FFF2-40B4-BE49-F238E27FC236}">
                <a16:creationId xmlns:a16="http://schemas.microsoft.com/office/drawing/2014/main" id="{03DC1666-33D3-424D-8637-3D596ABC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76" name="Rectangle 51">
            <a:extLst>
              <a:ext uri="{FF2B5EF4-FFF2-40B4-BE49-F238E27FC236}">
                <a16:creationId xmlns:a16="http://schemas.microsoft.com/office/drawing/2014/main" id="{52402CB3-8F11-4EFE-A610-7DF4536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77" name="Rectangle 52">
            <a:extLst>
              <a:ext uri="{FF2B5EF4-FFF2-40B4-BE49-F238E27FC236}">
                <a16:creationId xmlns:a16="http://schemas.microsoft.com/office/drawing/2014/main" id="{B4CC894B-F720-4ED6-8479-57CC2F1E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78" name="Freeform 53">
            <a:extLst>
              <a:ext uri="{FF2B5EF4-FFF2-40B4-BE49-F238E27FC236}">
                <a16:creationId xmlns:a16="http://schemas.microsoft.com/office/drawing/2014/main" id="{C0D0D6BC-1B2E-4C51-962B-866604D52BD3}"/>
              </a:ext>
            </a:extLst>
          </p:cNvPr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79" name="Rectangle 54">
            <a:extLst>
              <a:ext uri="{FF2B5EF4-FFF2-40B4-BE49-F238E27FC236}">
                <a16:creationId xmlns:a16="http://schemas.microsoft.com/office/drawing/2014/main" id="{C530E73C-4214-48F8-848B-51D134C7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0" name="Rectangle 55">
            <a:extLst>
              <a:ext uri="{FF2B5EF4-FFF2-40B4-BE49-F238E27FC236}">
                <a16:creationId xmlns:a16="http://schemas.microsoft.com/office/drawing/2014/main" id="{EC4ABE60-5B37-4A6E-B6E3-B2E3F781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1" name="Rectangle 56">
            <a:extLst>
              <a:ext uri="{FF2B5EF4-FFF2-40B4-BE49-F238E27FC236}">
                <a16:creationId xmlns:a16="http://schemas.microsoft.com/office/drawing/2014/main" id="{607863D5-DDBC-41BB-A99A-6ECBAD5B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2" name="Freeform 57">
            <a:extLst>
              <a:ext uri="{FF2B5EF4-FFF2-40B4-BE49-F238E27FC236}">
                <a16:creationId xmlns:a16="http://schemas.microsoft.com/office/drawing/2014/main" id="{D2CE08F5-E43C-4060-815F-4B361974560C}"/>
              </a:ext>
            </a:extLst>
          </p:cNvPr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83" name="Rectangle 58">
            <a:extLst>
              <a:ext uri="{FF2B5EF4-FFF2-40B4-BE49-F238E27FC236}">
                <a16:creationId xmlns:a16="http://schemas.microsoft.com/office/drawing/2014/main" id="{02DB2409-888B-403D-82DC-14DA13644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4" name="Rectangle 59">
            <a:extLst>
              <a:ext uri="{FF2B5EF4-FFF2-40B4-BE49-F238E27FC236}">
                <a16:creationId xmlns:a16="http://schemas.microsoft.com/office/drawing/2014/main" id="{5E106A67-A0DF-4615-BD3D-7A43D7A4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5" name="Rectangle 60">
            <a:extLst>
              <a:ext uri="{FF2B5EF4-FFF2-40B4-BE49-F238E27FC236}">
                <a16:creationId xmlns:a16="http://schemas.microsoft.com/office/drawing/2014/main" id="{64AB6249-9E0A-42A5-BF12-09C1FB9F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6" name="Freeform 61">
            <a:extLst>
              <a:ext uri="{FF2B5EF4-FFF2-40B4-BE49-F238E27FC236}">
                <a16:creationId xmlns:a16="http://schemas.microsoft.com/office/drawing/2014/main" id="{F047C083-3D0A-41DF-99A9-14D9A4FB93AA}"/>
              </a:ext>
            </a:extLst>
          </p:cNvPr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87" name="Rectangle 62">
            <a:extLst>
              <a:ext uri="{FF2B5EF4-FFF2-40B4-BE49-F238E27FC236}">
                <a16:creationId xmlns:a16="http://schemas.microsoft.com/office/drawing/2014/main" id="{6A833718-FE95-4660-B86D-FC709560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8" name="Rectangle 63">
            <a:extLst>
              <a:ext uri="{FF2B5EF4-FFF2-40B4-BE49-F238E27FC236}">
                <a16:creationId xmlns:a16="http://schemas.microsoft.com/office/drawing/2014/main" id="{5CDB06C8-5B1E-415E-A0B9-C3E13BA41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9" name="Rectangle 64">
            <a:extLst>
              <a:ext uri="{FF2B5EF4-FFF2-40B4-BE49-F238E27FC236}">
                <a16:creationId xmlns:a16="http://schemas.microsoft.com/office/drawing/2014/main" id="{C87528FA-B80B-414C-B331-AF3E2AF2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0" name="Freeform 65">
            <a:extLst>
              <a:ext uri="{FF2B5EF4-FFF2-40B4-BE49-F238E27FC236}">
                <a16:creationId xmlns:a16="http://schemas.microsoft.com/office/drawing/2014/main" id="{5A2C0854-D3C6-4F4C-B643-03666916C12A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1" name="Freeform 66">
            <a:extLst>
              <a:ext uri="{FF2B5EF4-FFF2-40B4-BE49-F238E27FC236}">
                <a16:creationId xmlns:a16="http://schemas.microsoft.com/office/drawing/2014/main" id="{6245F23B-D106-4541-B67B-DF3C3641202E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2" name="Freeform 67">
            <a:extLst>
              <a:ext uri="{FF2B5EF4-FFF2-40B4-BE49-F238E27FC236}">
                <a16:creationId xmlns:a16="http://schemas.microsoft.com/office/drawing/2014/main" id="{0682155F-7D4A-4EA9-8DBB-4C2ABA474D4A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3" name="Rectangle 72">
            <a:extLst>
              <a:ext uri="{FF2B5EF4-FFF2-40B4-BE49-F238E27FC236}">
                <a16:creationId xmlns:a16="http://schemas.microsoft.com/office/drawing/2014/main" id="{F3268849-A0C2-43C6-BEB0-A2C17D18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4" name="Rectangle 73">
            <a:extLst>
              <a:ext uri="{FF2B5EF4-FFF2-40B4-BE49-F238E27FC236}">
                <a16:creationId xmlns:a16="http://schemas.microsoft.com/office/drawing/2014/main" id="{7BB0304E-42CF-4F4E-ADD4-33AA30AB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5" name="Freeform 74">
            <a:extLst>
              <a:ext uri="{FF2B5EF4-FFF2-40B4-BE49-F238E27FC236}">
                <a16:creationId xmlns:a16="http://schemas.microsoft.com/office/drawing/2014/main" id="{29C5AF5A-52F7-4710-A37B-1974BA62B8F0}"/>
              </a:ext>
            </a:extLst>
          </p:cNvPr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6" name="Freeform 75">
            <a:extLst>
              <a:ext uri="{FF2B5EF4-FFF2-40B4-BE49-F238E27FC236}">
                <a16:creationId xmlns:a16="http://schemas.microsoft.com/office/drawing/2014/main" id="{39106D26-F7A1-494F-BA40-1B96438D99FB}"/>
              </a:ext>
            </a:extLst>
          </p:cNvPr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7" name="Freeform 76">
            <a:extLst>
              <a:ext uri="{FF2B5EF4-FFF2-40B4-BE49-F238E27FC236}">
                <a16:creationId xmlns:a16="http://schemas.microsoft.com/office/drawing/2014/main" id="{A934579A-49BB-44B5-92A9-81FDF040BC6E}"/>
              </a:ext>
            </a:extLst>
          </p:cNvPr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8" name="Freeform 77">
            <a:extLst>
              <a:ext uri="{FF2B5EF4-FFF2-40B4-BE49-F238E27FC236}">
                <a16:creationId xmlns:a16="http://schemas.microsoft.com/office/drawing/2014/main" id="{B33BE112-FF10-40C8-B9B4-62FB5BEF5921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99" name="Text Box 78">
            <a:extLst>
              <a:ext uri="{FF2B5EF4-FFF2-40B4-BE49-F238E27FC236}">
                <a16:creationId xmlns:a16="http://schemas.microsoft.com/office/drawing/2014/main" id="{F690D337-AD34-45C1-B4B0-E00CC291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200" name="Text Box 79">
            <a:extLst>
              <a:ext uri="{FF2B5EF4-FFF2-40B4-BE49-F238E27FC236}">
                <a16:creationId xmlns:a16="http://schemas.microsoft.com/office/drawing/2014/main" id="{ADCBAB45-CA84-4135-8ED4-8A7EAE2B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201" name="Text Box 80">
            <a:extLst>
              <a:ext uri="{FF2B5EF4-FFF2-40B4-BE49-F238E27FC236}">
                <a16:creationId xmlns:a16="http://schemas.microsoft.com/office/drawing/2014/main" id="{C7F9654A-3620-4679-9039-8B535D9F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202" name="Text Box 81">
            <a:extLst>
              <a:ext uri="{FF2B5EF4-FFF2-40B4-BE49-F238E27FC236}">
                <a16:creationId xmlns:a16="http://schemas.microsoft.com/office/drawing/2014/main" id="{4121123A-D864-4471-AF4F-580AADD8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203" name="Rectangle 4">
            <a:extLst>
              <a:ext uri="{FF2B5EF4-FFF2-40B4-BE49-F238E27FC236}">
                <a16:creationId xmlns:a16="http://schemas.microsoft.com/office/drawing/2014/main" id="{51F18A92-0211-4C51-9F2B-D7D47AC6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4" name="Rectangle 5">
            <a:extLst>
              <a:ext uri="{FF2B5EF4-FFF2-40B4-BE49-F238E27FC236}">
                <a16:creationId xmlns:a16="http://schemas.microsoft.com/office/drawing/2014/main" id="{8126355D-B53B-4EEA-A260-25B9A1C6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5" name="Rectangle 6">
            <a:extLst>
              <a:ext uri="{FF2B5EF4-FFF2-40B4-BE49-F238E27FC236}">
                <a16:creationId xmlns:a16="http://schemas.microsoft.com/office/drawing/2014/main" id="{8171A55A-FBB8-41CE-B017-B604DA27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6" name="Freeform 7">
            <a:extLst>
              <a:ext uri="{FF2B5EF4-FFF2-40B4-BE49-F238E27FC236}">
                <a16:creationId xmlns:a16="http://schemas.microsoft.com/office/drawing/2014/main" id="{75F92CE9-3C7A-4FBF-B4C8-DD9BEEC01283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07" name="Rectangle 8">
            <a:extLst>
              <a:ext uri="{FF2B5EF4-FFF2-40B4-BE49-F238E27FC236}">
                <a16:creationId xmlns:a16="http://schemas.microsoft.com/office/drawing/2014/main" id="{C614E371-9196-4246-AA07-2CACD0AF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8" name="Rectangle 9">
            <a:extLst>
              <a:ext uri="{FF2B5EF4-FFF2-40B4-BE49-F238E27FC236}">
                <a16:creationId xmlns:a16="http://schemas.microsoft.com/office/drawing/2014/main" id="{01BCD97C-581C-4666-AD9F-14B2564C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9" name="Rectangle 10">
            <a:extLst>
              <a:ext uri="{FF2B5EF4-FFF2-40B4-BE49-F238E27FC236}">
                <a16:creationId xmlns:a16="http://schemas.microsoft.com/office/drawing/2014/main" id="{274E9BF6-E0CB-4009-8011-720EF137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0" name="Freeform 11">
            <a:extLst>
              <a:ext uri="{FF2B5EF4-FFF2-40B4-BE49-F238E27FC236}">
                <a16:creationId xmlns:a16="http://schemas.microsoft.com/office/drawing/2014/main" id="{C58CF4E8-C841-496D-AD85-04788822B384}"/>
              </a:ext>
            </a:extLst>
          </p:cNvPr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7211" name="Group 117">
            <a:extLst>
              <a:ext uri="{FF2B5EF4-FFF2-40B4-BE49-F238E27FC236}">
                <a16:creationId xmlns:a16="http://schemas.microsoft.com/office/drawing/2014/main" id="{C361B853-ED3E-483D-BC85-E485F6F691A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>
              <a:extLst>
                <a:ext uri="{FF2B5EF4-FFF2-40B4-BE49-F238E27FC236}">
                  <a16:creationId xmlns:a16="http://schemas.microsoft.com/office/drawing/2014/main" id="{ACB632BB-D834-486A-BB38-9DD50C11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59" name="Rectangle 17">
              <a:extLst>
                <a:ext uri="{FF2B5EF4-FFF2-40B4-BE49-F238E27FC236}">
                  <a16:creationId xmlns:a16="http://schemas.microsoft.com/office/drawing/2014/main" id="{F8DEA9E8-2594-46BB-9482-01B38B27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60" name="Rectangle 18">
              <a:extLst>
                <a:ext uri="{FF2B5EF4-FFF2-40B4-BE49-F238E27FC236}">
                  <a16:creationId xmlns:a16="http://schemas.microsoft.com/office/drawing/2014/main" id="{F55F8223-EE27-4095-B8E5-85ED41377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sp>
        <p:nvSpPr>
          <p:cNvPr id="7212" name="Freeform 19">
            <a:extLst>
              <a:ext uri="{FF2B5EF4-FFF2-40B4-BE49-F238E27FC236}">
                <a16:creationId xmlns:a16="http://schemas.microsoft.com/office/drawing/2014/main" id="{114011F0-CC71-4360-BC90-1249546AD7D6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3" name="Freeform 20">
            <a:extLst>
              <a:ext uri="{FF2B5EF4-FFF2-40B4-BE49-F238E27FC236}">
                <a16:creationId xmlns:a16="http://schemas.microsoft.com/office/drawing/2014/main" id="{F0BB860B-E5DC-4C4D-86AC-6634126FE3C7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4" name="Rectangle 30">
            <a:extLst>
              <a:ext uri="{FF2B5EF4-FFF2-40B4-BE49-F238E27FC236}">
                <a16:creationId xmlns:a16="http://schemas.microsoft.com/office/drawing/2014/main" id="{923500B4-E49D-49DA-ABC6-F3B798C0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5" name="Rectangle 31">
            <a:extLst>
              <a:ext uri="{FF2B5EF4-FFF2-40B4-BE49-F238E27FC236}">
                <a16:creationId xmlns:a16="http://schemas.microsoft.com/office/drawing/2014/main" id="{9A1C3095-FE58-434A-B2A1-35DF0A72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6" name="Freeform 32">
            <a:extLst>
              <a:ext uri="{FF2B5EF4-FFF2-40B4-BE49-F238E27FC236}">
                <a16:creationId xmlns:a16="http://schemas.microsoft.com/office/drawing/2014/main" id="{157FAB23-524B-4257-9562-8727B574BC63}"/>
              </a:ext>
            </a:extLst>
          </p:cNvPr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7" name="Freeform 33">
            <a:extLst>
              <a:ext uri="{FF2B5EF4-FFF2-40B4-BE49-F238E27FC236}">
                <a16:creationId xmlns:a16="http://schemas.microsoft.com/office/drawing/2014/main" id="{FA7C756E-392A-4C28-ADBF-1141FF55C9C5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8" name="Freeform 34">
            <a:extLst>
              <a:ext uri="{FF2B5EF4-FFF2-40B4-BE49-F238E27FC236}">
                <a16:creationId xmlns:a16="http://schemas.microsoft.com/office/drawing/2014/main" id="{01082CF8-9814-4B34-8720-8541497B48E5}"/>
              </a:ext>
            </a:extLst>
          </p:cNvPr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19" name="Freeform 35">
            <a:extLst>
              <a:ext uri="{FF2B5EF4-FFF2-40B4-BE49-F238E27FC236}">
                <a16:creationId xmlns:a16="http://schemas.microsoft.com/office/drawing/2014/main" id="{EAF36C72-D7FA-4F0C-A94B-C6D76DB777A2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20" name="Text Box 43">
            <a:extLst>
              <a:ext uri="{FF2B5EF4-FFF2-40B4-BE49-F238E27FC236}">
                <a16:creationId xmlns:a16="http://schemas.microsoft.com/office/drawing/2014/main" id="{A1C52422-D446-404B-BFD8-D37301CC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221" name="Text Box 45">
            <a:extLst>
              <a:ext uri="{FF2B5EF4-FFF2-40B4-BE49-F238E27FC236}">
                <a16:creationId xmlns:a16="http://schemas.microsoft.com/office/drawing/2014/main" id="{923E5CB8-81F8-4289-936F-CB222BD7D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222" name="Text Box 47">
            <a:extLst>
              <a:ext uri="{FF2B5EF4-FFF2-40B4-BE49-F238E27FC236}">
                <a16:creationId xmlns:a16="http://schemas.microsoft.com/office/drawing/2014/main" id="{98F8EC8A-308E-4DEB-B8A9-9087A6A9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223" name="Text Box 115">
            <a:extLst>
              <a:ext uri="{FF2B5EF4-FFF2-40B4-BE49-F238E27FC236}">
                <a16:creationId xmlns:a16="http://schemas.microsoft.com/office/drawing/2014/main" id="{1C4A0B6F-4960-4B3C-8035-18CC4625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224" name="Rectangle 120">
            <a:extLst>
              <a:ext uri="{FF2B5EF4-FFF2-40B4-BE49-F238E27FC236}">
                <a16:creationId xmlns:a16="http://schemas.microsoft.com/office/drawing/2014/main" id="{CE964813-A245-482F-807A-760B87C3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5" name="Rectangle 121">
            <a:extLst>
              <a:ext uri="{FF2B5EF4-FFF2-40B4-BE49-F238E27FC236}">
                <a16:creationId xmlns:a16="http://schemas.microsoft.com/office/drawing/2014/main" id="{8446950E-2838-4051-A583-68EC4FDB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6" name="Rectangle 122">
            <a:extLst>
              <a:ext uri="{FF2B5EF4-FFF2-40B4-BE49-F238E27FC236}">
                <a16:creationId xmlns:a16="http://schemas.microsoft.com/office/drawing/2014/main" id="{2392E115-C593-4EF0-A940-28C44779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7" name="Freeform 123">
            <a:extLst>
              <a:ext uri="{FF2B5EF4-FFF2-40B4-BE49-F238E27FC236}">
                <a16:creationId xmlns:a16="http://schemas.microsoft.com/office/drawing/2014/main" id="{CA16A3ED-DB47-45B8-8067-21BD41875731}"/>
              </a:ext>
            </a:extLst>
          </p:cNvPr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28" name="Rectangle 124">
            <a:extLst>
              <a:ext uri="{FF2B5EF4-FFF2-40B4-BE49-F238E27FC236}">
                <a16:creationId xmlns:a16="http://schemas.microsoft.com/office/drawing/2014/main" id="{3A5AE25F-002F-4F4B-999D-A9F4E93C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9" name="Rectangle 125">
            <a:extLst>
              <a:ext uri="{FF2B5EF4-FFF2-40B4-BE49-F238E27FC236}">
                <a16:creationId xmlns:a16="http://schemas.microsoft.com/office/drawing/2014/main" id="{A7264A5A-1D0B-49C4-9E13-FA5A7C7F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0" name="Rectangle 126">
            <a:extLst>
              <a:ext uri="{FF2B5EF4-FFF2-40B4-BE49-F238E27FC236}">
                <a16:creationId xmlns:a16="http://schemas.microsoft.com/office/drawing/2014/main" id="{1FB83715-393A-4D1A-8DD3-8F0CF9DF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1" name="Freeform 127">
            <a:extLst>
              <a:ext uri="{FF2B5EF4-FFF2-40B4-BE49-F238E27FC236}">
                <a16:creationId xmlns:a16="http://schemas.microsoft.com/office/drawing/2014/main" id="{E80347F3-0DCA-427B-88A3-64504A683CBD}"/>
              </a:ext>
            </a:extLst>
          </p:cNvPr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7232" name="Group 128">
            <a:extLst>
              <a:ext uri="{FF2B5EF4-FFF2-40B4-BE49-F238E27FC236}">
                <a16:creationId xmlns:a16="http://schemas.microsoft.com/office/drawing/2014/main" id="{8849F3EE-E2D0-4331-936E-16AF5AA228F8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>
              <a:extLst>
                <a:ext uri="{FF2B5EF4-FFF2-40B4-BE49-F238E27FC236}">
                  <a16:creationId xmlns:a16="http://schemas.microsoft.com/office/drawing/2014/main" id="{4945530F-E94C-4227-BFD1-5CE6026A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56" name="Rectangle 130">
              <a:extLst>
                <a:ext uri="{FF2B5EF4-FFF2-40B4-BE49-F238E27FC236}">
                  <a16:creationId xmlns:a16="http://schemas.microsoft.com/office/drawing/2014/main" id="{974150F6-F7F4-4C18-A490-D36601A3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57" name="Rectangle 131">
              <a:extLst>
                <a:ext uri="{FF2B5EF4-FFF2-40B4-BE49-F238E27FC236}">
                  <a16:creationId xmlns:a16="http://schemas.microsoft.com/office/drawing/2014/main" id="{AEB3F6EF-D880-42A1-9D66-F2FF2F198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sp>
        <p:nvSpPr>
          <p:cNvPr id="7233" name="Freeform 132">
            <a:extLst>
              <a:ext uri="{FF2B5EF4-FFF2-40B4-BE49-F238E27FC236}">
                <a16:creationId xmlns:a16="http://schemas.microsoft.com/office/drawing/2014/main" id="{CCFD9E56-2ED5-4170-9B81-9AE145947B94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34" name="Freeform 133">
            <a:extLst>
              <a:ext uri="{FF2B5EF4-FFF2-40B4-BE49-F238E27FC236}">
                <a16:creationId xmlns:a16="http://schemas.microsoft.com/office/drawing/2014/main" id="{C6E8E550-961F-4D09-80F8-6EDB85FA0699}"/>
              </a:ext>
            </a:extLst>
          </p:cNvPr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35" name="Rectangle 137">
            <a:extLst>
              <a:ext uri="{FF2B5EF4-FFF2-40B4-BE49-F238E27FC236}">
                <a16:creationId xmlns:a16="http://schemas.microsoft.com/office/drawing/2014/main" id="{9E1CE777-C9EA-4436-9136-6295F7074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6" name="Rectangle 138">
            <a:extLst>
              <a:ext uri="{FF2B5EF4-FFF2-40B4-BE49-F238E27FC236}">
                <a16:creationId xmlns:a16="http://schemas.microsoft.com/office/drawing/2014/main" id="{CCA4D81D-5AB8-431F-A289-4976F65FA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7" name="Freeform 139">
            <a:extLst>
              <a:ext uri="{FF2B5EF4-FFF2-40B4-BE49-F238E27FC236}">
                <a16:creationId xmlns:a16="http://schemas.microsoft.com/office/drawing/2014/main" id="{B254E2D2-A549-437B-A610-6B5B843E1A5D}"/>
              </a:ext>
            </a:extLst>
          </p:cNvPr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38" name="Freeform 140">
            <a:extLst>
              <a:ext uri="{FF2B5EF4-FFF2-40B4-BE49-F238E27FC236}">
                <a16:creationId xmlns:a16="http://schemas.microsoft.com/office/drawing/2014/main" id="{B1217891-C6C1-42D0-B0CD-6F99D6C6BC8A}"/>
              </a:ext>
            </a:extLst>
          </p:cNvPr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39" name="Freeform 141">
            <a:extLst>
              <a:ext uri="{FF2B5EF4-FFF2-40B4-BE49-F238E27FC236}">
                <a16:creationId xmlns:a16="http://schemas.microsoft.com/office/drawing/2014/main" id="{B7677C77-EAEF-4020-BE88-EAAF2CA5B778}"/>
              </a:ext>
            </a:extLst>
          </p:cNvPr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40" name="Freeform 142">
            <a:extLst>
              <a:ext uri="{FF2B5EF4-FFF2-40B4-BE49-F238E27FC236}">
                <a16:creationId xmlns:a16="http://schemas.microsoft.com/office/drawing/2014/main" id="{17CB8163-B255-43D6-BB5C-94D23B480F8E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41" name="Text Box 143">
            <a:extLst>
              <a:ext uri="{FF2B5EF4-FFF2-40B4-BE49-F238E27FC236}">
                <a16:creationId xmlns:a16="http://schemas.microsoft.com/office/drawing/2014/main" id="{A2B3832E-CCA0-4AB1-817E-D1DB2403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242" name="Text Box 144">
            <a:extLst>
              <a:ext uri="{FF2B5EF4-FFF2-40B4-BE49-F238E27FC236}">
                <a16:creationId xmlns:a16="http://schemas.microsoft.com/office/drawing/2014/main" id="{84487806-85AC-4DEE-BC09-6BC263599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7243" name="Text Box 145">
            <a:extLst>
              <a:ext uri="{FF2B5EF4-FFF2-40B4-BE49-F238E27FC236}">
                <a16:creationId xmlns:a16="http://schemas.microsoft.com/office/drawing/2014/main" id="{3E85DB8E-3D84-4FDE-B451-771067EA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244" name="Text Box 146">
            <a:extLst>
              <a:ext uri="{FF2B5EF4-FFF2-40B4-BE49-F238E27FC236}">
                <a16:creationId xmlns:a16="http://schemas.microsoft.com/office/drawing/2014/main" id="{73F5A2B4-41E6-4E03-93A4-5E46B27A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245" name="Rectangle 147">
            <a:extLst>
              <a:ext uri="{FF2B5EF4-FFF2-40B4-BE49-F238E27FC236}">
                <a16:creationId xmlns:a16="http://schemas.microsoft.com/office/drawing/2014/main" id="{47057C2E-8C71-4B19-9AA8-F9265D0C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46" name="Rectangle 148">
            <a:extLst>
              <a:ext uri="{FF2B5EF4-FFF2-40B4-BE49-F238E27FC236}">
                <a16:creationId xmlns:a16="http://schemas.microsoft.com/office/drawing/2014/main" id="{B1961B1B-1549-4EAB-9276-9D51FEC8D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47" name="Rectangle 149">
            <a:extLst>
              <a:ext uri="{FF2B5EF4-FFF2-40B4-BE49-F238E27FC236}">
                <a16:creationId xmlns:a16="http://schemas.microsoft.com/office/drawing/2014/main" id="{40B5D857-D9B5-40B1-B8B3-884EC30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48" name="Text Box 151">
            <a:extLst>
              <a:ext uri="{FF2B5EF4-FFF2-40B4-BE49-F238E27FC236}">
                <a16:creationId xmlns:a16="http://schemas.microsoft.com/office/drawing/2014/main" id="{E05DED4A-EDD5-457A-836E-FEFFF6052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249" name="Freeform 152">
            <a:extLst>
              <a:ext uri="{FF2B5EF4-FFF2-40B4-BE49-F238E27FC236}">
                <a16:creationId xmlns:a16="http://schemas.microsoft.com/office/drawing/2014/main" id="{1C8F8C60-95D8-4839-AB36-21CC274E5F04}"/>
              </a:ext>
            </a:extLst>
          </p:cNvPr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50" name="Freeform 153">
            <a:extLst>
              <a:ext uri="{FF2B5EF4-FFF2-40B4-BE49-F238E27FC236}">
                <a16:creationId xmlns:a16="http://schemas.microsoft.com/office/drawing/2014/main" id="{1327929E-81CA-45E2-A625-09B1DF4FF62D}"/>
              </a:ext>
            </a:extLst>
          </p:cNvPr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51" name="Text Box 154">
            <a:extLst>
              <a:ext uri="{FF2B5EF4-FFF2-40B4-BE49-F238E27FC236}">
                <a16:creationId xmlns:a16="http://schemas.microsoft.com/office/drawing/2014/main" id="{C844A1A3-2330-4506-97A9-2F3849E8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7252" name="Text Box 155">
            <a:extLst>
              <a:ext uri="{FF2B5EF4-FFF2-40B4-BE49-F238E27FC236}">
                <a16:creationId xmlns:a16="http://schemas.microsoft.com/office/drawing/2014/main" id="{AC5984EE-8D27-45D5-A5E9-3B003A62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253" name="Text Box 156">
            <a:extLst>
              <a:ext uri="{FF2B5EF4-FFF2-40B4-BE49-F238E27FC236}">
                <a16:creationId xmlns:a16="http://schemas.microsoft.com/office/drawing/2014/main" id="{6397F025-8613-4886-8FD8-ECFFA6905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7254" name="Date Placeholder 102">
            <a:extLst>
              <a:ext uri="{FF2B5EF4-FFF2-40B4-BE49-F238E27FC236}">
                <a16:creationId xmlns:a16="http://schemas.microsoft.com/office/drawing/2014/main" id="{572AF2BE-841C-43D3-94EC-9B0403B2F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7D40A387-6EB4-4BC3-9D89-B0761C86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832A337D-A0B2-48B2-8724-88CDB9D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A498A8-46A4-4328-AC26-3680C51D373B}" type="slidenum">
              <a:rPr lang="en-US" altLang="ko-KR" sz="1400"/>
              <a:pPr eaLnBrk="1" hangingPunct="1"/>
              <a:t>6</a:t>
            </a:fld>
            <a:endParaRPr lang="en-US" altLang="ko-K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881C99A-0957-4348-9719-A3EAD99A5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F5612D4-99D5-4706-9544-B70146EB9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7724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ea typeface="굴림" panose="020B0600000101010101" pitchFamily="50" charset="-127"/>
              </a:rPr>
              <a:t>Algorithm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400">
                <a:ea typeface="굴림" panose="020B0600000101010101" pitchFamily="50" charset="-127"/>
              </a:rPr>
              <a:t>(p, e): </a:t>
            </a:r>
            <a:r>
              <a:rPr lang="en-US" altLang="ko-KR" sz="2400">
                <a:solidFill>
                  <a:srgbClr val="2C61F6"/>
                </a:solidFill>
                <a:ea typeface="굴림" panose="020B0600000101010101" pitchFamily="50" charset="-127"/>
              </a:rPr>
              <a:t>{insert e before p}</a:t>
            </a: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v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element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u = p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v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next = p;  p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prev = v  </a:t>
            </a:r>
            <a:r>
              <a:rPr lang="en-US" altLang="ko-KR" sz="2400">
                <a:solidFill>
                  <a:srgbClr val="2C61F6"/>
                </a:solidFill>
                <a:ea typeface="굴림" panose="020B0600000101010101" pitchFamily="50" charset="-127"/>
              </a:rPr>
              <a:t>{link in v before 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v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prev = u;  u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next = v  </a:t>
            </a:r>
            <a:r>
              <a:rPr lang="en-US" altLang="ko-KR" sz="2400">
                <a:solidFill>
                  <a:srgbClr val="2C61F6"/>
                </a:solidFill>
                <a:ea typeface="굴림" panose="020B0600000101010101" pitchFamily="50" charset="-127"/>
              </a:rPr>
              <a:t>{link in v after u}</a:t>
            </a:r>
          </a:p>
        </p:txBody>
      </p:sp>
      <p:sp>
        <p:nvSpPr>
          <p:cNvPr id="8198" name="Date Placeholder 5">
            <a:extLst>
              <a:ext uri="{FF2B5EF4-FFF2-40B4-BE49-F238E27FC236}">
                <a16:creationId xmlns:a16="http://schemas.microsoft.com/office/drawing/2014/main" id="{A494B0C8-EA11-476B-ACD3-D4C3171D3D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8E0E4360-0939-4733-82B7-9177D70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706767C8-6DB7-4DFC-B28E-E477E938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443B78-ACB6-4AAB-AF40-D5DD7AAF09E1}" type="slidenum">
              <a:rPr lang="en-US" altLang="ko-KR" sz="1400"/>
              <a:pPr eaLnBrk="1" hangingPunct="1"/>
              <a:t>7</a:t>
            </a:fld>
            <a:endParaRPr lang="en-US" altLang="ko-KR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7D27DED-3EE3-44ED-BAAE-F9A5FA1F1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50BFB7-3D07-4B1D-8D5F-9114E5FA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We visualize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remove</a:t>
            </a:r>
            <a:r>
              <a:rPr lang="en-US" altLang="ko-KR" sz="2000">
                <a:ea typeface="굴림" panose="020B0600000101010101" pitchFamily="50" charset="-127"/>
              </a:rPr>
              <a:t>(p)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A66BF419-44B3-43C3-8B9F-6C9F44563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B870CAB4-5EBD-48AB-AD9A-72075490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BC768CC1-F376-4BA5-96CC-61BA32B6A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D3CD0180-3817-433E-9A1C-EC6FFF5C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6" name="Freeform 8">
            <a:extLst>
              <a:ext uri="{FF2B5EF4-FFF2-40B4-BE49-F238E27FC236}">
                <a16:creationId xmlns:a16="http://schemas.microsoft.com/office/drawing/2014/main" id="{38D92C7C-26DD-46AA-A18D-4FAD5B79E548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27" name="Rectangle 9">
            <a:extLst>
              <a:ext uri="{FF2B5EF4-FFF2-40B4-BE49-F238E27FC236}">
                <a16:creationId xmlns:a16="http://schemas.microsoft.com/office/drawing/2014/main" id="{DC5A3193-BC9D-4848-B827-0A481ECE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8" name="Rectangle 10">
            <a:extLst>
              <a:ext uri="{FF2B5EF4-FFF2-40B4-BE49-F238E27FC236}">
                <a16:creationId xmlns:a16="http://schemas.microsoft.com/office/drawing/2014/main" id="{0076AF1B-37A0-4566-92B9-C7DC231F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9" name="Rectangle 11">
            <a:extLst>
              <a:ext uri="{FF2B5EF4-FFF2-40B4-BE49-F238E27FC236}">
                <a16:creationId xmlns:a16="http://schemas.microsoft.com/office/drawing/2014/main" id="{3C5F0DCB-C380-41D9-B207-CDFA0DD6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0" name="Freeform 12">
            <a:extLst>
              <a:ext uri="{FF2B5EF4-FFF2-40B4-BE49-F238E27FC236}">
                <a16:creationId xmlns:a16="http://schemas.microsoft.com/office/drawing/2014/main" id="{EAE78BD2-4CFC-4CEE-8ACA-49929D563599}"/>
              </a:ext>
            </a:extLst>
          </p:cNvPr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1" name="Rectangle 13">
            <a:extLst>
              <a:ext uri="{FF2B5EF4-FFF2-40B4-BE49-F238E27FC236}">
                <a16:creationId xmlns:a16="http://schemas.microsoft.com/office/drawing/2014/main" id="{98E25C58-4739-4FC5-B752-7660EF1CE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2" name="Rectangle 14">
            <a:extLst>
              <a:ext uri="{FF2B5EF4-FFF2-40B4-BE49-F238E27FC236}">
                <a16:creationId xmlns:a16="http://schemas.microsoft.com/office/drawing/2014/main" id="{1CF3A6F1-28AA-4B76-904C-7848DC5B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3" name="Rectangle 15">
            <a:extLst>
              <a:ext uri="{FF2B5EF4-FFF2-40B4-BE49-F238E27FC236}">
                <a16:creationId xmlns:a16="http://schemas.microsoft.com/office/drawing/2014/main" id="{7B5F5DF1-C673-4E68-A50D-88D9B6A7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4" name="Freeform 16">
            <a:extLst>
              <a:ext uri="{FF2B5EF4-FFF2-40B4-BE49-F238E27FC236}">
                <a16:creationId xmlns:a16="http://schemas.microsoft.com/office/drawing/2014/main" id="{B318882B-84B4-4906-9239-691F92E50491}"/>
              </a:ext>
            </a:extLst>
          </p:cNvPr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5" name="Rectangle 17">
            <a:extLst>
              <a:ext uri="{FF2B5EF4-FFF2-40B4-BE49-F238E27FC236}">
                <a16:creationId xmlns:a16="http://schemas.microsoft.com/office/drawing/2014/main" id="{DE1A7F8C-6ED6-4D6E-BA0F-15F1B927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6" name="Rectangle 18">
            <a:extLst>
              <a:ext uri="{FF2B5EF4-FFF2-40B4-BE49-F238E27FC236}">
                <a16:creationId xmlns:a16="http://schemas.microsoft.com/office/drawing/2014/main" id="{91F9E92E-BB24-483D-8AD7-A3E97D791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7" name="Rectangle 19">
            <a:extLst>
              <a:ext uri="{FF2B5EF4-FFF2-40B4-BE49-F238E27FC236}">
                <a16:creationId xmlns:a16="http://schemas.microsoft.com/office/drawing/2014/main" id="{E1006829-3FFF-41CC-9272-39BEF041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8" name="Freeform 20">
            <a:extLst>
              <a:ext uri="{FF2B5EF4-FFF2-40B4-BE49-F238E27FC236}">
                <a16:creationId xmlns:a16="http://schemas.microsoft.com/office/drawing/2014/main" id="{D53554E7-1006-4439-8871-A8D50434F246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39" name="Freeform 21">
            <a:extLst>
              <a:ext uri="{FF2B5EF4-FFF2-40B4-BE49-F238E27FC236}">
                <a16:creationId xmlns:a16="http://schemas.microsoft.com/office/drawing/2014/main" id="{68F4C4E1-9528-431F-8A26-C5DB7C1BFA02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40" name="Freeform 22">
            <a:extLst>
              <a:ext uri="{FF2B5EF4-FFF2-40B4-BE49-F238E27FC236}">
                <a16:creationId xmlns:a16="http://schemas.microsoft.com/office/drawing/2014/main" id="{14B5FE98-6F2D-4E4B-929B-9D61EAE16531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41" name="Rectangle 27">
            <a:extLst>
              <a:ext uri="{FF2B5EF4-FFF2-40B4-BE49-F238E27FC236}">
                <a16:creationId xmlns:a16="http://schemas.microsoft.com/office/drawing/2014/main" id="{E1DF926D-6606-42E3-82C4-085713BE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42" name="Rectangle 28">
            <a:extLst>
              <a:ext uri="{FF2B5EF4-FFF2-40B4-BE49-F238E27FC236}">
                <a16:creationId xmlns:a16="http://schemas.microsoft.com/office/drawing/2014/main" id="{241B96A4-1AAC-4B31-83E0-4D9325A1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43" name="Freeform 29">
            <a:extLst>
              <a:ext uri="{FF2B5EF4-FFF2-40B4-BE49-F238E27FC236}">
                <a16:creationId xmlns:a16="http://schemas.microsoft.com/office/drawing/2014/main" id="{07F25207-F714-44CC-A824-D16E9F7A92B4}"/>
              </a:ext>
            </a:extLst>
          </p:cNvPr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44" name="Freeform 30">
            <a:extLst>
              <a:ext uri="{FF2B5EF4-FFF2-40B4-BE49-F238E27FC236}">
                <a16:creationId xmlns:a16="http://schemas.microsoft.com/office/drawing/2014/main" id="{13078853-E8D5-4983-A0B0-A934C020EC7E}"/>
              </a:ext>
            </a:extLst>
          </p:cNvPr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45" name="Freeform 31">
            <a:extLst>
              <a:ext uri="{FF2B5EF4-FFF2-40B4-BE49-F238E27FC236}">
                <a16:creationId xmlns:a16="http://schemas.microsoft.com/office/drawing/2014/main" id="{F7A017BE-6775-48A6-A905-3577D976E1E0}"/>
              </a:ext>
            </a:extLst>
          </p:cNvPr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46" name="Freeform 32">
            <a:extLst>
              <a:ext uri="{FF2B5EF4-FFF2-40B4-BE49-F238E27FC236}">
                <a16:creationId xmlns:a16="http://schemas.microsoft.com/office/drawing/2014/main" id="{C9336E29-0239-45CD-84DB-DBD341102252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47" name="Text Box 33">
            <a:extLst>
              <a:ext uri="{FF2B5EF4-FFF2-40B4-BE49-F238E27FC236}">
                <a16:creationId xmlns:a16="http://schemas.microsoft.com/office/drawing/2014/main" id="{1DDC0A3D-637A-4AF7-AE93-0F3DD552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48" name="Text Box 34">
            <a:extLst>
              <a:ext uri="{FF2B5EF4-FFF2-40B4-BE49-F238E27FC236}">
                <a16:creationId xmlns:a16="http://schemas.microsoft.com/office/drawing/2014/main" id="{3E295435-A54A-4431-838B-E0BB5284A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249" name="Text Box 35">
            <a:extLst>
              <a:ext uri="{FF2B5EF4-FFF2-40B4-BE49-F238E27FC236}">
                <a16:creationId xmlns:a16="http://schemas.microsoft.com/office/drawing/2014/main" id="{4613D045-B812-4000-AEDE-6D18750B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250" name="Text Box 36">
            <a:extLst>
              <a:ext uri="{FF2B5EF4-FFF2-40B4-BE49-F238E27FC236}">
                <a16:creationId xmlns:a16="http://schemas.microsoft.com/office/drawing/2014/main" id="{76359658-9896-4DAB-9629-5ADFEB1A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9251" name="Text Box 99">
            <a:extLst>
              <a:ext uri="{FF2B5EF4-FFF2-40B4-BE49-F238E27FC236}">
                <a16:creationId xmlns:a16="http://schemas.microsoft.com/office/drawing/2014/main" id="{D4EBCBDA-094F-4B4C-998A-1036B4D2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9252" name="AutoShape 103">
            <a:extLst>
              <a:ext uri="{FF2B5EF4-FFF2-40B4-BE49-F238E27FC236}">
                <a16:creationId xmlns:a16="http://schemas.microsoft.com/office/drawing/2014/main" id="{AD6EA8CD-A36B-44C7-8A7C-8A476DCC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53" name="Rectangle 104">
            <a:extLst>
              <a:ext uri="{FF2B5EF4-FFF2-40B4-BE49-F238E27FC236}">
                <a16:creationId xmlns:a16="http://schemas.microsoft.com/office/drawing/2014/main" id="{05F99F7B-113C-4663-8C57-D797DE0B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54" name="Rectangle 105">
            <a:extLst>
              <a:ext uri="{FF2B5EF4-FFF2-40B4-BE49-F238E27FC236}">
                <a16:creationId xmlns:a16="http://schemas.microsoft.com/office/drawing/2014/main" id="{4375CF05-0F7E-4887-9F10-888D0127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55" name="Rectangle 106">
            <a:extLst>
              <a:ext uri="{FF2B5EF4-FFF2-40B4-BE49-F238E27FC236}">
                <a16:creationId xmlns:a16="http://schemas.microsoft.com/office/drawing/2014/main" id="{57CE26AB-AC91-404B-B434-C96F4D82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56" name="Freeform 107">
            <a:extLst>
              <a:ext uri="{FF2B5EF4-FFF2-40B4-BE49-F238E27FC236}">
                <a16:creationId xmlns:a16="http://schemas.microsoft.com/office/drawing/2014/main" id="{2A78D3D5-8CE0-472C-80E5-964DC9488C37}"/>
              </a:ext>
            </a:extLst>
          </p:cNvPr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57" name="Rectangle 108">
            <a:extLst>
              <a:ext uri="{FF2B5EF4-FFF2-40B4-BE49-F238E27FC236}">
                <a16:creationId xmlns:a16="http://schemas.microsoft.com/office/drawing/2014/main" id="{231EFBBF-52A1-44C1-A6D1-1D0A9178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58" name="Rectangle 109">
            <a:extLst>
              <a:ext uri="{FF2B5EF4-FFF2-40B4-BE49-F238E27FC236}">
                <a16:creationId xmlns:a16="http://schemas.microsoft.com/office/drawing/2014/main" id="{7FFA81AC-C978-413B-B5A6-54792A8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59" name="Rectangle 110">
            <a:extLst>
              <a:ext uri="{FF2B5EF4-FFF2-40B4-BE49-F238E27FC236}">
                <a16:creationId xmlns:a16="http://schemas.microsoft.com/office/drawing/2014/main" id="{C2B3E268-926A-47B8-9ED4-1021D293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0" name="Freeform 111">
            <a:extLst>
              <a:ext uri="{FF2B5EF4-FFF2-40B4-BE49-F238E27FC236}">
                <a16:creationId xmlns:a16="http://schemas.microsoft.com/office/drawing/2014/main" id="{60D5A7BA-9141-4EBB-8FCE-DCFC1FEF73D7}"/>
              </a:ext>
            </a:extLst>
          </p:cNvPr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61" name="Rectangle 112">
            <a:extLst>
              <a:ext uri="{FF2B5EF4-FFF2-40B4-BE49-F238E27FC236}">
                <a16:creationId xmlns:a16="http://schemas.microsoft.com/office/drawing/2014/main" id="{1CD460E5-3452-4623-B7C1-2A10283E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2" name="Rectangle 113">
            <a:extLst>
              <a:ext uri="{FF2B5EF4-FFF2-40B4-BE49-F238E27FC236}">
                <a16:creationId xmlns:a16="http://schemas.microsoft.com/office/drawing/2014/main" id="{7E9D567B-C656-4B0B-B44D-4FFCB694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3" name="Rectangle 114">
            <a:extLst>
              <a:ext uri="{FF2B5EF4-FFF2-40B4-BE49-F238E27FC236}">
                <a16:creationId xmlns:a16="http://schemas.microsoft.com/office/drawing/2014/main" id="{26F6E5E4-0137-4CDB-A403-AABD7A7B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4" name="Freeform 115">
            <a:extLst>
              <a:ext uri="{FF2B5EF4-FFF2-40B4-BE49-F238E27FC236}">
                <a16:creationId xmlns:a16="http://schemas.microsoft.com/office/drawing/2014/main" id="{CEF9A93D-8114-406E-8777-698CF862229A}"/>
              </a:ext>
            </a:extLst>
          </p:cNvPr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65" name="Rectangle 116">
            <a:extLst>
              <a:ext uri="{FF2B5EF4-FFF2-40B4-BE49-F238E27FC236}">
                <a16:creationId xmlns:a16="http://schemas.microsoft.com/office/drawing/2014/main" id="{1CABCF5A-3A74-433E-9237-518310CE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6" name="Rectangle 117">
            <a:extLst>
              <a:ext uri="{FF2B5EF4-FFF2-40B4-BE49-F238E27FC236}">
                <a16:creationId xmlns:a16="http://schemas.microsoft.com/office/drawing/2014/main" id="{942DE13D-4874-4499-83C0-E78CF2B8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7" name="Rectangle 118">
            <a:extLst>
              <a:ext uri="{FF2B5EF4-FFF2-40B4-BE49-F238E27FC236}">
                <a16:creationId xmlns:a16="http://schemas.microsoft.com/office/drawing/2014/main" id="{D09036B4-A530-47A9-A7C8-7702B0A66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68" name="Freeform 119">
            <a:extLst>
              <a:ext uri="{FF2B5EF4-FFF2-40B4-BE49-F238E27FC236}">
                <a16:creationId xmlns:a16="http://schemas.microsoft.com/office/drawing/2014/main" id="{6B370485-6B77-4DA8-A919-B6884CE98C16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69" name="Freeform 120">
            <a:extLst>
              <a:ext uri="{FF2B5EF4-FFF2-40B4-BE49-F238E27FC236}">
                <a16:creationId xmlns:a16="http://schemas.microsoft.com/office/drawing/2014/main" id="{5897FEF2-B246-4730-99C4-D4402B983FF2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70" name="Freeform 121">
            <a:extLst>
              <a:ext uri="{FF2B5EF4-FFF2-40B4-BE49-F238E27FC236}">
                <a16:creationId xmlns:a16="http://schemas.microsoft.com/office/drawing/2014/main" id="{8BAB8213-B81E-45A4-B36A-063A4E8AE5B8}"/>
              </a:ext>
            </a:extLst>
          </p:cNvPr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71" name="Rectangle 126">
            <a:extLst>
              <a:ext uri="{FF2B5EF4-FFF2-40B4-BE49-F238E27FC236}">
                <a16:creationId xmlns:a16="http://schemas.microsoft.com/office/drawing/2014/main" id="{5627EA95-F5C4-46BB-AFF8-07E7F37F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72" name="Rectangle 127">
            <a:extLst>
              <a:ext uri="{FF2B5EF4-FFF2-40B4-BE49-F238E27FC236}">
                <a16:creationId xmlns:a16="http://schemas.microsoft.com/office/drawing/2014/main" id="{A4648F88-8564-45FC-BCE8-027B8FC6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73" name="Freeform 128">
            <a:extLst>
              <a:ext uri="{FF2B5EF4-FFF2-40B4-BE49-F238E27FC236}">
                <a16:creationId xmlns:a16="http://schemas.microsoft.com/office/drawing/2014/main" id="{D262B9F6-EAD2-405D-8853-D143DC38CEE7}"/>
              </a:ext>
            </a:extLst>
          </p:cNvPr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74" name="Freeform 129">
            <a:extLst>
              <a:ext uri="{FF2B5EF4-FFF2-40B4-BE49-F238E27FC236}">
                <a16:creationId xmlns:a16="http://schemas.microsoft.com/office/drawing/2014/main" id="{584CC1CD-E42F-4994-871B-8184A44F19F0}"/>
              </a:ext>
            </a:extLst>
          </p:cNvPr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75" name="Freeform 130">
            <a:extLst>
              <a:ext uri="{FF2B5EF4-FFF2-40B4-BE49-F238E27FC236}">
                <a16:creationId xmlns:a16="http://schemas.microsoft.com/office/drawing/2014/main" id="{106BD7A4-B177-4F26-A167-478814C6B0C1}"/>
              </a:ext>
            </a:extLst>
          </p:cNvPr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76" name="Freeform 131">
            <a:extLst>
              <a:ext uri="{FF2B5EF4-FFF2-40B4-BE49-F238E27FC236}">
                <a16:creationId xmlns:a16="http://schemas.microsoft.com/office/drawing/2014/main" id="{C93BCB3E-EED7-4A38-AF06-023E738F6380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77" name="Text Box 132">
            <a:extLst>
              <a:ext uri="{FF2B5EF4-FFF2-40B4-BE49-F238E27FC236}">
                <a16:creationId xmlns:a16="http://schemas.microsoft.com/office/drawing/2014/main" id="{FD575559-A09C-44A0-B3DD-495C47A4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78" name="Text Box 133">
            <a:extLst>
              <a:ext uri="{FF2B5EF4-FFF2-40B4-BE49-F238E27FC236}">
                <a16:creationId xmlns:a16="http://schemas.microsoft.com/office/drawing/2014/main" id="{83FB83C4-8424-417D-93D7-081DF8727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279" name="Text Box 134">
            <a:extLst>
              <a:ext uri="{FF2B5EF4-FFF2-40B4-BE49-F238E27FC236}">
                <a16:creationId xmlns:a16="http://schemas.microsoft.com/office/drawing/2014/main" id="{AFCFDDFE-5892-472C-938B-8402E3E2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280" name="Text Box 135">
            <a:extLst>
              <a:ext uri="{FF2B5EF4-FFF2-40B4-BE49-F238E27FC236}">
                <a16:creationId xmlns:a16="http://schemas.microsoft.com/office/drawing/2014/main" id="{9BD034DB-2688-4139-85AE-1029D84C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9281" name="Text Box 136">
            <a:extLst>
              <a:ext uri="{FF2B5EF4-FFF2-40B4-BE49-F238E27FC236}">
                <a16:creationId xmlns:a16="http://schemas.microsoft.com/office/drawing/2014/main" id="{504A91AD-8AB5-4757-9DB2-DE04E13C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9282" name="Rectangle 138">
            <a:extLst>
              <a:ext uri="{FF2B5EF4-FFF2-40B4-BE49-F238E27FC236}">
                <a16:creationId xmlns:a16="http://schemas.microsoft.com/office/drawing/2014/main" id="{9CA6D0D9-7778-4436-B84B-E6C342E3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83" name="Rectangle 139">
            <a:extLst>
              <a:ext uri="{FF2B5EF4-FFF2-40B4-BE49-F238E27FC236}">
                <a16:creationId xmlns:a16="http://schemas.microsoft.com/office/drawing/2014/main" id="{8A76CB79-9B39-4EC4-BDF1-CE5F2B3E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84" name="Rectangle 140">
            <a:extLst>
              <a:ext uri="{FF2B5EF4-FFF2-40B4-BE49-F238E27FC236}">
                <a16:creationId xmlns:a16="http://schemas.microsoft.com/office/drawing/2014/main" id="{84CD8471-BA08-4039-BD15-3E575A89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85" name="Freeform 141">
            <a:extLst>
              <a:ext uri="{FF2B5EF4-FFF2-40B4-BE49-F238E27FC236}">
                <a16:creationId xmlns:a16="http://schemas.microsoft.com/office/drawing/2014/main" id="{9606F223-2350-4FC0-9B00-9391D9630490}"/>
              </a:ext>
            </a:extLst>
          </p:cNvPr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86" name="Rectangle 142">
            <a:extLst>
              <a:ext uri="{FF2B5EF4-FFF2-40B4-BE49-F238E27FC236}">
                <a16:creationId xmlns:a16="http://schemas.microsoft.com/office/drawing/2014/main" id="{2BC5CE0B-CC59-4074-B119-C123358C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87" name="Rectangle 143">
            <a:extLst>
              <a:ext uri="{FF2B5EF4-FFF2-40B4-BE49-F238E27FC236}">
                <a16:creationId xmlns:a16="http://schemas.microsoft.com/office/drawing/2014/main" id="{B764EEA7-D035-4E17-B0C1-F053E437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88" name="Rectangle 144">
            <a:extLst>
              <a:ext uri="{FF2B5EF4-FFF2-40B4-BE49-F238E27FC236}">
                <a16:creationId xmlns:a16="http://schemas.microsoft.com/office/drawing/2014/main" id="{8827D45F-D29F-49B0-9E2E-85B1EE24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89" name="Freeform 145">
            <a:extLst>
              <a:ext uri="{FF2B5EF4-FFF2-40B4-BE49-F238E27FC236}">
                <a16:creationId xmlns:a16="http://schemas.microsoft.com/office/drawing/2014/main" id="{89E06F43-31E8-4887-AAFD-C6559FBFE432}"/>
              </a:ext>
            </a:extLst>
          </p:cNvPr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90" name="Rectangle 146">
            <a:extLst>
              <a:ext uri="{FF2B5EF4-FFF2-40B4-BE49-F238E27FC236}">
                <a16:creationId xmlns:a16="http://schemas.microsoft.com/office/drawing/2014/main" id="{0C48CE54-D287-46FB-BCD3-26220E62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91" name="Rectangle 147">
            <a:extLst>
              <a:ext uri="{FF2B5EF4-FFF2-40B4-BE49-F238E27FC236}">
                <a16:creationId xmlns:a16="http://schemas.microsoft.com/office/drawing/2014/main" id="{87ED9906-E01E-40D3-9D9E-E2674819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92" name="Rectangle 148">
            <a:extLst>
              <a:ext uri="{FF2B5EF4-FFF2-40B4-BE49-F238E27FC236}">
                <a16:creationId xmlns:a16="http://schemas.microsoft.com/office/drawing/2014/main" id="{27C8D26F-3CE4-4B4D-8A2C-65A5B55C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93" name="Freeform 153">
            <a:extLst>
              <a:ext uri="{FF2B5EF4-FFF2-40B4-BE49-F238E27FC236}">
                <a16:creationId xmlns:a16="http://schemas.microsoft.com/office/drawing/2014/main" id="{96DCCF95-BED3-4A9C-B57E-985E6C2CF791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94" name="Freeform 154">
            <a:extLst>
              <a:ext uri="{FF2B5EF4-FFF2-40B4-BE49-F238E27FC236}">
                <a16:creationId xmlns:a16="http://schemas.microsoft.com/office/drawing/2014/main" id="{A7E07B4E-8D09-47AE-83BB-8693BF823477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95" name="Rectangle 160">
            <a:extLst>
              <a:ext uri="{FF2B5EF4-FFF2-40B4-BE49-F238E27FC236}">
                <a16:creationId xmlns:a16="http://schemas.microsoft.com/office/drawing/2014/main" id="{2FC54225-822D-42AD-A8E3-3B9917A3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96" name="Rectangle 161">
            <a:extLst>
              <a:ext uri="{FF2B5EF4-FFF2-40B4-BE49-F238E27FC236}">
                <a16:creationId xmlns:a16="http://schemas.microsoft.com/office/drawing/2014/main" id="{5BDABA49-B61A-416F-8B07-799B2042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97" name="Freeform 164">
            <a:extLst>
              <a:ext uri="{FF2B5EF4-FFF2-40B4-BE49-F238E27FC236}">
                <a16:creationId xmlns:a16="http://schemas.microsoft.com/office/drawing/2014/main" id="{5ACFE9EF-A158-4F29-A8F1-DF52C08647E8}"/>
              </a:ext>
            </a:extLst>
          </p:cNvPr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98" name="Freeform 165">
            <a:extLst>
              <a:ext uri="{FF2B5EF4-FFF2-40B4-BE49-F238E27FC236}">
                <a16:creationId xmlns:a16="http://schemas.microsoft.com/office/drawing/2014/main" id="{B963921A-39F8-4D22-AC42-7D47D08EF719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299" name="Text Box 166">
            <a:extLst>
              <a:ext uri="{FF2B5EF4-FFF2-40B4-BE49-F238E27FC236}">
                <a16:creationId xmlns:a16="http://schemas.microsoft.com/office/drawing/2014/main" id="{1C0DB4D5-AAC0-46AE-B3EF-77763313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300" name="Text Box 167">
            <a:extLst>
              <a:ext uri="{FF2B5EF4-FFF2-40B4-BE49-F238E27FC236}">
                <a16:creationId xmlns:a16="http://schemas.microsoft.com/office/drawing/2014/main" id="{61ADDA9B-1B38-4094-9E9E-98B4578F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301" name="Text Box 168">
            <a:extLst>
              <a:ext uri="{FF2B5EF4-FFF2-40B4-BE49-F238E27FC236}">
                <a16:creationId xmlns:a16="http://schemas.microsoft.com/office/drawing/2014/main" id="{492FE14D-B97C-47BA-9B89-B09F9D6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302" name="Freeform 171">
            <a:extLst>
              <a:ext uri="{FF2B5EF4-FFF2-40B4-BE49-F238E27FC236}">
                <a16:creationId xmlns:a16="http://schemas.microsoft.com/office/drawing/2014/main" id="{C7FE3A10-1828-4C79-8B17-3D837203543E}"/>
              </a:ext>
            </a:extLst>
          </p:cNvPr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303" name="Freeform 172">
            <a:extLst>
              <a:ext uri="{FF2B5EF4-FFF2-40B4-BE49-F238E27FC236}">
                <a16:creationId xmlns:a16="http://schemas.microsoft.com/office/drawing/2014/main" id="{CA002739-0A68-4181-B864-E15707EFE33E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304" name="Date Placeholder 99">
            <a:extLst>
              <a:ext uri="{FF2B5EF4-FFF2-40B4-BE49-F238E27FC236}">
                <a16:creationId xmlns:a16="http://schemas.microsoft.com/office/drawing/2014/main" id="{ECDBEA7A-4A99-43AC-A917-B9DAD7A903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5002567F-C192-4E8E-989F-0737E366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EA3117C5-890D-4A13-A826-8C52867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3CC079-11FC-4283-817A-B941201F760F}" type="slidenum">
              <a:rPr lang="en-US" altLang="ko-KR" sz="1400"/>
              <a:pPr eaLnBrk="1" hangingPunct="1"/>
              <a:t>8</a:t>
            </a:fld>
            <a:endParaRPr lang="en-US" altLang="ko-K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4D9CE8A-753D-4220-936C-F84CC1F08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DD062A6-DF45-4E86-BC96-9D0521006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209800"/>
            <a:ext cx="77724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ea typeface="굴림" panose="020B0600000101010101" pitchFamily="50" charset="-127"/>
              </a:rPr>
              <a:t>Algorithm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remove</a:t>
            </a:r>
            <a:r>
              <a:rPr lang="en-US" altLang="ko-KR" sz="2400">
                <a:ea typeface="굴림" panose="020B0600000101010101" pitchFamily="50" charset="-127"/>
              </a:rPr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u = p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w = p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u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next = w</a:t>
            </a:r>
            <a:r>
              <a:rPr lang="en-US" altLang="ko-KR" sz="2400">
                <a:solidFill>
                  <a:srgbClr val="2C61F6"/>
                </a:solidFill>
                <a:ea typeface="굴림" panose="020B0600000101010101" pitchFamily="50" charset="-127"/>
              </a:rPr>
              <a:t> {linking out p}</a:t>
            </a: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ea typeface="굴림" panose="020B0600000101010101" pitchFamily="50" charset="-127"/>
              </a:rPr>
              <a:t>	w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</a:t>
            </a:r>
            <a:r>
              <a:rPr lang="en-US" altLang="ko-KR" sz="2400">
                <a:ea typeface="굴림" panose="020B0600000101010101" pitchFamily="50" charset="-127"/>
              </a:rPr>
              <a:t>prev = u </a:t>
            </a:r>
            <a:endParaRPr lang="en-US" altLang="ko-KR" sz="2400">
              <a:solidFill>
                <a:srgbClr val="2C61F6"/>
              </a:solidFill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10246" name="Date Placeholder 5">
            <a:extLst>
              <a:ext uri="{FF2B5EF4-FFF2-40B4-BE49-F238E27FC236}">
                <a16:creationId xmlns:a16="http://schemas.microsoft.com/office/drawing/2014/main" id="{AF2C43AB-ECC0-4A0A-9821-0DD79DB16C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46379FA-726D-4BB5-87F3-C70AB97F0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563BD8-3DCE-4D9A-A1F3-1B6F0ACB6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676400"/>
            <a:ext cx="7924800" cy="4495800"/>
          </a:xfrm>
        </p:spPr>
        <p:txBody>
          <a:bodyPr/>
          <a:lstStyle/>
          <a:p>
            <a:pPr eaLnBrk="1" hangingPunct="1"/>
            <a:r>
              <a:rPr lang="en-US" altLang="ko-KR" sz="3000">
                <a:ea typeface="굴림" panose="020B0600000101010101" pitchFamily="50" charset="-127"/>
              </a:rPr>
              <a:t>In the implementation of the List ADT by means of a doubly linked list</a:t>
            </a:r>
          </a:p>
          <a:p>
            <a:pPr lvl="1" eaLnBrk="1" hangingPunct="1"/>
            <a:r>
              <a:rPr lang="en-US" altLang="ko-KR" sz="2600">
                <a:ea typeface="굴림" panose="020B0600000101010101" pitchFamily="50" charset="-127"/>
              </a:rPr>
              <a:t>The space used by a list with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600">
                <a:ea typeface="굴림" panose="020B0600000101010101" pitchFamily="50" charset="-127"/>
              </a:rPr>
              <a:t> elements is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r>
              <a:rPr lang="en-US" altLang="ko-KR" sz="2600">
                <a:ea typeface="굴림" panose="020B0600000101010101" pitchFamily="50" charset="-127"/>
              </a:rPr>
              <a:t>The space used by each position of the list is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endParaRPr lang="en-US" altLang="ko-KR" sz="260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sz="2600">
                <a:ea typeface="굴림" panose="020B0600000101010101" pitchFamily="50" charset="-127"/>
              </a:rPr>
              <a:t>All the operations of the List ADT run in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600">
                <a:ea typeface="굴림" panose="020B0600000101010101" pitchFamily="50" charset="-127"/>
              </a:rPr>
              <a:t> time</a:t>
            </a:r>
          </a:p>
          <a:p>
            <a:pPr lvl="1" eaLnBrk="1" hangingPunct="1"/>
            <a:r>
              <a:rPr lang="en-US" altLang="ko-KR" sz="2600">
                <a:ea typeface="굴림" panose="020B0600000101010101" pitchFamily="50" charset="-127"/>
              </a:rPr>
              <a:t>Operation element() of the </a:t>
            </a:r>
            <a:br>
              <a:rPr lang="en-US" altLang="ko-KR" sz="2600">
                <a:ea typeface="굴림" panose="020B0600000101010101" pitchFamily="50" charset="-127"/>
              </a:rPr>
            </a:br>
            <a:r>
              <a:rPr lang="en-US" altLang="ko-KR" sz="2600">
                <a:ea typeface="굴림" panose="020B0600000101010101" pitchFamily="50" charset="-127"/>
              </a:rPr>
              <a:t>Position ADT runs in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600">
                <a:ea typeface="굴림" panose="020B0600000101010101" pitchFamily="50" charset="-127"/>
              </a:rPr>
              <a:t> time</a:t>
            </a:r>
          </a:p>
        </p:txBody>
      </p:sp>
      <p:sp>
        <p:nvSpPr>
          <p:cNvPr id="11268" name="Date Placeholder 5">
            <a:extLst>
              <a:ext uri="{FF2B5EF4-FFF2-40B4-BE49-F238E27FC236}">
                <a16:creationId xmlns:a16="http://schemas.microsoft.com/office/drawing/2014/main" id="{7ECE6286-0180-4ACA-B161-C1CCB6ED23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92A71A28-22BF-4D57-B754-A341941F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B534C6-02B7-432C-9A8F-3279CDB07847}" type="slidenum">
              <a:rPr lang="en-US" altLang="ko-KR" sz="1400"/>
              <a:pPr eaLnBrk="1" hangingPunct="1"/>
              <a:t>9</a:t>
            </a:fld>
            <a:endParaRPr lang="en-US" altLang="ko-KR" sz="1400"/>
          </a:p>
        </p:txBody>
      </p:sp>
      <p:sp>
        <p:nvSpPr>
          <p:cNvPr id="11270" name="Footer Placeholder 4">
            <a:extLst>
              <a:ext uri="{FF2B5EF4-FFF2-40B4-BE49-F238E27FC236}">
                <a16:creationId xmlns:a16="http://schemas.microsoft.com/office/drawing/2014/main" id="{EE882F4B-2BAD-4D59-96D8-2F877A2F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Lists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와이드스크린</PresentationFormat>
  <Paragraphs>283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Symbol</vt:lpstr>
      <vt:lpstr>Tahoma</vt:lpstr>
      <vt:lpstr>Times New Roman</vt:lpstr>
      <vt:lpstr>Wingdings</vt:lpstr>
      <vt:lpstr>Office 테마</vt:lpstr>
      <vt:lpstr>Lists and Sequences</vt:lpstr>
      <vt:lpstr>Position ADT</vt:lpstr>
      <vt:lpstr>Node List ADT</vt:lpstr>
      <vt:lpstr>Doubly Linked List</vt:lpstr>
      <vt:lpstr>Insertion</vt:lpstr>
      <vt:lpstr>Insertion Algorithm</vt:lpstr>
      <vt:lpstr>Deletion</vt:lpstr>
      <vt:lpstr>Deletion Algorithm</vt:lpstr>
      <vt:lpstr>Performance</vt:lpstr>
      <vt:lpstr>Containers and Iterators</vt:lpstr>
      <vt:lpstr>Containers</vt:lpstr>
      <vt:lpstr>Iterating through a Container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2020-11-04T19:09:09Z</dcterms:created>
  <dcterms:modified xsi:type="dcterms:W3CDTF">2020-11-04T19:09:38Z</dcterms:modified>
</cp:coreProperties>
</file>