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674" r:id="rId2"/>
  </p:sldMasterIdLst>
  <p:notesMasterIdLst>
    <p:notesMasterId r:id="rId22"/>
  </p:notesMasterIdLst>
  <p:handoutMasterIdLst>
    <p:handoutMasterId r:id="rId23"/>
  </p:handoutMasterIdLst>
  <p:sldIdLst>
    <p:sldId id="335" r:id="rId3"/>
    <p:sldId id="310" r:id="rId4"/>
    <p:sldId id="315" r:id="rId5"/>
    <p:sldId id="322" r:id="rId6"/>
    <p:sldId id="319" r:id="rId7"/>
    <p:sldId id="320" r:id="rId8"/>
    <p:sldId id="316" r:id="rId9"/>
    <p:sldId id="317" r:id="rId10"/>
    <p:sldId id="318" r:id="rId11"/>
    <p:sldId id="324" r:id="rId12"/>
    <p:sldId id="325" r:id="rId13"/>
    <p:sldId id="321" r:id="rId14"/>
    <p:sldId id="326" r:id="rId15"/>
    <p:sldId id="327" r:id="rId16"/>
    <p:sldId id="328" r:id="rId17"/>
    <p:sldId id="329" r:id="rId18"/>
    <p:sldId id="330" r:id="rId19"/>
    <p:sldId id="334" r:id="rId20"/>
    <p:sldId id="336" r:id="rId21"/>
  </p:sldIdLst>
  <p:sldSz cx="12192000" cy="6858000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14A32-0678-4DC0-AD17-F6023BF38532}" v="19" dt="2020-11-10T18:55:11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36" autoAdjust="0"/>
    <p:restoredTop sz="65075" autoAdjust="0"/>
  </p:normalViewPr>
  <p:slideViewPr>
    <p:cSldViewPr showGuides="1">
      <p:cViewPr varScale="1">
        <p:scale>
          <a:sx n="54" d="100"/>
          <a:sy n="54" d="100"/>
        </p:scale>
        <p:origin x="819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3D6010D-C80D-4EE2-A6E8-0F3FAED777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9F27155-A106-4158-A1C3-E2761BF576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/>
            </a:lvl1pPr>
          </a:lstStyle>
          <a:p>
            <a:pPr>
              <a:defRPr/>
            </a:pPr>
            <a:fld id="{AB2A3C00-0253-4FAA-B509-E190E26E19EE}" type="datetime8">
              <a:rPr lang="en-US"/>
              <a:pPr>
                <a:defRPr/>
              </a:pPr>
              <a:t>11/11/2020 3:54 AM</a:t>
            </a:fld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6C95A67-24D6-4EFE-A84E-6115AAC814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16BFF3C-56A5-4749-8C85-150AE33F71E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fld id="{D8ED5EE5-5E0A-4A79-A762-0272D8C3AE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2A264A-5E92-4D06-84DA-D6048AD38B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CEB337-E5FA-4E0F-9E37-3382D278D1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/>
            </a:lvl1pPr>
          </a:lstStyle>
          <a:p>
            <a:pPr>
              <a:defRPr/>
            </a:pPr>
            <a:fld id="{EAD1F099-81A6-49D8-8D17-DA92B0D61356}" type="datetime8">
              <a:rPr lang="en-US"/>
              <a:pPr>
                <a:defRPr/>
              </a:pPr>
              <a:t>11/11/2020 3:54 AM</a:t>
            </a:fld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78D2464-74E7-44DB-BD90-D77012E2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8651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D124A7-5691-48D5-A563-43919D834D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FDE98F-62A2-4A72-8E84-1623B3EFAD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AC78A94-4FD8-4592-BD7D-60DB6D351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smtClean="0"/>
            </a:lvl1pPr>
          </a:lstStyle>
          <a:p>
            <a:pPr>
              <a:defRPr/>
            </a:pPr>
            <a:fld id="{E4C30F0C-272F-46B2-8100-C10C90305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0FAC5FA2-F0CA-49E6-8342-A64121E0A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78F9F9C0-25E1-4FEE-8E88-E313F5893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Header Placeholder 3">
            <a:extLst>
              <a:ext uri="{FF2B5EF4-FFF2-40B4-BE49-F238E27FC236}">
                <a16:creationId xmlns:a16="http://schemas.microsoft.com/office/drawing/2014/main" id="{AAD94B57-8CD5-45C3-946A-62E5AD7B4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300"/>
              <a:t>Trees</a:t>
            </a:r>
          </a:p>
        </p:txBody>
      </p:sp>
      <p:sp>
        <p:nvSpPr>
          <p:cNvPr id="11269" name="Date Placeholder 4">
            <a:extLst>
              <a:ext uri="{FF2B5EF4-FFF2-40B4-BE49-F238E27FC236}">
                <a16:creationId xmlns:a16="http://schemas.microsoft.com/office/drawing/2014/main" id="{8F435720-8165-474C-BA47-4F922D08FD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078BCA8-05CE-46EA-B337-E85AFC37400D}" type="datetime8">
              <a:rPr lang="en-US" altLang="en-US" sz="1300" smtClean="0"/>
              <a:pPr algn="r"/>
              <a:t>11/11/2020 3:54 AM</a:t>
            </a:fld>
            <a:endParaRPr lang="en-US" altLang="en-US" sz="1300"/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A3D7D3CD-4D56-4B82-A2E7-10268D125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9DB79D9-909D-462B-A3DE-28523721B688}" type="slidenum">
              <a:rPr lang="en-US" altLang="en-US" sz="1300"/>
              <a:pPr algn="r"/>
              <a:t>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789D5ED5-F11F-40F7-A90D-380F1E3E91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B96B44C7-C871-447D-AF0C-1D81867B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Header Placeholder 3">
            <a:extLst>
              <a:ext uri="{FF2B5EF4-FFF2-40B4-BE49-F238E27FC236}">
                <a16:creationId xmlns:a16="http://schemas.microsoft.com/office/drawing/2014/main" id="{0776771A-1DB8-4E24-8EA0-0ED242341C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300"/>
              <a:t>Trees</a:t>
            </a:r>
          </a:p>
        </p:txBody>
      </p:sp>
      <p:sp>
        <p:nvSpPr>
          <p:cNvPr id="13317" name="Date Placeholder 4">
            <a:extLst>
              <a:ext uri="{FF2B5EF4-FFF2-40B4-BE49-F238E27FC236}">
                <a16:creationId xmlns:a16="http://schemas.microsoft.com/office/drawing/2014/main" id="{6296AA0E-A8A8-4E13-A880-12DDFCAD95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6AC6691-D3B3-4874-9327-56D3BE0AC65C}" type="datetime8">
              <a:rPr lang="en-US" altLang="en-US" sz="1300" smtClean="0"/>
              <a:pPr algn="r"/>
              <a:t>11/11/2020 3:54 AM</a:t>
            </a:fld>
            <a:endParaRPr lang="en-US" altLang="en-US" sz="1300"/>
          </a:p>
        </p:txBody>
      </p:sp>
      <p:sp>
        <p:nvSpPr>
          <p:cNvPr id="13318" name="Slide Number Placeholder 5">
            <a:extLst>
              <a:ext uri="{FF2B5EF4-FFF2-40B4-BE49-F238E27FC236}">
                <a16:creationId xmlns:a16="http://schemas.microsoft.com/office/drawing/2014/main" id="{96B9D70F-D5B7-4B83-BA76-BEFB5A234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92ABF27-8689-4330-87CB-2B6DA2AD47C6}" type="slidenum">
              <a:rPr lang="en-US" altLang="en-US" sz="1300"/>
              <a:pPr algn="r"/>
              <a:t>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AB7D561-7378-4BEA-8483-715E71E45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75111B5-A131-411C-9347-2EE7E0FAB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5364" name="Header Placeholder 3">
            <a:extLst>
              <a:ext uri="{FF2B5EF4-FFF2-40B4-BE49-F238E27FC236}">
                <a16:creationId xmlns:a16="http://schemas.microsoft.com/office/drawing/2014/main" id="{385CE50C-5993-4403-810D-F4481E9444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300"/>
              <a:t>Trees</a:t>
            </a:r>
          </a:p>
        </p:txBody>
      </p:sp>
      <p:sp>
        <p:nvSpPr>
          <p:cNvPr id="15365" name="Date Placeholder 4">
            <a:extLst>
              <a:ext uri="{FF2B5EF4-FFF2-40B4-BE49-F238E27FC236}">
                <a16:creationId xmlns:a16="http://schemas.microsoft.com/office/drawing/2014/main" id="{197FCFB0-6299-4D36-94AD-575F4E55AB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253D7B5-DDEB-4CA2-A324-896A9E2354C4}" type="datetime8">
              <a:rPr lang="en-US" altLang="en-US" sz="1300" smtClean="0"/>
              <a:pPr algn="r"/>
              <a:t>11/11/2020 3:54 AM</a:t>
            </a:fld>
            <a:endParaRPr lang="en-US" altLang="en-US" sz="1300"/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992FB1C3-EECA-48B2-860D-175A54367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DB9B6CD-B9A4-4EC0-8606-8ACD2C86D67D}" type="slidenum">
              <a:rPr lang="en-US" altLang="en-US" sz="1300"/>
              <a:pPr algn="r"/>
              <a:t>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480E90E-94A9-4EBD-A394-8FD4A7532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D5A9C312-492C-4D6A-8415-9002F9431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Header Placeholder 3">
            <a:extLst>
              <a:ext uri="{FF2B5EF4-FFF2-40B4-BE49-F238E27FC236}">
                <a16:creationId xmlns:a16="http://schemas.microsoft.com/office/drawing/2014/main" id="{0930263C-2C43-4427-8E30-7D0221FB4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300"/>
              <a:t>Trees</a:t>
            </a:r>
          </a:p>
        </p:txBody>
      </p:sp>
      <p:sp>
        <p:nvSpPr>
          <p:cNvPr id="17413" name="Date Placeholder 4">
            <a:extLst>
              <a:ext uri="{FF2B5EF4-FFF2-40B4-BE49-F238E27FC236}">
                <a16:creationId xmlns:a16="http://schemas.microsoft.com/office/drawing/2014/main" id="{BE2A2053-B3E0-4DB0-B685-3FB03115D7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8590896-C39E-4783-A8F5-185F583C6209}" type="datetime8">
              <a:rPr lang="en-US" altLang="en-US" sz="1300" smtClean="0"/>
              <a:pPr algn="r"/>
              <a:t>11/11/2020 3:54 AM</a:t>
            </a:fld>
            <a:endParaRPr lang="en-US" altLang="en-US" sz="1300"/>
          </a:p>
        </p:txBody>
      </p: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E15ABB35-3F60-4B24-8013-736983FE4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8F2EEEF-1552-4955-9DDC-7CC457C89892}" type="slidenum">
              <a:rPr lang="en-US" altLang="en-US" sz="1300"/>
              <a:pPr algn="r"/>
              <a:t>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E41BCEE-8924-42EC-9029-A1E722738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03BE049C-611F-43F9-9BA9-B5DCE0C7A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Header Placeholder 3">
            <a:extLst>
              <a:ext uri="{FF2B5EF4-FFF2-40B4-BE49-F238E27FC236}">
                <a16:creationId xmlns:a16="http://schemas.microsoft.com/office/drawing/2014/main" id="{4777E52F-F6E0-4165-BDDC-6E4054E3AC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300"/>
              <a:t>Trees</a:t>
            </a:r>
          </a:p>
        </p:txBody>
      </p:sp>
      <p:sp>
        <p:nvSpPr>
          <p:cNvPr id="20485" name="Date Placeholder 4">
            <a:extLst>
              <a:ext uri="{FF2B5EF4-FFF2-40B4-BE49-F238E27FC236}">
                <a16:creationId xmlns:a16="http://schemas.microsoft.com/office/drawing/2014/main" id="{603AC5A0-67B4-4668-98D6-6AAFA10E56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91DD2B5-9851-45B1-8D3D-6B557CC65C83}" type="datetime8">
              <a:rPr lang="en-US" altLang="en-US" sz="1300" smtClean="0"/>
              <a:pPr algn="r"/>
              <a:t>11/11/2020 3:54 AM</a:t>
            </a:fld>
            <a:endParaRPr lang="en-US" altLang="en-US" sz="1300"/>
          </a:p>
        </p:txBody>
      </p:sp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id="{C9303D56-7AA6-4D9A-A1EB-79DB81170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385868F2-E732-41C0-B93C-CB159EC17086}" type="slidenum">
              <a:rPr lang="en-US" altLang="en-US" sz="1300"/>
              <a:pPr algn="r"/>
              <a:t>10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E026156-9236-4300-BCAD-3FEBDB2C0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BE885B81-4ECC-46C5-87CA-1A0A3CD35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Header Placeholder 3">
            <a:extLst>
              <a:ext uri="{FF2B5EF4-FFF2-40B4-BE49-F238E27FC236}">
                <a16:creationId xmlns:a16="http://schemas.microsoft.com/office/drawing/2014/main" id="{B4664690-47AE-41B4-933E-5D22CC18C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300"/>
              <a:t>Trees</a:t>
            </a:r>
          </a:p>
        </p:txBody>
      </p:sp>
      <p:sp>
        <p:nvSpPr>
          <p:cNvPr id="23557" name="Date Placeholder 4">
            <a:extLst>
              <a:ext uri="{FF2B5EF4-FFF2-40B4-BE49-F238E27FC236}">
                <a16:creationId xmlns:a16="http://schemas.microsoft.com/office/drawing/2014/main" id="{4AE3D186-E51C-46C3-8E1C-53A53CB15D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AD3EABF-8A8C-4502-8223-C6C37821398B}" type="datetime8">
              <a:rPr lang="en-US" altLang="en-US" sz="1300" smtClean="0"/>
              <a:pPr algn="r"/>
              <a:t>11/11/2020 3:54 AM</a:t>
            </a:fld>
            <a:endParaRPr lang="en-US" altLang="en-US" sz="1300"/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938EC815-0BD8-4074-BCEB-765B0FD6C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25D549D-804B-463B-8937-B2235F52A003}" type="slidenum">
              <a:rPr lang="en-US" altLang="en-US" sz="1300"/>
              <a:pPr algn="r"/>
              <a:t>12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E22931FF-AAD3-4230-8878-9F38CA544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BDF59383-C4CF-4145-A3D1-ED50A86BD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27652" name="Header Placeholder 3">
            <a:extLst>
              <a:ext uri="{FF2B5EF4-FFF2-40B4-BE49-F238E27FC236}">
                <a16:creationId xmlns:a16="http://schemas.microsoft.com/office/drawing/2014/main" id="{F91F9CD6-3148-4E97-8C84-7DAADEB785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300"/>
              <a:t>Trees</a:t>
            </a:r>
          </a:p>
        </p:txBody>
      </p:sp>
      <p:sp>
        <p:nvSpPr>
          <p:cNvPr id="27653" name="Date Placeholder 4">
            <a:extLst>
              <a:ext uri="{FF2B5EF4-FFF2-40B4-BE49-F238E27FC236}">
                <a16:creationId xmlns:a16="http://schemas.microsoft.com/office/drawing/2014/main" id="{EE0D04AA-BE16-4CFE-9858-A24E4E53C7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AAC54F8-0027-45A5-B820-6B6605FD9651}" type="datetime8">
              <a:rPr lang="en-US" altLang="en-US" sz="1300" smtClean="0"/>
              <a:pPr algn="r"/>
              <a:t>11/11/2020 3:54 AM</a:t>
            </a:fld>
            <a:endParaRPr lang="en-US" altLang="en-US" sz="1300"/>
          </a:p>
        </p:txBody>
      </p:sp>
      <p:sp>
        <p:nvSpPr>
          <p:cNvPr id="27654" name="Slide Number Placeholder 5">
            <a:extLst>
              <a:ext uri="{FF2B5EF4-FFF2-40B4-BE49-F238E27FC236}">
                <a16:creationId xmlns:a16="http://schemas.microsoft.com/office/drawing/2014/main" id="{82860A96-9F31-4FE2-8F50-480B78996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4F28426-992E-4EC0-B7C3-8A9F5DC38957}" type="slidenum">
              <a:rPr lang="en-US" altLang="en-US" sz="1300"/>
              <a:pPr algn="r"/>
              <a:t>15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5EDD5BE-6ADE-41F7-A73B-39DB9C9B3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BB4D7B45-8858-444E-945E-3A42E488B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Header Placeholder 3">
            <a:extLst>
              <a:ext uri="{FF2B5EF4-FFF2-40B4-BE49-F238E27FC236}">
                <a16:creationId xmlns:a16="http://schemas.microsoft.com/office/drawing/2014/main" id="{1F3ABFB9-BB82-412D-8FDF-47667962C6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300"/>
              <a:t>Trees</a:t>
            </a:r>
          </a:p>
        </p:txBody>
      </p:sp>
      <p:sp>
        <p:nvSpPr>
          <p:cNvPr id="29701" name="Date Placeholder 4">
            <a:extLst>
              <a:ext uri="{FF2B5EF4-FFF2-40B4-BE49-F238E27FC236}">
                <a16:creationId xmlns:a16="http://schemas.microsoft.com/office/drawing/2014/main" id="{406D1A06-AC2D-45DB-99E4-82E0A65F20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5CAF2F9-FA10-4699-86B0-7D79C808B737}" type="datetime8">
              <a:rPr lang="en-US" altLang="en-US" sz="1300" smtClean="0"/>
              <a:pPr algn="r"/>
              <a:t>11/11/2020 3:54 AM</a:t>
            </a:fld>
            <a:endParaRPr lang="en-US" altLang="en-US" sz="1300"/>
          </a:p>
        </p:txBody>
      </p:sp>
      <p:sp>
        <p:nvSpPr>
          <p:cNvPr id="29702" name="Slide Number Placeholder 5">
            <a:extLst>
              <a:ext uri="{FF2B5EF4-FFF2-40B4-BE49-F238E27FC236}">
                <a16:creationId xmlns:a16="http://schemas.microsoft.com/office/drawing/2014/main" id="{8E7515B9-0FEA-4AA4-8BEA-3DF8B06583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3B29751-53F8-4E99-A521-A75EAC0BA707}" type="slidenum">
              <a:rPr lang="en-US" altLang="en-US" sz="1300"/>
              <a:pPr algn="r"/>
              <a:t>16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2C217146-E00E-464D-B8C6-DF7E528F1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49754BF5-6B9C-41E0-91D3-81C6201A5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Header Placeholder 3">
            <a:extLst>
              <a:ext uri="{FF2B5EF4-FFF2-40B4-BE49-F238E27FC236}">
                <a16:creationId xmlns:a16="http://schemas.microsoft.com/office/drawing/2014/main" id="{F7B37AE0-4862-482F-8D91-EF124D690A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300"/>
              <a:t>Trees</a:t>
            </a:r>
          </a:p>
        </p:txBody>
      </p:sp>
      <p:sp>
        <p:nvSpPr>
          <p:cNvPr id="31749" name="Date Placeholder 4">
            <a:extLst>
              <a:ext uri="{FF2B5EF4-FFF2-40B4-BE49-F238E27FC236}">
                <a16:creationId xmlns:a16="http://schemas.microsoft.com/office/drawing/2014/main" id="{406467C7-D6F3-4296-9F5D-D1518338FA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BB28387C-CA8A-407F-82BA-026302C60937}" type="datetime8">
              <a:rPr lang="en-US" altLang="en-US" sz="1300" smtClean="0"/>
              <a:pPr algn="r"/>
              <a:t>11/11/2020 3:54 AM</a:t>
            </a:fld>
            <a:endParaRPr lang="en-US" altLang="en-US" sz="1300"/>
          </a:p>
        </p:txBody>
      </p:sp>
      <p:sp>
        <p:nvSpPr>
          <p:cNvPr id="31750" name="Slide Number Placeholder 5">
            <a:extLst>
              <a:ext uri="{FF2B5EF4-FFF2-40B4-BE49-F238E27FC236}">
                <a16:creationId xmlns:a16="http://schemas.microsoft.com/office/drawing/2014/main" id="{CEF4F95A-65F0-47CA-BDD8-CC2B1512C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 defTabSz="965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601E4A2-9E20-4D3A-A775-C211E4C0D8F7}" type="slidenum">
              <a:rPr lang="en-US" altLang="en-US" sz="1300"/>
              <a:pPr algn="r"/>
              <a:t>17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80FA51A-A67F-424C-837A-DBAA3530D78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CC379C0-77AE-4937-B630-9A6998A9D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A2306BE7-31D8-4595-A035-D2A5802910D9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3F822D5E-0D2C-47B8-95E2-07D7265D425C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6C25573F-50BC-4773-8125-5046D241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55210F50-EF08-4248-8117-9E25E560FB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B9C515D5-247F-41D2-9CC1-2FCFAFF796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133B2984-24F0-493F-89BF-1BE42A4BA7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1718B85D-2FA0-4706-B106-07A706E0C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3E372913-FAD0-4F57-8A9A-63678DF352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535BB7F7-BA30-41C8-A4A4-5053DF5B4C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799BF585-AD69-47B4-B41A-16141F445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2DFBBF1A-4EFB-4C58-B140-6BE81912F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EB6AD249-389B-42A1-82EC-95A8525F9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0E914024-19BC-4D52-85FE-870556FF73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7F871B5C-EC0D-4A2E-A88B-2B9CA506A1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EB8B1289-7365-4AE1-A1E2-EC2EFD874C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2E605040-1326-4656-A73F-0B70654CC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6F5424D0-FF11-457B-AE19-853FD0553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7583294F-D46B-455A-8240-293208DA8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E67C848A-234A-48F2-AE27-36B3B52147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A53C7BB7-2BB4-479E-8C61-C63EEE95B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358A3A45-BD65-45E4-9A7D-5A0EFD1196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3CDD0B4A-432F-48C3-A77A-3B6003D50E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85CA664E-B039-47E4-8A8C-5832794E0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D02966BF-EC4C-4236-B80E-FB5714D1CF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CB95CBCE-61F9-4228-BF08-A60A931D6C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44B5C1BD-006E-4D8E-915D-661BB0BD5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5458249C-2E74-475E-898B-CBEBD67D0D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E5174B84-4C62-4C73-858F-D57F8EE34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A4755EDC-8CE7-40A7-A4E5-96E83C42B3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A2E9504B-1373-4D8E-8327-8FB1AB029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B43FC607-5D7A-4800-9D36-B266B898E4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5C7E7E6B-5448-4461-B36C-256794E3B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169E4E35-5DCB-473E-8AC0-BBB6ED2ED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99568D41-4559-4FD4-A356-8EADC27D98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A78B9C7C-A4F8-4DC4-8EA2-BECE44FF5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56D47B0F-D91C-4E82-BA51-0107A6802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0567CC0B-8E07-4C4C-93CD-129FB5AECB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ED053C6C-7005-476C-ABB6-6AF071FA46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1681CA70-5FD2-4AAC-BEFC-F066753EF3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893B7DD9-5D52-45B7-9008-1E50A21D1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5238C04F-D56F-44A9-8395-70761E9EC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D31354F8-8D23-45C6-BD34-AF56956173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72CC22C6-D36D-4E2F-80E5-D911DCC28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059340C3-CDE7-48FB-AF8E-F5744CEB7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205B8047-9770-4060-9C6C-A157DCB556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BBAAC14B-55AC-4439-84FB-EB53E4D4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D99D690A-B741-4A9C-8659-F6B9692234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9BF99AFD-A2D3-4FEC-AE28-16B3D97322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EBCDA125-DA8C-4FE7-A59B-BADCD8AD91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4B0935A1-041F-4D45-933C-5E98E1BFE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7669B3AB-E15E-458B-927C-AA6F07EF67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7DF9B85A-CAA9-495B-ACD9-E078A35540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B84D6D9F-FE75-4604-B08D-0672859131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97F8370F-C168-4728-8373-E0EBE5BD97B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13D52A48-9ED1-487D-9AE6-2CC03F1EC08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77A9F6B0-798B-49CD-9B7B-7D6446410B7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0FA18D7B-CFAA-4815-8C6D-9D1CB7780FB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7E381A9B-AAAA-4649-A203-A09BC3DF99E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A0B4CDA5-6C5C-49F3-BF7B-A8EAD9C1340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5795184E-7021-4C2F-B12F-E18F0CB7186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03CFF0BC-2763-4B98-AF76-7A3981CF003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64626129-990D-44BA-BF0F-95BCB5FDC99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7B6C57B4-AC8C-47D0-88FB-7F7B9F5909E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>
            <a:extLst>
              <a:ext uri="{FF2B5EF4-FFF2-40B4-BE49-F238E27FC236}">
                <a16:creationId xmlns:a16="http://schemas.microsoft.com/office/drawing/2014/main" id="{966B6763-E86C-4DD2-B0FF-5A07A16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70" name="Slide Number Placeholder 73">
            <a:extLst>
              <a:ext uri="{FF2B5EF4-FFF2-40B4-BE49-F238E27FC236}">
                <a16:creationId xmlns:a16="http://schemas.microsoft.com/office/drawing/2014/main" id="{CA32BC81-9398-4841-A6F0-F7DE6F474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FFA54C-8E1E-4CA9-8A6A-0DE0A635B7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1" name="Footer Placeholder 74">
            <a:extLst>
              <a:ext uri="{FF2B5EF4-FFF2-40B4-BE49-F238E27FC236}">
                <a16:creationId xmlns:a16="http://schemas.microsoft.com/office/drawing/2014/main" id="{C19EF2B6-4F37-41D1-9416-17334A750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33176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74EA5933-E98D-45FD-AC77-F26D025F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A1B27-8A8F-4D13-ACD6-A736FD652022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876966B1-626D-4A7C-ACD2-27C70E1A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1B110CB-0419-426E-A308-347D56A6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C74FE-5A79-4F9C-818F-50440D1FCCD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5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9B7879F-A8C7-4422-8C61-BD09C4FF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130F8-0EF1-4755-BC32-A26CAFA6256C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82F2BAB-249E-4588-AA22-0CE93B6B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7B658A0-697B-401E-B0F0-DBD4C462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C2585-A3BA-481B-AABD-3037F9A114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05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0D21618-15C1-4853-9A05-B7A29913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CD73B-5BE0-4420-96FF-863D3C30B003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AB030CB-E7F0-4A5C-81C7-E5F206AD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FA02B50-1B38-4A70-864C-DB68D6E3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153C-780F-4E32-A18E-D9863AEF87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90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03F15-54C4-4922-80DE-640E7CA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6E0F4-01CF-4FD2-BA65-2B47405F4393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3243C-F584-4701-815B-1DE3EC18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68966-2A83-4BB2-9AFC-79B8FDE6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1E44E-A663-4258-8A4B-DD5519C6BB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EC37C-7074-4BE4-BFF1-9839CC0B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E881-EF76-4334-98C0-40B741CD62B6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F7FEB-9542-4900-8EF2-446A6A5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8C5F0-C094-4276-A4E4-A9B7F848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470DC-AACA-4CB5-BC91-A54CF86FB3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5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9827DAE3-625D-48E8-8C65-6FE3AAA260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07A9BA33-8948-4ACE-960F-0D7F77BDA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06919ABE-52AD-47ED-8B27-4ECD9D980E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DFCD3-E3C7-44A6-85BC-D859F20AF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85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764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F3FDA2F6-8727-4F8D-B219-A29CDFB13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0273B4B1-106F-410D-B5BC-CD610B50E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828825D0-2D81-4DF6-BA1E-73F849F98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06D75-A530-4E02-84F2-26CC9C3B4D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97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9C4A4-EBFC-4FF2-AE05-CCD17A18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AAF36-6861-4329-981F-DA41E0A24C51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07873-A2E1-4D37-A500-9B3BB641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DE14D-015C-4349-808B-583F6840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ACB25-75C1-41C8-AB47-6C3637348D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1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60C40-C7E9-4F4F-8899-C1DFF83C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A40D-5237-4500-9AA2-CFD812628C26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93E01-67DB-4F72-9F7B-8197C1FA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BF2BE-55A2-463C-9086-61C2613F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3EA95-63C6-4BED-8A34-1F2B7E2C38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7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FF2F-6080-499F-A3B3-7A0E48C9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E7D0A-60FA-474E-8A75-0C4826ACA585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323A9-C090-4D5C-9F00-A2C4A0BE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F013F-2136-4AA0-A6A0-BC4035B7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15999-C7B4-44D6-90E2-4D2404EC5D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8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46A74746-34D4-4282-BB72-94A804FF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DA1C6-CBD1-4D68-918B-9EA8889CEA64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9E726DD-5CC2-4D88-99B0-0D8DC359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6EEF81F-4125-4531-9287-08299BAC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89505-BB50-4419-B5FA-FF28CEF168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C64353E8-A540-49E6-B535-CE889A68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EEA79-0378-49ED-8E04-B28A373B483D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1F803699-74DD-4C34-8239-71209176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7FCC8DD-A6D4-4A36-AECF-85D3AA97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0D957-1DED-4F96-8A10-7C3E833CB42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9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4CA8D97F-C821-439C-A3F5-DFB0DBA3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206C7-5F45-4381-B5ED-AB0C1FA1CD76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AF899B94-6AEC-4977-960D-3EED66D4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25366CB-98E5-4F0F-AB45-0903EC15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5ADE8-EC10-4E4F-B9D1-51328BEFFE2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29AF446-F990-4276-9634-5844B1F5243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3F43E1E4-7B02-47E8-A6EB-6FB2076E6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7EEBFE1B-DA9C-4630-B479-2724AC0393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5DE4847C-C8C2-4BA8-BF39-56BA82E64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65C047B1-980F-451A-8595-EF16B4C2A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2BB1DEEB-4CFA-4A48-877E-5E5789344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588E05B7-48B4-4671-BDA0-C642EEC42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B687F32B-67A1-4A62-A99C-0F4D4C7440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81602DF7-EB9E-4176-86FD-E85F1EDF4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E82FDDA7-DC9D-48A9-85C8-AF8BEE150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DC019C35-F283-4279-A703-BBDD82DE68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D43952F9-3CD9-4C65-B604-59F0E70DA3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E60362F9-54D8-4309-ADEC-FA14DC41E6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089D6FA2-61FE-4BFD-9AB7-2EB4B111CA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5DEA07C4-D665-496A-9B34-BE4F2FD1C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797E2C16-B46E-4C87-A769-E0F5CB5A0A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D0DE24D7-4220-4E15-A28E-2F9781670E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25356A37-D5AE-4971-9F34-390C937591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D107A2F5-077B-4964-909A-1589E5AEE3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0BF8A966-DEDB-443C-9797-74302F6E1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FA58C90D-041D-47D7-9CFA-76BDB38E14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35CA2966-4DE9-485D-AAEA-5C630F22C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B1DC3744-B8A0-4522-8387-100DEDC71B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35D58C6B-ED63-492C-A4B5-B0C44F3B98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243BD58D-EA11-4C36-9990-FD3EEC6F47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C70E101A-FFFD-49F6-B600-EFACD416FB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0F4773D1-EDDC-4633-A550-DF85EE521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B640C9B6-265A-47A0-90FF-AFC580B9F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2A776C93-4F4F-4089-926E-F93EF1F04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0B47E82E-1C72-4272-AAA4-8C5F631B1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16A669CA-7363-45CE-931B-B463B88E6F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C328A5DD-599A-42CA-BEF4-4035FE3A90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B258CB6D-EB6B-40A0-A30E-7D822E4DBD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538C0DDF-D3F0-40C3-934F-A16144FF1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AD4256BA-E1F2-461D-B9F0-19741A9D0D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1A0402B6-9847-416A-AD58-58A3CD26D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5665B9EE-A023-4EF4-9C11-CB864AE3F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0E6E35F2-904D-4B60-9816-3B31D28F99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A95FE24B-CB45-42C6-A144-B575287B16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35BFA2D8-6E04-4B04-893F-55BE092826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3AE877D8-19A0-4394-BFFA-A4D3B8FAD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12AEE7D8-26EB-4EEC-A687-55052C3282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2354EF18-BC94-4501-8524-028F658B6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89E8953A-C11A-4985-89FA-FC3561C730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370E36E1-1566-417C-A10D-F8D0B416E6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50DBA2A8-6F93-4340-B346-FD44D77617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id="{E68C805F-F087-4B8B-A7DA-5EF2475704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71FFFCB4-F6D9-46D8-A6E7-49245929B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D95EF1C7-01AA-4C55-BA98-657FB2B947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B58FB793-5411-4A14-856F-26163A0633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04F8858A-0E34-45DE-80B6-3FC03866A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A78B9DB7-92AE-4070-86BD-D6EC63725E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A223200E-2EA6-468C-8FA6-D8F0045C91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683686D6-894A-4A1A-93D7-4744EE578B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1ACDC0FC-ABEC-4BB2-8D32-3AF6F97EF7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63FCF697-9AB0-4EFC-B828-D5E6B097E3B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9559FE70-2288-4418-A7A6-D3AB80460360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A3B3EC1A-B42E-4DB3-9DF6-7A729D7F2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A8F42B1A-E676-45AA-A30B-4350BF35529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7C160E69-183C-4A8A-80CE-48F45373CF6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EBCA9277-2A18-4E1C-BC59-734A01BC8B5D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7DCB673C-46E5-4335-8A60-0B9A936A9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5B918B0-F714-4E79-8D98-BDA70D4E8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676400"/>
            <a:ext cx="1036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>
            <a:extLst>
              <a:ext uri="{FF2B5EF4-FFF2-40B4-BE49-F238E27FC236}">
                <a16:creationId xmlns:a16="http://schemas.microsoft.com/office/drawing/2014/main" id="{775E4312-66FC-4074-8D27-F439F335CD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4162" name="Rectangle 66">
            <a:extLst>
              <a:ext uri="{FF2B5EF4-FFF2-40B4-BE49-F238E27FC236}">
                <a16:creationId xmlns:a16="http://schemas.microsoft.com/office/drawing/2014/main" id="{C07B1D87-EB75-4F0E-A91F-D189C8A407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FF77DA64-ECAE-4834-9E02-5F1A7F51C2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E22B885-8649-4DF8-A113-7E76246293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7" r:id="rId2"/>
    <p:sldLayoutId id="2147483688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D1CBFA4F-1C4A-4185-8BAA-5BB2541D5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B9D63C82-3B49-4CEF-A68B-B2B199F5D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F150D-3152-4D07-9AFE-B14EB8A25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6CA12A-C9F0-49B5-80B9-3E0DBC904940}" type="datetimeFigureOut">
              <a:rPr lang="ko-KR" altLang="en-US"/>
              <a:pPr>
                <a:defRPr/>
              </a:pPr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37CF2-5907-4C0A-84E1-B93599D53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F44DC-3637-4551-B5EA-B481D7636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FAF33F-AD58-43AB-B078-8CAE7065F6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219C91D2-9717-4AA5-9345-B9352D6BB3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Trees</a:t>
            </a:r>
            <a:endParaRPr lang="ko-KR" altLang="en-US"/>
          </a:p>
        </p:txBody>
      </p:sp>
      <p:sp>
        <p:nvSpPr>
          <p:cNvPr id="6147" name="부제목 2">
            <a:extLst>
              <a:ext uri="{FF2B5EF4-FFF2-40B4-BE49-F238E27FC236}">
                <a16:creationId xmlns:a16="http://schemas.microsoft.com/office/drawing/2014/main" id="{53277383-6519-4231-8130-BB5047DFE3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8" name="Picture 11">
            <a:extLst>
              <a:ext uri="{FF2B5EF4-FFF2-40B4-BE49-F238E27FC236}">
                <a16:creationId xmlns:a16="http://schemas.microsoft.com/office/drawing/2014/main" id="{50CFE771-C8DB-440D-AB49-194675B43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35425"/>
            <a:ext cx="413385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5">
            <a:extLst>
              <a:ext uri="{FF2B5EF4-FFF2-40B4-BE49-F238E27FC236}">
                <a16:creationId xmlns:a16="http://schemas.microsoft.com/office/drawing/2014/main" id="{C3B424B0-9565-477D-ADCE-2490D2E1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19459" name="Slide Number Placeholder 6">
            <a:extLst>
              <a:ext uri="{FF2B5EF4-FFF2-40B4-BE49-F238E27FC236}">
                <a16:creationId xmlns:a16="http://schemas.microsoft.com/office/drawing/2014/main" id="{0DD560BC-4756-4876-88FB-573A2C7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7C49B5-A355-4954-94FE-DB3BCB90BE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D66FA407-1712-4937-8BDB-DF0035126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BinaryTree ADT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1946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C3EC222-D904-4835-B916-51D1DD9FF9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828800"/>
            <a:ext cx="3810000" cy="4495800"/>
          </a:xfrm>
        </p:spPr>
        <p:txBody>
          <a:bodyPr/>
          <a:lstStyle/>
          <a:p>
            <a:pPr eaLnBrk="1" hangingPunct="1"/>
            <a:r>
              <a:rPr lang="en-US" altLang="en-US"/>
              <a:t>The BinaryTree ADT extends the Tree ADT, i.e., it inherits all the methods of the Tree ADT</a:t>
            </a:r>
          </a:p>
          <a:p>
            <a:pPr eaLnBrk="1" hangingPunct="1"/>
            <a:r>
              <a:rPr lang="en-US" altLang="en-US"/>
              <a:t>Additional methods:</a:t>
            </a:r>
          </a:p>
          <a:p>
            <a:pPr lvl="1" eaLnBrk="1" hangingPunct="1"/>
            <a:r>
              <a:rPr lang="en-US" altLang="en-US"/>
              <a:t>position p.</a:t>
            </a:r>
            <a:r>
              <a:rPr lang="en-US" altLang="en-US">
                <a:solidFill>
                  <a:schemeClr val="tx2"/>
                </a:solidFill>
              </a:rPr>
              <a:t>left</a:t>
            </a:r>
            <a:r>
              <a:rPr lang="en-US" altLang="en-US"/>
              <a:t>()</a:t>
            </a:r>
          </a:p>
          <a:p>
            <a:pPr lvl="1" eaLnBrk="1" hangingPunct="1"/>
            <a:r>
              <a:rPr lang="en-US" altLang="en-US"/>
              <a:t>position p.</a:t>
            </a:r>
            <a:r>
              <a:rPr lang="en-US" altLang="en-US">
                <a:solidFill>
                  <a:schemeClr val="tx2"/>
                </a:solidFill>
              </a:rPr>
              <a:t>right</a:t>
            </a:r>
            <a:r>
              <a:rPr lang="en-US" altLang="en-US"/>
              <a:t>()</a:t>
            </a:r>
          </a:p>
        </p:txBody>
      </p:sp>
      <p:sp>
        <p:nvSpPr>
          <p:cNvPr id="1946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E576A2-53E6-42C6-A6CC-7E2B2141DB0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828800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en-US"/>
              <a:t>Update methods may be defined by data structures implementing the BinaryTree ADT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Proper binary tree</a:t>
            </a:r>
            <a:r>
              <a:rPr lang="en-US" altLang="en-US"/>
              <a:t>: Each node has either 0 or 2 children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9463" name="Date Placeholder 6">
            <a:extLst>
              <a:ext uri="{FF2B5EF4-FFF2-40B4-BE49-F238E27FC236}">
                <a16:creationId xmlns:a16="http://schemas.microsoft.com/office/drawing/2014/main" id="{94ACC824-0A3F-40F0-8AFE-DD582A5A54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3DAAB796-E272-4B73-B707-8EE3B228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18CFEFFD-511A-4726-B972-7ADDA036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50380B-9155-4CE4-B6EC-E19BE0D951A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99295A1-0F1C-409A-ADB6-79ECBC756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Properties of Proper Binary Trees</a:t>
            </a:r>
          </a:p>
        </p:txBody>
      </p:sp>
      <p:sp>
        <p:nvSpPr>
          <p:cNvPr id="2150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5611922-3E0B-43DD-895E-15B281EF5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3048000" cy="2590800"/>
          </a:xfrm>
        </p:spPr>
        <p:txBody>
          <a:bodyPr/>
          <a:lstStyle/>
          <a:p>
            <a:pPr eaLnBrk="1" hangingPunct="1"/>
            <a:r>
              <a:rPr lang="en-US" altLang="en-US" sz="2400"/>
              <a:t>Notation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n	</a:t>
            </a:r>
            <a:r>
              <a:rPr lang="en-US" altLang="en-US" sz="2000"/>
              <a:t>number of nodes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e	</a:t>
            </a:r>
            <a:r>
              <a:rPr lang="en-US" altLang="en-US" sz="2000"/>
              <a:t>number of external nodes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i	</a:t>
            </a:r>
            <a:r>
              <a:rPr lang="en-US" altLang="en-US" sz="2000"/>
              <a:t>number of internal nodes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h	</a:t>
            </a:r>
            <a:r>
              <a:rPr lang="en-US" altLang="en-US" sz="2000"/>
              <a:t>height</a:t>
            </a:r>
          </a:p>
        </p:txBody>
      </p:sp>
      <p:sp>
        <p:nvSpPr>
          <p:cNvPr id="21510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B6AC488-E408-4DD8-B3F8-E41131D13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/>
              <a:t>Properties: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e </a:t>
            </a:r>
            <a:r>
              <a:rPr lang="en-US" altLang="en-US" sz="2400" b="1">
                <a:latin typeface="Symbol" panose="05050102010706020507" pitchFamily="18" charset="2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</a:rPr>
              <a:t> i </a:t>
            </a:r>
            <a:r>
              <a:rPr lang="en-US" altLang="en-US" sz="2400" b="1">
                <a:latin typeface="Symbol" panose="05050102010706020507" pitchFamily="18" charset="2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 b="1">
                <a:latin typeface="Symbol" panose="05050102010706020507" pitchFamily="18" charset="2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</a:rPr>
              <a:t>e </a:t>
            </a:r>
            <a:r>
              <a:rPr lang="en-US" altLang="en-US" sz="2400" b="1">
                <a:latin typeface="Symbol" panose="05050102010706020507" pitchFamily="18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h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en-US" sz="2400" b="1" i="1">
                <a:latin typeface="Times New Roman" panose="02020603050405020304" pitchFamily="18" charset="0"/>
              </a:rPr>
              <a:t>i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h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 b="1">
                <a:latin typeface="Symbol" panose="05050102010706020507" pitchFamily="18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1)</a:t>
            </a:r>
            <a:r>
              <a:rPr lang="en-US" altLang="en-US" sz="2400" b="1">
                <a:latin typeface="Symbol" panose="05050102010706020507" pitchFamily="18" charset="2"/>
              </a:rPr>
              <a:t>/</a:t>
            </a: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e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="1" i="1" baseline="30000">
                <a:latin typeface="Times New Roman" panose="02020603050405020304" pitchFamily="18" charset="0"/>
              </a:rPr>
              <a:t>h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h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log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</a:rPr>
              <a:t>e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h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log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(</a:t>
            </a:r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 b="1">
                <a:latin typeface="Symbol" panose="05050102010706020507" pitchFamily="18" charset="2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1)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Symbol" panose="05050102010706020507" pitchFamily="18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  <a:endParaRPr lang="en-US" altLang="en-US" sz="2400" baseline="3000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1511" name="Oval 6">
            <a:extLst>
              <a:ext uri="{FF2B5EF4-FFF2-40B4-BE49-F238E27FC236}">
                <a16:creationId xmlns:a16="http://schemas.microsoft.com/office/drawing/2014/main" id="{A9D0C073-5283-4A89-86E5-E7CCB746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12" name="Oval 7">
            <a:extLst>
              <a:ext uri="{FF2B5EF4-FFF2-40B4-BE49-F238E27FC236}">
                <a16:creationId xmlns:a16="http://schemas.microsoft.com/office/drawing/2014/main" id="{C2C2A3C8-3F6C-49E9-BC03-50F006533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21513" name="Oval 8">
            <a:extLst>
              <a:ext uri="{FF2B5EF4-FFF2-40B4-BE49-F238E27FC236}">
                <a16:creationId xmlns:a16="http://schemas.microsoft.com/office/drawing/2014/main" id="{C7D3AAC6-702F-4C64-920B-E2A8DD11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0ACF9ACE-44B9-4A86-9AB6-6A02E61F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5" name="Rectangle 13">
            <a:extLst>
              <a:ext uri="{FF2B5EF4-FFF2-40B4-BE49-F238E27FC236}">
                <a16:creationId xmlns:a16="http://schemas.microsoft.com/office/drawing/2014/main" id="{82140DE7-F840-4CD5-99C5-A62A56430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6" name="Rectangle 14">
            <a:extLst>
              <a:ext uri="{FF2B5EF4-FFF2-40B4-BE49-F238E27FC236}">
                <a16:creationId xmlns:a16="http://schemas.microsoft.com/office/drawing/2014/main" id="{D06E2162-C297-4C90-9127-7448F163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1517" name="AutoShape 15">
            <a:extLst>
              <a:ext uri="{FF2B5EF4-FFF2-40B4-BE49-F238E27FC236}">
                <a16:creationId xmlns:a16="http://schemas.microsoft.com/office/drawing/2014/main" id="{20FCC1C9-4CB3-4B28-BE9D-E98ABA152BBB}"/>
              </a:ext>
            </a:extLst>
          </p:cNvPr>
          <p:cNvCxnSpPr>
            <a:cxnSpLocks noChangeShapeType="1"/>
            <a:stCxn id="21511" idx="3"/>
            <a:endCxn id="21513" idx="7"/>
          </p:cNvCxnSpPr>
          <p:nvPr/>
        </p:nvCxnSpPr>
        <p:spPr bwMode="auto">
          <a:xfrm flipH="1">
            <a:off x="3221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6">
            <a:extLst>
              <a:ext uri="{FF2B5EF4-FFF2-40B4-BE49-F238E27FC236}">
                <a16:creationId xmlns:a16="http://schemas.microsoft.com/office/drawing/2014/main" id="{B6FB4E0B-6582-4607-AC70-AE1380C86C5B}"/>
              </a:ext>
            </a:extLst>
          </p:cNvPr>
          <p:cNvCxnSpPr>
            <a:cxnSpLocks noChangeShapeType="1"/>
            <a:stCxn id="21512" idx="1"/>
            <a:endCxn id="21511" idx="5"/>
          </p:cNvCxnSpPr>
          <p:nvPr/>
        </p:nvCxnSpPr>
        <p:spPr bwMode="auto">
          <a:xfrm flipH="1" flipV="1">
            <a:off x="3983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7">
            <a:extLst>
              <a:ext uri="{FF2B5EF4-FFF2-40B4-BE49-F238E27FC236}">
                <a16:creationId xmlns:a16="http://schemas.microsoft.com/office/drawing/2014/main" id="{50F8C1CA-500E-4B22-A259-698BFB4BB0C0}"/>
              </a:ext>
            </a:extLst>
          </p:cNvPr>
          <p:cNvCxnSpPr>
            <a:cxnSpLocks noChangeShapeType="1"/>
            <a:stCxn id="21516" idx="0"/>
            <a:endCxn id="21512" idx="5"/>
          </p:cNvCxnSpPr>
          <p:nvPr/>
        </p:nvCxnSpPr>
        <p:spPr bwMode="auto">
          <a:xfrm flipH="1" flipV="1">
            <a:off x="4745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8">
            <a:extLst>
              <a:ext uri="{FF2B5EF4-FFF2-40B4-BE49-F238E27FC236}">
                <a16:creationId xmlns:a16="http://schemas.microsoft.com/office/drawing/2014/main" id="{E4DE3345-24C3-40DA-9E03-43CF5F21F140}"/>
              </a:ext>
            </a:extLst>
          </p:cNvPr>
          <p:cNvCxnSpPr>
            <a:cxnSpLocks noChangeShapeType="1"/>
            <a:stCxn id="21515" idx="0"/>
            <a:endCxn id="21512" idx="3"/>
          </p:cNvCxnSpPr>
          <p:nvPr/>
        </p:nvCxnSpPr>
        <p:spPr bwMode="auto">
          <a:xfrm flipV="1">
            <a:off x="4229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21">
            <a:extLst>
              <a:ext uri="{FF2B5EF4-FFF2-40B4-BE49-F238E27FC236}">
                <a16:creationId xmlns:a16="http://schemas.microsoft.com/office/drawing/2014/main" id="{623E65B0-69FB-4886-8C8A-41DB0D12CE84}"/>
              </a:ext>
            </a:extLst>
          </p:cNvPr>
          <p:cNvCxnSpPr>
            <a:cxnSpLocks noChangeShapeType="1"/>
            <a:stCxn id="21514" idx="0"/>
            <a:endCxn id="21513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22">
            <a:extLst>
              <a:ext uri="{FF2B5EF4-FFF2-40B4-BE49-F238E27FC236}">
                <a16:creationId xmlns:a16="http://schemas.microsoft.com/office/drawing/2014/main" id="{6C251099-BE99-4125-86BA-8EB38B515A92}"/>
              </a:ext>
            </a:extLst>
          </p:cNvPr>
          <p:cNvCxnSpPr>
            <a:cxnSpLocks noChangeShapeType="1"/>
            <a:stCxn id="21523" idx="0"/>
            <a:endCxn id="21513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Rectangle 23">
            <a:extLst>
              <a:ext uri="{FF2B5EF4-FFF2-40B4-BE49-F238E27FC236}">
                <a16:creationId xmlns:a16="http://schemas.microsoft.com/office/drawing/2014/main" id="{06BCD0E0-9747-45DA-9062-9F379D1D5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1524" name="Group 38">
            <a:extLst>
              <a:ext uri="{FF2B5EF4-FFF2-40B4-BE49-F238E27FC236}">
                <a16:creationId xmlns:a16="http://schemas.microsoft.com/office/drawing/2014/main" id="{041D8D8D-17A9-4E98-B45F-3C8E5E6D656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581400"/>
            <a:ext cx="2311400" cy="2286000"/>
            <a:chOff x="2064" y="2256"/>
            <a:chExt cx="1456" cy="1440"/>
          </a:xfrm>
        </p:grpSpPr>
        <p:sp>
          <p:nvSpPr>
            <p:cNvPr id="21526" name="Oval 24">
              <a:extLst>
                <a:ext uri="{FF2B5EF4-FFF2-40B4-BE49-F238E27FC236}">
                  <a16:creationId xmlns:a16="http://schemas.microsoft.com/office/drawing/2014/main" id="{9CBE2182-A145-4A7E-BA67-3BF2761A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1527" name="Oval 25">
              <a:extLst>
                <a:ext uri="{FF2B5EF4-FFF2-40B4-BE49-F238E27FC236}">
                  <a16:creationId xmlns:a16="http://schemas.microsoft.com/office/drawing/2014/main" id="{4A269CCA-6423-4320-AF6F-F6E7C09A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1528" name="Rectangle 26">
              <a:extLst>
                <a:ext uri="{FF2B5EF4-FFF2-40B4-BE49-F238E27FC236}">
                  <a16:creationId xmlns:a16="http://schemas.microsoft.com/office/drawing/2014/main" id="{839730DF-C328-42CB-9A9D-B29173A32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21529" name="AutoShape 28">
              <a:extLst>
                <a:ext uri="{FF2B5EF4-FFF2-40B4-BE49-F238E27FC236}">
                  <a16:creationId xmlns:a16="http://schemas.microsoft.com/office/drawing/2014/main" id="{1BD572EB-C08B-4EC5-845A-75E40D49B480}"/>
                </a:ext>
              </a:extLst>
            </p:cNvPr>
            <p:cNvCxnSpPr>
              <a:cxnSpLocks noChangeShapeType="1"/>
              <a:stCxn id="21527" idx="1"/>
              <a:endCxn id="21526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0" name="AutoShape 29">
              <a:extLst>
                <a:ext uri="{FF2B5EF4-FFF2-40B4-BE49-F238E27FC236}">
                  <a16:creationId xmlns:a16="http://schemas.microsoft.com/office/drawing/2014/main" id="{21606A35-2E95-449A-A82A-3391D8400E06}"/>
                </a:ext>
              </a:extLst>
            </p:cNvPr>
            <p:cNvCxnSpPr>
              <a:cxnSpLocks noChangeShapeType="1"/>
              <a:stCxn id="21534" idx="1"/>
              <a:endCxn id="21527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1" name="AutoShape 30">
              <a:extLst>
                <a:ext uri="{FF2B5EF4-FFF2-40B4-BE49-F238E27FC236}">
                  <a16:creationId xmlns:a16="http://schemas.microsoft.com/office/drawing/2014/main" id="{546A89C1-EF80-4E32-BC6F-56030A01ADE6}"/>
                </a:ext>
              </a:extLst>
            </p:cNvPr>
            <p:cNvCxnSpPr>
              <a:cxnSpLocks noChangeShapeType="1"/>
              <a:stCxn id="21528" idx="0"/>
              <a:endCxn id="21527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2" name="Rectangle 31">
              <a:extLst>
                <a:ext uri="{FF2B5EF4-FFF2-40B4-BE49-F238E27FC236}">
                  <a16:creationId xmlns:a16="http://schemas.microsoft.com/office/drawing/2014/main" id="{F3618590-2A1B-478C-BFBC-991F707C7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21533" name="AutoShape 32">
              <a:extLst>
                <a:ext uri="{FF2B5EF4-FFF2-40B4-BE49-F238E27FC236}">
                  <a16:creationId xmlns:a16="http://schemas.microsoft.com/office/drawing/2014/main" id="{722CB476-39CD-43AA-89B3-487454EBC42F}"/>
                </a:ext>
              </a:extLst>
            </p:cNvPr>
            <p:cNvCxnSpPr>
              <a:cxnSpLocks noChangeShapeType="1"/>
              <a:stCxn id="21532" idx="0"/>
              <a:endCxn id="21526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4" name="Oval 33">
              <a:extLst>
                <a:ext uri="{FF2B5EF4-FFF2-40B4-BE49-F238E27FC236}">
                  <a16:creationId xmlns:a16="http://schemas.microsoft.com/office/drawing/2014/main" id="{A68A6BAA-363E-4693-8C26-230BCFF59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1535" name="Rectangle 34">
              <a:extLst>
                <a:ext uri="{FF2B5EF4-FFF2-40B4-BE49-F238E27FC236}">
                  <a16:creationId xmlns:a16="http://schemas.microsoft.com/office/drawing/2014/main" id="{8C4B140B-CC30-4EAF-ABE7-D521B6501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536" name="Rectangle 35">
              <a:extLst>
                <a:ext uri="{FF2B5EF4-FFF2-40B4-BE49-F238E27FC236}">
                  <a16:creationId xmlns:a16="http://schemas.microsoft.com/office/drawing/2014/main" id="{3F63C35D-CCAC-42EC-A6FD-64EC85A3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21537" name="AutoShape 36">
              <a:extLst>
                <a:ext uri="{FF2B5EF4-FFF2-40B4-BE49-F238E27FC236}">
                  <a16:creationId xmlns:a16="http://schemas.microsoft.com/office/drawing/2014/main" id="{DE136E0A-AE74-4FD1-9B3D-CF7A3D5CE163}"/>
                </a:ext>
              </a:extLst>
            </p:cNvPr>
            <p:cNvCxnSpPr>
              <a:cxnSpLocks noChangeShapeType="1"/>
              <a:stCxn id="21536" idx="0"/>
              <a:endCxn id="21534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AutoShape 37">
              <a:extLst>
                <a:ext uri="{FF2B5EF4-FFF2-40B4-BE49-F238E27FC236}">
                  <a16:creationId xmlns:a16="http://schemas.microsoft.com/office/drawing/2014/main" id="{36E29C58-6582-4B5A-A9C6-342376594C87}"/>
                </a:ext>
              </a:extLst>
            </p:cNvPr>
            <p:cNvCxnSpPr>
              <a:cxnSpLocks noChangeShapeType="1"/>
              <a:stCxn id="21535" idx="0"/>
              <a:endCxn id="21534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25" name="Date Placeholder 33">
            <a:extLst>
              <a:ext uri="{FF2B5EF4-FFF2-40B4-BE49-F238E27FC236}">
                <a16:creationId xmlns:a16="http://schemas.microsoft.com/office/drawing/2014/main" id="{EFBF35BD-CCA2-4D7C-8AF6-A8AA87327D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13A0DEEF-24B7-412E-9B1F-807E074C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95E0C5E4-0327-4674-BC36-BC1BDC4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2D9894-9ED0-429E-B33D-12B8B39160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B5DF7052-1286-498E-A9AC-CFDE22764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Inorder Traversal</a:t>
            </a:r>
          </a:p>
        </p:txBody>
      </p:sp>
      <p:sp>
        <p:nvSpPr>
          <p:cNvPr id="2253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B04B66-CA3D-4991-ABEA-967BE2975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0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y(v) = depth of v</a:t>
            </a:r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D2865D48-D90E-49E2-979B-319D22240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en-US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22535" name="Group 5">
            <a:extLst>
              <a:ext uri="{FF2B5EF4-FFF2-40B4-BE49-F238E27FC236}">
                <a16:creationId xmlns:a16="http://schemas.microsoft.com/office/drawing/2014/main" id="{CC2F1E52-EF8D-4CF5-A898-5883503179A3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3962400"/>
            <a:ext cx="3429000" cy="2286000"/>
            <a:chOff x="2928" y="2256"/>
            <a:chExt cx="2160" cy="1440"/>
          </a:xfrm>
        </p:grpSpPr>
        <p:sp>
          <p:nvSpPr>
            <p:cNvPr id="22546" name="Oval 6">
              <a:extLst>
                <a:ext uri="{FF2B5EF4-FFF2-40B4-BE49-F238E27FC236}">
                  <a16:creationId xmlns:a16="http://schemas.microsoft.com/office/drawing/2014/main" id="{AB99DDE1-209C-4DFF-AA92-FE8DDEFEE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2547" name="Oval 7">
              <a:extLst>
                <a:ext uri="{FF2B5EF4-FFF2-40B4-BE49-F238E27FC236}">
                  <a16:creationId xmlns:a16="http://schemas.microsoft.com/office/drawing/2014/main" id="{CF68F8AD-E519-4467-8E64-19154C66C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2548" name="Oval 8">
              <a:extLst>
                <a:ext uri="{FF2B5EF4-FFF2-40B4-BE49-F238E27FC236}">
                  <a16:creationId xmlns:a16="http://schemas.microsoft.com/office/drawing/2014/main" id="{67350446-1F50-4177-972B-2242C3942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2549" name="Oval 9">
              <a:extLst>
                <a:ext uri="{FF2B5EF4-FFF2-40B4-BE49-F238E27FC236}">
                  <a16:creationId xmlns:a16="http://schemas.microsoft.com/office/drawing/2014/main" id="{763F64F8-B921-4CD8-9C2B-68DEEFB1D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2550" name="Rectangle 10">
              <a:extLst>
                <a:ext uri="{FF2B5EF4-FFF2-40B4-BE49-F238E27FC236}">
                  <a16:creationId xmlns:a16="http://schemas.microsoft.com/office/drawing/2014/main" id="{5011E9EE-D86C-495F-B57A-FA5FD9429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51" name="Rectangle 11">
              <a:extLst>
                <a:ext uri="{FF2B5EF4-FFF2-40B4-BE49-F238E27FC236}">
                  <a16:creationId xmlns:a16="http://schemas.microsoft.com/office/drawing/2014/main" id="{82F42F53-ABAF-442B-AE0D-EA3ABBA9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52" name="Rectangle 12">
              <a:extLst>
                <a:ext uri="{FF2B5EF4-FFF2-40B4-BE49-F238E27FC236}">
                  <a16:creationId xmlns:a16="http://schemas.microsoft.com/office/drawing/2014/main" id="{FA249F5D-27E5-4FB5-A63F-94A58FD8E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53" name="Rectangle 13">
              <a:extLst>
                <a:ext uri="{FF2B5EF4-FFF2-40B4-BE49-F238E27FC236}">
                  <a16:creationId xmlns:a16="http://schemas.microsoft.com/office/drawing/2014/main" id="{2325EDEE-1067-4631-890F-02C513E23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554" name="Rectangle 14">
              <a:extLst>
                <a:ext uri="{FF2B5EF4-FFF2-40B4-BE49-F238E27FC236}">
                  <a16:creationId xmlns:a16="http://schemas.microsoft.com/office/drawing/2014/main" id="{08B18DB7-EFB9-45C0-BA5A-162757969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22555" name="AutoShape 15">
              <a:extLst>
                <a:ext uri="{FF2B5EF4-FFF2-40B4-BE49-F238E27FC236}">
                  <a16:creationId xmlns:a16="http://schemas.microsoft.com/office/drawing/2014/main" id="{49FAC756-E09A-4F00-8163-34591D716206}"/>
                </a:ext>
              </a:extLst>
            </p:cNvPr>
            <p:cNvCxnSpPr>
              <a:cxnSpLocks noChangeShapeType="1"/>
              <a:stCxn id="22546" idx="3"/>
              <a:endCxn id="2254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AutoShape 16">
              <a:extLst>
                <a:ext uri="{FF2B5EF4-FFF2-40B4-BE49-F238E27FC236}">
                  <a16:creationId xmlns:a16="http://schemas.microsoft.com/office/drawing/2014/main" id="{9AD27323-8DFA-42A9-A571-FBB0D0BB160F}"/>
                </a:ext>
              </a:extLst>
            </p:cNvPr>
            <p:cNvCxnSpPr>
              <a:cxnSpLocks noChangeShapeType="1"/>
              <a:stCxn id="22547" idx="1"/>
              <a:endCxn id="2254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AutoShape 17">
              <a:extLst>
                <a:ext uri="{FF2B5EF4-FFF2-40B4-BE49-F238E27FC236}">
                  <a16:creationId xmlns:a16="http://schemas.microsoft.com/office/drawing/2014/main" id="{02CB6D40-79DB-43E1-8FAB-B69DA03D6C65}"/>
                </a:ext>
              </a:extLst>
            </p:cNvPr>
            <p:cNvCxnSpPr>
              <a:cxnSpLocks noChangeShapeType="1"/>
              <a:stCxn id="22554" idx="0"/>
              <a:endCxn id="2254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AutoShape 18">
              <a:extLst>
                <a:ext uri="{FF2B5EF4-FFF2-40B4-BE49-F238E27FC236}">
                  <a16:creationId xmlns:a16="http://schemas.microsoft.com/office/drawing/2014/main" id="{5D952BDA-B848-4E31-B793-863A062F347A}"/>
                </a:ext>
              </a:extLst>
            </p:cNvPr>
            <p:cNvCxnSpPr>
              <a:cxnSpLocks noChangeShapeType="1"/>
              <a:stCxn id="22553" idx="0"/>
              <a:endCxn id="2254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9" name="AutoShape 19">
              <a:extLst>
                <a:ext uri="{FF2B5EF4-FFF2-40B4-BE49-F238E27FC236}">
                  <a16:creationId xmlns:a16="http://schemas.microsoft.com/office/drawing/2014/main" id="{CF10063D-293A-4197-AC5E-05FE6F501715}"/>
                </a:ext>
              </a:extLst>
            </p:cNvPr>
            <p:cNvCxnSpPr>
              <a:cxnSpLocks noChangeShapeType="1"/>
              <a:stCxn id="22552" idx="0"/>
              <a:endCxn id="2254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0" name="AutoShape 20">
              <a:extLst>
                <a:ext uri="{FF2B5EF4-FFF2-40B4-BE49-F238E27FC236}">
                  <a16:creationId xmlns:a16="http://schemas.microsoft.com/office/drawing/2014/main" id="{0308A776-0536-46AA-8979-F9D716862A11}"/>
                </a:ext>
              </a:extLst>
            </p:cNvPr>
            <p:cNvCxnSpPr>
              <a:cxnSpLocks noChangeShapeType="1"/>
              <a:stCxn id="22551" idx="0"/>
              <a:endCxn id="2254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1" name="AutoShape 21">
              <a:extLst>
                <a:ext uri="{FF2B5EF4-FFF2-40B4-BE49-F238E27FC236}">
                  <a16:creationId xmlns:a16="http://schemas.microsoft.com/office/drawing/2014/main" id="{37A04BCE-5B02-49ED-804C-C5DB80AF2D3B}"/>
                </a:ext>
              </a:extLst>
            </p:cNvPr>
            <p:cNvCxnSpPr>
              <a:cxnSpLocks noChangeShapeType="1"/>
              <a:stCxn id="22550" idx="0"/>
              <a:endCxn id="2254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2" name="AutoShape 22">
              <a:extLst>
                <a:ext uri="{FF2B5EF4-FFF2-40B4-BE49-F238E27FC236}">
                  <a16:creationId xmlns:a16="http://schemas.microsoft.com/office/drawing/2014/main" id="{B0203B2C-A442-42D1-BDB2-2A08367E5A67}"/>
                </a:ext>
              </a:extLst>
            </p:cNvPr>
            <p:cNvCxnSpPr>
              <a:cxnSpLocks noChangeShapeType="1"/>
              <a:stCxn id="22549" idx="1"/>
              <a:endCxn id="2254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6" name="Text Box 23">
            <a:extLst>
              <a:ext uri="{FF2B5EF4-FFF2-40B4-BE49-F238E27FC236}">
                <a16:creationId xmlns:a16="http://schemas.microsoft.com/office/drawing/2014/main" id="{59AAD061-D8A6-4DF6-896C-256B3809E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2537" name="Text Box 24">
            <a:extLst>
              <a:ext uri="{FF2B5EF4-FFF2-40B4-BE49-F238E27FC236}">
                <a16:creationId xmlns:a16="http://schemas.microsoft.com/office/drawing/2014/main" id="{1E35D017-A270-41C7-A9C5-CDBBC6C44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538" name="Text Box 25">
            <a:extLst>
              <a:ext uri="{FF2B5EF4-FFF2-40B4-BE49-F238E27FC236}">
                <a16:creationId xmlns:a16="http://schemas.microsoft.com/office/drawing/2014/main" id="{34D38DEB-DB8A-46E3-9F50-04BDE4BD6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2539" name="Text Box 26">
            <a:extLst>
              <a:ext uri="{FF2B5EF4-FFF2-40B4-BE49-F238E27FC236}">
                <a16:creationId xmlns:a16="http://schemas.microsoft.com/office/drawing/2014/main" id="{4E82C1B2-6301-4A3F-8920-CE6E7851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2540" name="Text Box 27">
            <a:extLst>
              <a:ext uri="{FF2B5EF4-FFF2-40B4-BE49-F238E27FC236}">
                <a16:creationId xmlns:a16="http://schemas.microsoft.com/office/drawing/2014/main" id="{A6C850A4-82EC-4F9A-9B1E-ABE616391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2541" name="Text Box 28">
            <a:extLst>
              <a:ext uri="{FF2B5EF4-FFF2-40B4-BE49-F238E27FC236}">
                <a16:creationId xmlns:a16="http://schemas.microsoft.com/office/drawing/2014/main" id="{08B8963F-18CC-4D5A-B867-FF9F2AF3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2542" name="Text Box 29">
            <a:extLst>
              <a:ext uri="{FF2B5EF4-FFF2-40B4-BE49-F238E27FC236}">
                <a16:creationId xmlns:a16="http://schemas.microsoft.com/office/drawing/2014/main" id="{A27ADF4D-2DF8-4E9E-B150-0FED5DA59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543" name="Text Box 30">
            <a:extLst>
              <a:ext uri="{FF2B5EF4-FFF2-40B4-BE49-F238E27FC236}">
                <a16:creationId xmlns:a16="http://schemas.microsoft.com/office/drawing/2014/main" id="{EF84F91C-88E7-44B8-9F98-2618DDABA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2544" name="Text Box 31">
            <a:extLst>
              <a:ext uri="{FF2B5EF4-FFF2-40B4-BE49-F238E27FC236}">
                <a16:creationId xmlns:a16="http://schemas.microsoft.com/office/drawing/2014/main" id="{69AE2C36-24EB-4E1E-90FE-50F367445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2545" name="Date Placeholder 33">
            <a:extLst>
              <a:ext uri="{FF2B5EF4-FFF2-40B4-BE49-F238E27FC236}">
                <a16:creationId xmlns:a16="http://schemas.microsoft.com/office/drawing/2014/main" id="{BF4AC067-C968-439F-8685-9B90C640C1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6B6F2FF6-4F14-479F-B917-5C1FC3C7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5297B1AF-D31C-4CF0-BC34-780599C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DDC2F9-7EAD-453E-9214-A547FD9208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471EAFB-CA5D-4BD1-8312-7D76BD084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/>
              <a:t>Print Arithmetic Expressions</a:t>
            </a:r>
          </a:p>
        </p:txBody>
      </p:sp>
      <p:sp>
        <p:nvSpPr>
          <p:cNvPr id="2458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8298F0-6DCB-4D64-B194-8C07D8B8D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print “(“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print “)“ after traversing right subtree</a:t>
            </a: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4FB526CD-5838-4D3B-B323-366B8ED78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00200"/>
            <a:ext cx="4191000" cy="3168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printExpression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b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>
                <a:solidFill>
                  <a:schemeClr val="accent2"/>
                </a:solidFill>
              </a:rPr>
              <a:t>“</a:t>
            </a:r>
            <a:r>
              <a:rPr lang="en-US" altLang="en-US" sz="2400">
                <a:solidFill>
                  <a:srgbClr val="000000"/>
                </a:solidFill>
              </a:rPr>
              <a:t>(</a:t>
            </a:r>
            <a:r>
              <a:rPr lang="en-US" altLang="en-US" sz="2400">
                <a:solidFill>
                  <a:schemeClr val="accent2"/>
                </a:solidFill>
              </a:rPr>
              <a:t>’’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v.left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en-US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v.right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print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>
                <a:solidFill>
                  <a:schemeClr val="accent2"/>
                </a:solidFill>
              </a:rPr>
              <a:t>“</a:t>
            </a:r>
            <a:r>
              <a:rPr lang="en-US" altLang="en-US" sz="2400">
                <a:solidFill>
                  <a:srgbClr val="000000"/>
                </a:solidFill>
              </a:rPr>
              <a:t>)</a:t>
            </a:r>
            <a:r>
              <a:rPr lang="en-US" altLang="en-US" sz="2400">
                <a:solidFill>
                  <a:schemeClr val="accent2"/>
                </a:solidFill>
              </a:rPr>
              <a:t>’’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24583" name="Group 5">
            <a:extLst>
              <a:ext uri="{FF2B5EF4-FFF2-40B4-BE49-F238E27FC236}">
                <a16:creationId xmlns:a16="http://schemas.microsoft.com/office/drawing/2014/main" id="{6FB6BC7D-EF30-4125-8ADC-3E887B58109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886200"/>
            <a:ext cx="3429000" cy="2286000"/>
            <a:chOff x="2928" y="2256"/>
            <a:chExt cx="2160" cy="1440"/>
          </a:xfrm>
        </p:grpSpPr>
        <p:sp>
          <p:nvSpPr>
            <p:cNvPr id="24586" name="Oval 6">
              <a:extLst>
                <a:ext uri="{FF2B5EF4-FFF2-40B4-BE49-F238E27FC236}">
                  <a16:creationId xmlns:a16="http://schemas.microsoft.com/office/drawing/2014/main" id="{6EC5E618-04B1-4142-8FB4-637649EFE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24587" name="Oval 7">
              <a:extLst>
                <a:ext uri="{FF2B5EF4-FFF2-40B4-BE49-F238E27FC236}">
                  <a16:creationId xmlns:a16="http://schemas.microsoft.com/office/drawing/2014/main" id="{EB0D413E-885B-4FEE-959B-6611CF2D7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24588" name="Oval 8">
              <a:extLst>
                <a:ext uri="{FF2B5EF4-FFF2-40B4-BE49-F238E27FC236}">
                  <a16:creationId xmlns:a16="http://schemas.microsoft.com/office/drawing/2014/main" id="{27BA588D-3850-42DA-BE19-5FDE78ADD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4589" name="Oval 9">
              <a:extLst>
                <a:ext uri="{FF2B5EF4-FFF2-40B4-BE49-F238E27FC236}">
                  <a16:creationId xmlns:a16="http://schemas.microsoft.com/office/drawing/2014/main" id="{649F0514-BE76-480A-9C30-2C4234423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24590" name="Rectangle 10">
              <a:extLst>
                <a:ext uri="{FF2B5EF4-FFF2-40B4-BE49-F238E27FC236}">
                  <a16:creationId xmlns:a16="http://schemas.microsoft.com/office/drawing/2014/main" id="{19B36FFA-7A5C-427B-9383-07715236A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24591" name="Rectangle 11">
              <a:extLst>
                <a:ext uri="{FF2B5EF4-FFF2-40B4-BE49-F238E27FC236}">
                  <a16:creationId xmlns:a16="http://schemas.microsoft.com/office/drawing/2014/main" id="{DA1D7E3B-4BB6-4ADD-B176-C2521D8C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24592" name="Rectangle 12">
              <a:extLst>
                <a:ext uri="{FF2B5EF4-FFF2-40B4-BE49-F238E27FC236}">
                  <a16:creationId xmlns:a16="http://schemas.microsoft.com/office/drawing/2014/main" id="{5A725346-4563-45AF-926E-BF4693F63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24593" name="Rectangle 13">
              <a:extLst>
                <a:ext uri="{FF2B5EF4-FFF2-40B4-BE49-F238E27FC236}">
                  <a16:creationId xmlns:a16="http://schemas.microsoft.com/office/drawing/2014/main" id="{CF2E7D64-BD6A-4D86-BCF6-9200FD920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24594" name="Rectangle 14">
              <a:extLst>
                <a:ext uri="{FF2B5EF4-FFF2-40B4-BE49-F238E27FC236}">
                  <a16:creationId xmlns:a16="http://schemas.microsoft.com/office/drawing/2014/main" id="{3BCBC86B-926B-42BA-9509-1857952BA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cxnSp>
          <p:nvCxnSpPr>
            <p:cNvPr id="24595" name="AutoShape 15">
              <a:extLst>
                <a:ext uri="{FF2B5EF4-FFF2-40B4-BE49-F238E27FC236}">
                  <a16:creationId xmlns:a16="http://schemas.microsoft.com/office/drawing/2014/main" id="{7AFB387F-314A-4E1B-A735-8E1871788BB8}"/>
                </a:ext>
              </a:extLst>
            </p:cNvPr>
            <p:cNvCxnSpPr>
              <a:cxnSpLocks noChangeShapeType="1"/>
              <a:stCxn id="24586" idx="3"/>
              <a:endCxn id="2458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16">
              <a:extLst>
                <a:ext uri="{FF2B5EF4-FFF2-40B4-BE49-F238E27FC236}">
                  <a16:creationId xmlns:a16="http://schemas.microsoft.com/office/drawing/2014/main" id="{097CDCCB-2B3E-4D74-8AF0-076305037642}"/>
                </a:ext>
              </a:extLst>
            </p:cNvPr>
            <p:cNvCxnSpPr>
              <a:cxnSpLocks noChangeShapeType="1"/>
              <a:stCxn id="24587" idx="1"/>
              <a:endCxn id="2458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7" name="AutoShape 17">
              <a:extLst>
                <a:ext uri="{FF2B5EF4-FFF2-40B4-BE49-F238E27FC236}">
                  <a16:creationId xmlns:a16="http://schemas.microsoft.com/office/drawing/2014/main" id="{455ED087-BC71-470F-B794-AABDA1980205}"/>
                </a:ext>
              </a:extLst>
            </p:cNvPr>
            <p:cNvCxnSpPr>
              <a:cxnSpLocks noChangeShapeType="1"/>
              <a:stCxn id="24594" idx="0"/>
              <a:endCxn id="2458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AutoShape 18">
              <a:extLst>
                <a:ext uri="{FF2B5EF4-FFF2-40B4-BE49-F238E27FC236}">
                  <a16:creationId xmlns:a16="http://schemas.microsoft.com/office/drawing/2014/main" id="{749937B3-EC6E-4F02-97F4-F6FC1B8D5822}"/>
                </a:ext>
              </a:extLst>
            </p:cNvPr>
            <p:cNvCxnSpPr>
              <a:cxnSpLocks noChangeShapeType="1"/>
              <a:stCxn id="24593" idx="0"/>
              <a:endCxn id="2458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AutoShape 19">
              <a:extLst>
                <a:ext uri="{FF2B5EF4-FFF2-40B4-BE49-F238E27FC236}">
                  <a16:creationId xmlns:a16="http://schemas.microsoft.com/office/drawing/2014/main" id="{F0F698BC-ECD0-40F5-9DC7-4B4E2B5C350B}"/>
                </a:ext>
              </a:extLst>
            </p:cNvPr>
            <p:cNvCxnSpPr>
              <a:cxnSpLocks noChangeShapeType="1"/>
              <a:stCxn id="24592" idx="0"/>
              <a:endCxn id="2458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0" name="AutoShape 20">
              <a:extLst>
                <a:ext uri="{FF2B5EF4-FFF2-40B4-BE49-F238E27FC236}">
                  <a16:creationId xmlns:a16="http://schemas.microsoft.com/office/drawing/2014/main" id="{74C7FEA4-FBF4-4584-A1F8-871E6C8FBF2F}"/>
                </a:ext>
              </a:extLst>
            </p:cNvPr>
            <p:cNvCxnSpPr>
              <a:cxnSpLocks noChangeShapeType="1"/>
              <a:stCxn id="24591" idx="0"/>
              <a:endCxn id="2458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1" name="AutoShape 21">
              <a:extLst>
                <a:ext uri="{FF2B5EF4-FFF2-40B4-BE49-F238E27FC236}">
                  <a16:creationId xmlns:a16="http://schemas.microsoft.com/office/drawing/2014/main" id="{9FE32F74-9F58-4DE0-A277-21097B661D30}"/>
                </a:ext>
              </a:extLst>
            </p:cNvPr>
            <p:cNvCxnSpPr>
              <a:cxnSpLocks noChangeShapeType="1"/>
              <a:stCxn id="24590" idx="0"/>
              <a:endCxn id="2458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2" name="AutoShape 22">
              <a:extLst>
                <a:ext uri="{FF2B5EF4-FFF2-40B4-BE49-F238E27FC236}">
                  <a16:creationId xmlns:a16="http://schemas.microsoft.com/office/drawing/2014/main" id="{1E1B86E2-BEFC-4A72-B7C0-2AF2C1D09787}"/>
                </a:ext>
              </a:extLst>
            </p:cNvPr>
            <p:cNvCxnSpPr>
              <a:cxnSpLocks noChangeShapeType="1"/>
              <a:stCxn id="24589" idx="1"/>
              <a:endCxn id="2458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4" name="Text Box 32">
            <a:extLst>
              <a:ext uri="{FF2B5EF4-FFF2-40B4-BE49-F238E27FC236}">
                <a16:creationId xmlns:a16="http://schemas.microsoft.com/office/drawing/2014/main" id="{616110C4-4DC0-4FC4-BF99-B4F7E4D5A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((2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/>
              <a:t>a 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/>
              <a:t> 1)) </a:t>
            </a:r>
            <a:r>
              <a:rPr lang="en-US" altLang="en-US" sz="2400">
                <a:latin typeface="Symbol" panose="05050102010706020507" pitchFamily="18" charset="2"/>
              </a:rPr>
              <a:t>+</a:t>
            </a:r>
            <a:r>
              <a:rPr lang="en-US" altLang="en-US" sz="2400"/>
              <a:t> (3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en-US" sz="2400"/>
              <a:t>b))</a:t>
            </a:r>
          </a:p>
        </p:txBody>
      </p:sp>
      <p:sp>
        <p:nvSpPr>
          <p:cNvPr id="24585" name="Date Placeholder 25">
            <a:extLst>
              <a:ext uri="{FF2B5EF4-FFF2-40B4-BE49-F238E27FC236}">
                <a16:creationId xmlns:a16="http://schemas.microsoft.com/office/drawing/2014/main" id="{ECF4E720-BEBF-4C87-8ECC-96CEE1C5D7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8CE04AB5-B00B-440F-B2A0-21958217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E1AD586A-D41B-42F7-B358-8327159E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E20C21-7E47-4A3C-A271-50EDA732F4E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5713C33E-A092-4C15-8A26-240125F07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Evaluate Arithmetic Expressions</a:t>
            </a:r>
          </a:p>
        </p:txBody>
      </p:sp>
      <p:sp>
        <p:nvSpPr>
          <p:cNvPr id="2560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3874A2A-3B22-4140-9A9E-78F80E33C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altLang="en-US" sz="2000"/>
              <a:t>Specialization of a postorder traversal</a:t>
            </a:r>
          </a:p>
          <a:p>
            <a:pPr lvl="1" eaLnBrk="1" hangingPunct="1"/>
            <a:r>
              <a:rPr lang="en-US" altLang="en-US" sz="1800"/>
              <a:t>recursive method returning the value of a subtree</a:t>
            </a:r>
          </a:p>
          <a:p>
            <a:pPr lvl="1" eaLnBrk="1" hangingPunct="1"/>
            <a:r>
              <a:rPr lang="en-US" altLang="en-US" sz="1800"/>
              <a:t>when visiting an internal node, combine the values of the subtrees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D479140F-67AA-47E8-848D-DB630FD0C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1600200"/>
            <a:ext cx="4191000" cy="2738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v.isExternal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2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v.element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x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v.left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y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evalExpr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v.right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())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operator stored at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2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y</a:t>
            </a:r>
          </a:p>
        </p:txBody>
      </p:sp>
      <p:grpSp>
        <p:nvGrpSpPr>
          <p:cNvPr id="25607" name="Group 5">
            <a:extLst>
              <a:ext uri="{FF2B5EF4-FFF2-40B4-BE49-F238E27FC236}">
                <a16:creationId xmlns:a16="http://schemas.microsoft.com/office/drawing/2014/main" id="{F6EA2000-3AD6-44A9-91AF-32BD24118E81}"/>
              </a:ext>
            </a:extLst>
          </p:cNvPr>
          <p:cNvGrpSpPr>
            <a:grpSpLocks/>
          </p:cNvGrpSpPr>
          <p:nvPr/>
        </p:nvGrpSpPr>
        <p:grpSpPr bwMode="auto">
          <a:xfrm>
            <a:off x="2655888" y="4038600"/>
            <a:ext cx="3429000" cy="2286000"/>
            <a:chOff x="2928" y="2256"/>
            <a:chExt cx="2160" cy="1440"/>
          </a:xfrm>
        </p:grpSpPr>
        <p:sp>
          <p:nvSpPr>
            <p:cNvPr id="25609" name="Oval 6">
              <a:extLst>
                <a:ext uri="{FF2B5EF4-FFF2-40B4-BE49-F238E27FC236}">
                  <a16:creationId xmlns:a16="http://schemas.microsoft.com/office/drawing/2014/main" id="{13EB0C47-7565-4866-B3F5-EF39AB5B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25610" name="Oval 7">
              <a:extLst>
                <a:ext uri="{FF2B5EF4-FFF2-40B4-BE49-F238E27FC236}">
                  <a16:creationId xmlns:a16="http://schemas.microsoft.com/office/drawing/2014/main" id="{8831AC76-55FA-4FF8-A98D-98465C1A7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25611" name="Oval 8">
              <a:extLst>
                <a:ext uri="{FF2B5EF4-FFF2-40B4-BE49-F238E27FC236}">
                  <a16:creationId xmlns:a16="http://schemas.microsoft.com/office/drawing/2014/main" id="{A5A2D920-437F-465B-972B-D1631363F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5612" name="Oval 9">
              <a:extLst>
                <a:ext uri="{FF2B5EF4-FFF2-40B4-BE49-F238E27FC236}">
                  <a16:creationId xmlns:a16="http://schemas.microsoft.com/office/drawing/2014/main" id="{9020600E-CF9E-498A-AEDB-773342EE9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25613" name="Rectangle 10">
              <a:extLst>
                <a:ext uri="{FF2B5EF4-FFF2-40B4-BE49-F238E27FC236}">
                  <a16:creationId xmlns:a16="http://schemas.microsoft.com/office/drawing/2014/main" id="{64B1117C-BBF7-4674-B329-BE56AFF40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25614" name="Rectangle 11">
              <a:extLst>
                <a:ext uri="{FF2B5EF4-FFF2-40B4-BE49-F238E27FC236}">
                  <a16:creationId xmlns:a16="http://schemas.microsoft.com/office/drawing/2014/main" id="{0D069B25-11B2-4A28-BA86-C5E5521B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5</a:t>
              </a:r>
            </a:p>
          </p:txBody>
        </p:sp>
        <p:sp>
          <p:nvSpPr>
            <p:cNvPr id="25615" name="Rectangle 12">
              <a:extLst>
                <a:ext uri="{FF2B5EF4-FFF2-40B4-BE49-F238E27FC236}">
                  <a16:creationId xmlns:a16="http://schemas.microsoft.com/office/drawing/2014/main" id="{EF697FAA-D6BB-4A8C-91B4-E0FD3FB55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25616" name="Rectangle 13">
              <a:extLst>
                <a:ext uri="{FF2B5EF4-FFF2-40B4-BE49-F238E27FC236}">
                  <a16:creationId xmlns:a16="http://schemas.microsoft.com/office/drawing/2014/main" id="{B78ED03D-289F-4BA4-9E7F-C2099A4A0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25617" name="Rectangle 14">
              <a:extLst>
                <a:ext uri="{FF2B5EF4-FFF2-40B4-BE49-F238E27FC236}">
                  <a16:creationId xmlns:a16="http://schemas.microsoft.com/office/drawing/2014/main" id="{5C5D774D-189E-4437-9EF9-7966A33F8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cxnSp>
          <p:nvCxnSpPr>
            <p:cNvPr id="25618" name="AutoShape 15">
              <a:extLst>
                <a:ext uri="{FF2B5EF4-FFF2-40B4-BE49-F238E27FC236}">
                  <a16:creationId xmlns:a16="http://schemas.microsoft.com/office/drawing/2014/main" id="{355F23AF-BA2B-4372-AFE1-1408060CCA85}"/>
                </a:ext>
              </a:extLst>
            </p:cNvPr>
            <p:cNvCxnSpPr>
              <a:cxnSpLocks noChangeShapeType="1"/>
              <a:stCxn id="25609" idx="3"/>
              <a:endCxn id="25611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AutoShape 16">
              <a:extLst>
                <a:ext uri="{FF2B5EF4-FFF2-40B4-BE49-F238E27FC236}">
                  <a16:creationId xmlns:a16="http://schemas.microsoft.com/office/drawing/2014/main" id="{6AA81C34-37CF-4CE1-B1B8-8D7CCC3183DE}"/>
                </a:ext>
              </a:extLst>
            </p:cNvPr>
            <p:cNvCxnSpPr>
              <a:cxnSpLocks noChangeShapeType="1"/>
              <a:stCxn id="25610" idx="1"/>
              <a:endCxn id="25609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AutoShape 17">
              <a:extLst>
                <a:ext uri="{FF2B5EF4-FFF2-40B4-BE49-F238E27FC236}">
                  <a16:creationId xmlns:a16="http://schemas.microsoft.com/office/drawing/2014/main" id="{0B530E06-41F8-40D6-A8EE-5442A5BE9382}"/>
                </a:ext>
              </a:extLst>
            </p:cNvPr>
            <p:cNvCxnSpPr>
              <a:cxnSpLocks noChangeShapeType="1"/>
              <a:stCxn id="25617" idx="0"/>
              <a:endCxn id="25610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AutoShape 18">
              <a:extLst>
                <a:ext uri="{FF2B5EF4-FFF2-40B4-BE49-F238E27FC236}">
                  <a16:creationId xmlns:a16="http://schemas.microsoft.com/office/drawing/2014/main" id="{C055A1CF-AB4F-4FDA-9287-3AD59AE546DA}"/>
                </a:ext>
              </a:extLst>
            </p:cNvPr>
            <p:cNvCxnSpPr>
              <a:cxnSpLocks noChangeShapeType="1"/>
              <a:stCxn id="25616" idx="0"/>
              <a:endCxn id="25610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19">
              <a:extLst>
                <a:ext uri="{FF2B5EF4-FFF2-40B4-BE49-F238E27FC236}">
                  <a16:creationId xmlns:a16="http://schemas.microsoft.com/office/drawing/2014/main" id="{4A7BC908-EED7-4572-93BF-335A319BA8EA}"/>
                </a:ext>
              </a:extLst>
            </p:cNvPr>
            <p:cNvCxnSpPr>
              <a:cxnSpLocks noChangeShapeType="1"/>
              <a:stCxn id="25615" idx="0"/>
              <a:endCxn id="25612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AutoShape 20">
              <a:extLst>
                <a:ext uri="{FF2B5EF4-FFF2-40B4-BE49-F238E27FC236}">
                  <a16:creationId xmlns:a16="http://schemas.microsoft.com/office/drawing/2014/main" id="{8FF6A971-7206-4083-8E60-E3C22A050C9D}"/>
                </a:ext>
              </a:extLst>
            </p:cNvPr>
            <p:cNvCxnSpPr>
              <a:cxnSpLocks noChangeShapeType="1"/>
              <a:stCxn id="25614" idx="0"/>
              <a:endCxn id="25612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4" name="AutoShape 21">
              <a:extLst>
                <a:ext uri="{FF2B5EF4-FFF2-40B4-BE49-F238E27FC236}">
                  <a16:creationId xmlns:a16="http://schemas.microsoft.com/office/drawing/2014/main" id="{5C39DA7F-9B9E-4C13-8621-8CFAD2BB3416}"/>
                </a:ext>
              </a:extLst>
            </p:cNvPr>
            <p:cNvCxnSpPr>
              <a:cxnSpLocks noChangeShapeType="1"/>
              <a:stCxn id="25613" idx="0"/>
              <a:endCxn id="25611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AutoShape 22">
              <a:extLst>
                <a:ext uri="{FF2B5EF4-FFF2-40B4-BE49-F238E27FC236}">
                  <a16:creationId xmlns:a16="http://schemas.microsoft.com/office/drawing/2014/main" id="{F7EA7582-B6AC-4044-BC2C-3A37B31436A3}"/>
                </a:ext>
              </a:extLst>
            </p:cNvPr>
            <p:cNvCxnSpPr>
              <a:cxnSpLocks noChangeShapeType="1"/>
              <a:stCxn id="25612" idx="1"/>
              <a:endCxn id="25611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8" name="Date Placeholder 24">
            <a:extLst>
              <a:ext uri="{FF2B5EF4-FFF2-40B4-BE49-F238E27FC236}">
                <a16:creationId xmlns:a16="http://schemas.microsoft.com/office/drawing/2014/main" id="{229A31E2-FC84-480D-AAB7-6ACCF382C1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49CA6680-A396-49CF-B4EA-E6FBEF31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F7F622E5-4C96-4B87-B9A9-94652C58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362AFF-F8B9-455E-83FE-BACA0B8CCB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DC595F6-4024-4ACF-943A-469E1586A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Euler Tour Traversal</a:t>
            </a:r>
          </a:p>
        </p:txBody>
      </p:sp>
      <p:sp>
        <p:nvSpPr>
          <p:cNvPr id="2662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19B1F49-FDF3-431A-A8EA-6C3A3BC5B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altLang="en-US" sz="1800"/>
              <a:t>Generic traversal of a binary tree</a:t>
            </a:r>
          </a:p>
          <a:p>
            <a:pPr eaLnBrk="1" hangingPunct="1"/>
            <a:r>
              <a:rPr lang="en-US" altLang="en-US" sz="1800"/>
              <a:t>Includes a special cases the preorder, postorder and inorder traversals</a:t>
            </a:r>
          </a:p>
          <a:p>
            <a:pPr eaLnBrk="1" hangingPunct="1"/>
            <a:r>
              <a:rPr lang="en-US" altLang="en-US" sz="1800"/>
              <a:t>Walk around the tree and visit each node three times:</a:t>
            </a:r>
          </a:p>
          <a:p>
            <a:pPr lvl="1" eaLnBrk="1" hangingPunct="1"/>
            <a:r>
              <a:rPr lang="en-US" altLang="en-US" sz="1800"/>
              <a:t>on the left (preorder)</a:t>
            </a:r>
          </a:p>
          <a:p>
            <a:pPr lvl="1" eaLnBrk="1" hangingPunct="1"/>
            <a:r>
              <a:rPr lang="en-US" altLang="en-US" sz="1800"/>
              <a:t>from below (inorder)</a:t>
            </a:r>
          </a:p>
          <a:p>
            <a:pPr lvl="1" eaLnBrk="1" hangingPunct="1"/>
            <a:r>
              <a:rPr lang="en-US" altLang="en-US" sz="1800"/>
              <a:t>on the right (postorder)</a:t>
            </a:r>
          </a:p>
        </p:txBody>
      </p:sp>
      <p:sp>
        <p:nvSpPr>
          <p:cNvPr id="26630" name="Oval 5">
            <a:extLst>
              <a:ext uri="{FF2B5EF4-FFF2-40B4-BE49-F238E27FC236}">
                <a16:creationId xmlns:a16="http://schemas.microsoft.com/office/drawing/2014/main" id="{CED571FA-134D-479D-A2AC-56545E3E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35512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+</a:t>
            </a:r>
          </a:p>
        </p:txBody>
      </p:sp>
      <p:sp>
        <p:nvSpPr>
          <p:cNvPr id="26631" name="Oval 6">
            <a:extLst>
              <a:ext uri="{FF2B5EF4-FFF2-40B4-BE49-F238E27FC236}">
                <a16:creationId xmlns:a16="http://schemas.microsoft.com/office/drawing/2014/main" id="{C703A0EE-B074-4EB3-847E-B9ECBA396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F9B75248-3D59-4BF3-9E2D-E20BEA4F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47704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-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811317E3-F2A6-4729-9A05-C2519B92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C70497F4-AC77-433B-91F9-583C56F9E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5436AA4F-C233-4002-BFCE-4CC0DFE7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2CE9710F-9A2C-4241-862F-692A1F32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A68F17B5-F5D3-4DCA-8C24-19FE04BA3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8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</a:t>
            </a:r>
          </a:p>
        </p:txBody>
      </p:sp>
      <p:cxnSp>
        <p:nvCxnSpPr>
          <p:cNvPr id="26638" name="AutoShape 15">
            <a:extLst>
              <a:ext uri="{FF2B5EF4-FFF2-40B4-BE49-F238E27FC236}">
                <a16:creationId xmlns:a16="http://schemas.microsoft.com/office/drawing/2014/main" id="{1C1E03E3-F4AE-4036-838F-CD4315CC605D}"/>
              </a:ext>
            </a:extLst>
          </p:cNvPr>
          <p:cNvCxnSpPr>
            <a:cxnSpLocks noChangeShapeType="1"/>
            <a:stCxn id="26631" idx="1"/>
            <a:endCxn id="26630" idx="5"/>
          </p:cNvCxnSpPr>
          <p:nvPr/>
        </p:nvCxnSpPr>
        <p:spPr bwMode="auto">
          <a:xfrm flipH="1" flipV="1">
            <a:off x="7429500" y="38862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6">
            <a:extLst>
              <a:ext uri="{FF2B5EF4-FFF2-40B4-BE49-F238E27FC236}">
                <a16:creationId xmlns:a16="http://schemas.microsoft.com/office/drawing/2014/main" id="{41B1222D-E662-41B2-BD82-20B48A641F64}"/>
              </a:ext>
            </a:extLst>
          </p:cNvPr>
          <p:cNvCxnSpPr>
            <a:cxnSpLocks noChangeShapeType="1"/>
            <a:stCxn id="26637" idx="0"/>
            <a:endCxn id="26631" idx="5"/>
          </p:cNvCxnSpPr>
          <p:nvPr/>
        </p:nvCxnSpPr>
        <p:spPr bwMode="auto">
          <a:xfrm flipH="1" flipV="1">
            <a:off x="8515350" y="4495800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7">
            <a:extLst>
              <a:ext uri="{FF2B5EF4-FFF2-40B4-BE49-F238E27FC236}">
                <a16:creationId xmlns:a16="http://schemas.microsoft.com/office/drawing/2014/main" id="{BF06A8EB-86D1-4941-9118-9F0CC49E242B}"/>
              </a:ext>
            </a:extLst>
          </p:cNvPr>
          <p:cNvCxnSpPr>
            <a:cxnSpLocks noChangeShapeType="1"/>
            <a:stCxn id="26636" idx="0"/>
            <a:endCxn id="26631" idx="3"/>
          </p:cNvCxnSpPr>
          <p:nvPr/>
        </p:nvCxnSpPr>
        <p:spPr bwMode="auto">
          <a:xfrm flipV="1">
            <a:off x="783748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18">
            <a:extLst>
              <a:ext uri="{FF2B5EF4-FFF2-40B4-BE49-F238E27FC236}">
                <a16:creationId xmlns:a16="http://schemas.microsoft.com/office/drawing/2014/main" id="{1200B518-0EAC-4ABB-9A7E-6C9565B40A3C}"/>
              </a:ext>
            </a:extLst>
          </p:cNvPr>
          <p:cNvCxnSpPr>
            <a:cxnSpLocks noChangeShapeType="1"/>
            <a:stCxn id="26635" idx="0"/>
            <a:endCxn id="26632" idx="5"/>
          </p:cNvCxnSpPr>
          <p:nvPr/>
        </p:nvCxnSpPr>
        <p:spPr bwMode="auto">
          <a:xfrm flipH="1" flipV="1">
            <a:off x="6343650" y="5105400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19">
            <a:extLst>
              <a:ext uri="{FF2B5EF4-FFF2-40B4-BE49-F238E27FC236}">
                <a16:creationId xmlns:a16="http://schemas.microsoft.com/office/drawing/2014/main" id="{3299468D-736E-49FF-B332-3CD5E370F9D5}"/>
              </a:ext>
            </a:extLst>
          </p:cNvPr>
          <p:cNvCxnSpPr>
            <a:cxnSpLocks noChangeShapeType="1"/>
            <a:stCxn id="26634" idx="0"/>
            <a:endCxn id="26632" idx="3"/>
          </p:cNvCxnSpPr>
          <p:nvPr/>
        </p:nvCxnSpPr>
        <p:spPr bwMode="auto">
          <a:xfrm flipV="1">
            <a:off x="5665788" y="5105400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Freeform 23">
            <a:extLst>
              <a:ext uri="{FF2B5EF4-FFF2-40B4-BE49-F238E27FC236}">
                <a16:creationId xmlns:a16="http://schemas.microsoft.com/office/drawing/2014/main" id="{6FA77A06-4A0C-4512-9593-30F4564067DE}"/>
              </a:ext>
            </a:extLst>
          </p:cNvPr>
          <p:cNvSpPr>
            <a:spLocks/>
          </p:cNvSpPr>
          <p:nvPr/>
        </p:nvSpPr>
        <p:spPr bwMode="auto">
          <a:xfrm>
            <a:off x="4124325" y="3322638"/>
            <a:ext cx="5246688" cy="2790825"/>
          </a:xfrm>
          <a:custGeom>
            <a:avLst/>
            <a:gdLst>
              <a:gd name="T0" fmla="*/ 2147483646 w 3305"/>
              <a:gd name="T1" fmla="*/ 2147483646 h 1758"/>
              <a:gd name="T2" fmla="*/ 2147483646 w 3305"/>
              <a:gd name="T3" fmla="*/ 2147483646 h 1758"/>
              <a:gd name="T4" fmla="*/ 2147483646 w 3305"/>
              <a:gd name="T5" fmla="*/ 2147483646 h 1758"/>
              <a:gd name="T6" fmla="*/ 2147483646 w 3305"/>
              <a:gd name="T7" fmla="*/ 2147483646 h 1758"/>
              <a:gd name="T8" fmla="*/ 2147483646 w 3305"/>
              <a:gd name="T9" fmla="*/ 2147483646 h 1758"/>
              <a:gd name="T10" fmla="*/ 2147483646 w 3305"/>
              <a:gd name="T11" fmla="*/ 2147483646 h 1758"/>
              <a:gd name="T12" fmla="*/ 2147483646 w 3305"/>
              <a:gd name="T13" fmla="*/ 2147483646 h 1758"/>
              <a:gd name="T14" fmla="*/ 2147483646 w 3305"/>
              <a:gd name="T15" fmla="*/ 2147483646 h 1758"/>
              <a:gd name="T16" fmla="*/ 2147483646 w 3305"/>
              <a:gd name="T17" fmla="*/ 2147483646 h 1758"/>
              <a:gd name="T18" fmla="*/ 2147483646 w 3305"/>
              <a:gd name="T19" fmla="*/ 2147483646 h 1758"/>
              <a:gd name="T20" fmla="*/ 2147483646 w 3305"/>
              <a:gd name="T21" fmla="*/ 2147483646 h 1758"/>
              <a:gd name="T22" fmla="*/ 2147483646 w 3305"/>
              <a:gd name="T23" fmla="*/ 2147483646 h 1758"/>
              <a:gd name="T24" fmla="*/ 2147483646 w 3305"/>
              <a:gd name="T25" fmla="*/ 2147483646 h 1758"/>
              <a:gd name="T26" fmla="*/ 2147483646 w 3305"/>
              <a:gd name="T27" fmla="*/ 2147483646 h 1758"/>
              <a:gd name="T28" fmla="*/ 2147483646 w 3305"/>
              <a:gd name="T29" fmla="*/ 2147483646 h 1758"/>
              <a:gd name="T30" fmla="*/ 2147483646 w 3305"/>
              <a:gd name="T31" fmla="*/ 2147483646 h 1758"/>
              <a:gd name="T32" fmla="*/ 2147483646 w 3305"/>
              <a:gd name="T33" fmla="*/ 2147483646 h 1758"/>
              <a:gd name="T34" fmla="*/ 2147483646 w 3305"/>
              <a:gd name="T35" fmla="*/ 2147483646 h 1758"/>
              <a:gd name="T36" fmla="*/ 2147483646 w 3305"/>
              <a:gd name="T37" fmla="*/ 2147483646 h 1758"/>
              <a:gd name="T38" fmla="*/ 2147483646 w 3305"/>
              <a:gd name="T39" fmla="*/ 2147483646 h 1758"/>
              <a:gd name="T40" fmla="*/ 2147483646 w 3305"/>
              <a:gd name="T41" fmla="*/ 2147483646 h 1758"/>
              <a:gd name="T42" fmla="*/ 2147483646 w 3305"/>
              <a:gd name="T43" fmla="*/ 2147483646 h 1758"/>
              <a:gd name="T44" fmla="*/ 2147483646 w 3305"/>
              <a:gd name="T45" fmla="*/ 2147483646 h 1758"/>
              <a:gd name="T46" fmla="*/ 2147483646 w 3305"/>
              <a:gd name="T47" fmla="*/ 2147483646 h 1758"/>
              <a:gd name="T48" fmla="*/ 2147483646 w 3305"/>
              <a:gd name="T49" fmla="*/ 2147483646 h 1758"/>
              <a:gd name="T50" fmla="*/ 2147483646 w 3305"/>
              <a:gd name="T51" fmla="*/ 2147483646 h 1758"/>
              <a:gd name="T52" fmla="*/ 2147483646 w 3305"/>
              <a:gd name="T53" fmla="*/ 2147483646 h 1758"/>
              <a:gd name="T54" fmla="*/ 2147483646 w 3305"/>
              <a:gd name="T55" fmla="*/ 2147483646 h 1758"/>
              <a:gd name="T56" fmla="*/ 2147483646 w 3305"/>
              <a:gd name="T57" fmla="*/ 2147483646 h 1758"/>
              <a:gd name="T58" fmla="*/ 2147483646 w 3305"/>
              <a:gd name="T59" fmla="*/ 2147483646 h 1758"/>
              <a:gd name="T60" fmla="*/ 2147483646 w 3305"/>
              <a:gd name="T61" fmla="*/ 2147483646 h 1758"/>
              <a:gd name="T62" fmla="*/ 2147483646 w 3305"/>
              <a:gd name="T63" fmla="*/ 2147483646 h 1758"/>
              <a:gd name="T64" fmla="*/ 2147483646 w 3305"/>
              <a:gd name="T65" fmla="*/ 2147483646 h 1758"/>
              <a:gd name="T66" fmla="*/ 2147483646 w 3305"/>
              <a:gd name="T67" fmla="*/ 2147483646 h 1758"/>
              <a:gd name="T68" fmla="*/ 2147483646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44" name="Text Box 24">
            <a:extLst>
              <a:ext uri="{FF2B5EF4-FFF2-40B4-BE49-F238E27FC236}">
                <a16:creationId xmlns:a16="http://schemas.microsoft.com/office/drawing/2014/main" id="{DBEA3971-AD9F-42F9-99FA-E2858ED8D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910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26645" name="Text Box 25">
            <a:extLst>
              <a:ext uri="{FF2B5EF4-FFF2-40B4-BE49-F238E27FC236}">
                <a16:creationId xmlns:a16="http://schemas.microsoft.com/office/drawing/2014/main" id="{FFBEABBF-5A3D-42FE-AF5B-D5352BC34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4510088"/>
            <a:ext cx="31908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6646" name="Text Box 26">
            <a:extLst>
              <a:ext uri="{FF2B5EF4-FFF2-40B4-BE49-F238E27FC236}">
                <a16:creationId xmlns:a16="http://schemas.microsoft.com/office/drawing/2014/main" id="{BABD6C95-7425-44B9-9C8D-1CDD12EC9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91000"/>
            <a:ext cx="3254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26647" name="AutoShape 14">
            <a:extLst>
              <a:ext uri="{FF2B5EF4-FFF2-40B4-BE49-F238E27FC236}">
                <a16:creationId xmlns:a16="http://schemas.microsoft.com/office/drawing/2014/main" id="{3A3BC3A9-7D12-401B-84BA-83A0017D7862}"/>
              </a:ext>
            </a:extLst>
          </p:cNvPr>
          <p:cNvCxnSpPr>
            <a:cxnSpLocks noChangeShapeType="1"/>
            <a:stCxn id="26630" idx="3"/>
            <a:endCxn id="26650" idx="7"/>
          </p:cNvCxnSpPr>
          <p:nvPr/>
        </p:nvCxnSpPr>
        <p:spPr bwMode="auto">
          <a:xfrm flipH="1">
            <a:off x="5257800" y="3886200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0">
            <a:extLst>
              <a:ext uri="{FF2B5EF4-FFF2-40B4-BE49-F238E27FC236}">
                <a16:creationId xmlns:a16="http://schemas.microsoft.com/office/drawing/2014/main" id="{F9048B81-2C7B-4523-B631-A8603905B5E3}"/>
              </a:ext>
            </a:extLst>
          </p:cNvPr>
          <p:cNvCxnSpPr>
            <a:cxnSpLocks noChangeShapeType="1"/>
            <a:stCxn id="26633" idx="0"/>
            <a:endCxn id="26650" idx="3"/>
          </p:cNvCxnSpPr>
          <p:nvPr/>
        </p:nvCxnSpPr>
        <p:spPr bwMode="auto">
          <a:xfrm flipV="1">
            <a:off x="457993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1">
            <a:extLst>
              <a:ext uri="{FF2B5EF4-FFF2-40B4-BE49-F238E27FC236}">
                <a16:creationId xmlns:a16="http://schemas.microsoft.com/office/drawing/2014/main" id="{79F6EF5F-CAAD-4761-A721-26DB67DA78BF}"/>
              </a:ext>
            </a:extLst>
          </p:cNvPr>
          <p:cNvCxnSpPr>
            <a:cxnSpLocks noChangeShapeType="1"/>
            <a:stCxn id="26632" idx="1"/>
            <a:endCxn id="26650" idx="5"/>
          </p:cNvCxnSpPr>
          <p:nvPr/>
        </p:nvCxnSpPr>
        <p:spPr bwMode="auto">
          <a:xfrm flipH="1" flipV="1">
            <a:off x="5257800" y="44958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" name="Oval 7">
            <a:extLst>
              <a:ext uri="{FF2B5EF4-FFF2-40B4-BE49-F238E27FC236}">
                <a16:creationId xmlns:a16="http://schemas.microsoft.com/office/drawing/2014/main" id="{BD98B016-3DCB-49E8-B59C-8C2864535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6651" name="Date Placeholder 26">
            <a:extLst>
              <a:ext uri="{FF2B5EF4-FFF2-40B4-BE49-F238E27FC236}">
                <a16:creationId xmlns:a16="http://schemas.microsoft.com/office/drawing/2014/main" id="{F88547B9-6B56-49B0-B279-4A00BB3F85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  <p:sp>
        <p:nvSpPr>
          <p:cNvPr id="26652" name="Text Box 38">
            <a:extLst>
              <a:ext uri="{FF2B5EF4-FFF2-40B4-BE49-F238E27FC236}">
                <a16:creationId xmlns:a16="http://schemas.microsoft.com/office/drawing/2014/main" id="{9119C94E-1E5F-4975-935E-FA78E0B41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3648075"/>
            <a:ext cx="3352800" cy="2738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eulerTour 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eulerTour(v.left())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visit(v)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isExternal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eulerTour(v.right())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visit(v)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C68C8E89-79B1-4414-A88E-35EBDF17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8F4957B2-A445-4996-A06C-868F709E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8BF320-23E8-4979-99F6-F9CFA242721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grpSp>
        <p:nvGrpSpPr>
          <p:cNvPr id="28676" name="Group 110">
            <a:extLst>
              <a:ext uri="{FF2B5EF4-FFF2-40B4-BE49-F238E27FC236}">
                <a16:creationId xmlns:a16="http://schemas.microsoft.com/office/drawing/2014/main" id="{BAE36D97-94E7-4474-8AFC-C83C5411134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905000"/>
            <a:ext cx="1028700" cy="342900"/>
            <a:chOff x="2232" y="2244"/>
            <a:chExt cx="648" cy="216"/>
          </a:xfrm>
        </p:grpSpPr>
        <p:sp>
          <p:nvSpPr>
            <p:cNvPr id="28740" name="Rectangle 76">
              <a:extLst>
                <a:ext uri="{FF2B5EF4-FFF2-40B4-BE49-F238E27FC236}">
                  <a16:creationId xmlns:a16="http://schemas.microsoft.com/office/drawing/2014/main" id="{98381E6D-194E-4D6E-BEA6-0CC7CB6C5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41" name="Rectangle 77">
              <a:extLst>
                <a:ext uri="{FF2B5EF4-FFF2-40B4-BE49-F238E27FC236}">
                  <a16:creationId xmlns:a16="http://schemas.microsoft.com/office/drawing/2014/main" id="{CF1CA096-FDE7-4EEA-8883-C409C0E8E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42" name="Rectangle 109">
              <a:extLst>
                <a:ext uri="{FF2B5EF4-FFF2-40B4-BE49-F238E27FC236}">
                  <a16:creationId xmlns:a16="http://schemas.microsoft.com/office/drawing/2014/main" id="{45B0F45E-025D-4A86-AB2B-C38B5F55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ym typeface="Symbol" panose="05050102010706020507" pitchFamily="18" charset="2"/>
                </a:rPr>
                <a:t></a:t>
              </a:r>
            </a:p>
          </p:txBody>
        </p:sp>
      </p:grpSp>
      <p:sp>
        <p:nvSpPr>
          <p:cNvPr id="28677" name="Rectangle 2">
            <a:extLst>
              <a:ext uri="{FF2B5EF4-FFF2-40B4-BE49-F238E27FC236}">
                <a16:creationId xmlns:a16="http://schemas.microsoft.com/office/drawing/2014/main" id="{03312D4E-C251-48D2-998E-432EDA765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Structure for Trees</a:t>
            </a:r>
          </a:p>
        </p:txBody>
      </p:sp>
      <p:sp>
        <p:nvSpPr>
          <p:cNvPr id="2867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66535C-7DFC-481A-BAF9-46C92261E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Node objects implement the Position ADT</a:t>
            </a:r>
          </a:p>
        </p:txBody>
      </p:sp>
      <p:sp>
        <p:nvSpPr>
          <p:cNvPr id="28679" name="Oval 7">
            <a:extLst>
              <a:ext uri="{FF2B5EF4-FFF2-40B4-BE49-F238E27FC236}">
                <a16:creationId xmlns:a16="http://schemas.microsoft.com/office/drawing/2014/main" id="{CA320A29-1E13-4AE7-BB4F-87EE4CC68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sym typeface="Symbol" panose="05050102010706020507" pitchFamily="18" charset="2"/>
              </a:rPr>
              <a:t>B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28680" name="Oval 8">
            <a:extLst>
              <a:ext uri="{FF2B5EF4-FFF2-40B4-BE49-F238E27FC236}">
                <a16:creationId xmlns:a16="http://schemas.microsoft.com/office/drawing/2014/main" id="{D41ACC48-F036-491F-A6CC-7E157BDF3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2AB0EEA1-6ECF-43B5-96D7-55D9EE8D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A87310FC-7A92-4409-8BA1-FC5FF61C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81D2C80E-D05B-4DC5-AC6E-8E0356462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8684" name="AutoShape 18">
            <a:extLst>
              <a:ext uri="{FF2B5EF4-FFF2-40B4-BE49-F238E27FC236}">
                <a16:creationId xmlns:a16="http://schemas.microsoft.com/office/drawing/2014/main" id="{6EFCAB6B-D1F6-4796-8C86-E382E2C6E34C}"/>
              </a:ext>
            </a:extLst>
          </p:cNvPr>
          <p:cNvCxnSpPr>
            <a:cxnSpLocks noChangeShapeType="1"/>
            <a:stCxn id="28683" idx="0"/>
            <a:endCxn id="28680" idx="5"/>
          </p:cNvCxnSpPr>
          <p:nvPr/>
        </p:nvCxnSpPr>
        <p:spPr bwMode="auto">
          <a:xfrm flipH="1" flipV="1">
            <a:off x="4232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9">
            <a:extLst>
              <a:ext uri="{FF2B5EF4-FFF2-40B4-BE49-F238E27FC236}">
                <a16:creationId xmlns:a16="http://schemas.microsoft.com/office/drawing/2014/main" id="{4A583AC2-C7E1-46A2-B844-84F3376B148F}"/>
              </a:ext>
            </a:extLst>
          </p:cNvPr>
          <p:cNvCxnSpPr>
            <a:cxnSpLocks noChangeShapeType="1"/>
            <a:stCxn id="28682" idx="0"/>
            <a:endCxn id="28680" idx="3"/>
          </p:cNvCxnSpPr>
          <p:nvPr/>
        </p:nvCxnSpPr>
        <p:spPr bwMode="auto">
          <a:xfrm flipV="1">
            <a:off x="3571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20">
            <a:extLst>
              <a:ext uri="{FF2B5EF4-FFF2-40B4-BE49-F238E27FC236}">
                <a16:creationId xmlns:a16="http://schemas.microsoft.com/office/drawing/2014/main" id="{655D1024-FD5A-4FBF-9BF4-2A28EF290AF2}"/>
              </a:ext>
            </a:extLst>
          </p:cNvPr>
          <p:cNvCxnSpPr>
            <a:cxnSpLocks noChangeShapeType="1"/>
            <a:stCxn id="28681" idx="0"/>
            <a:endCxn id="28679" idx="3"/>
          </p:cNvCxnSpPr>
          <p:nvPr/>
        </p:nvCxnSpPr>
        <p:spPr bwMode="auto">
          <a:xfrm flipV="1">
            <a:off x="2908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21">
            <a:extLst>
              <a:ext uri="{FF2B5EF4-FFF2-40B4-BE49-F238E27FC236}">
                <a16:creationId xmlns:a16="http://schemas.microsoft.com/office/drawing/2014/main" id="{2DA41FE3-0A22-4A43-876E-3CBD83962824}"/>
              </a:ext>
            </a:extLst>
          </p:cNvPr>
          <p:cNvCxnSpPr>
            <a:cxnSpLocks noChangeShapeType="1"/>
            <a:stCxn id="28680" idx="0"/>
            <a:endCxn id="28679" idx="4"/>
          </p:cNvCxnSpPr>
          <p:nvPr/>
        </p:nvCxnSpPr>
        <p:spPr bwMode="auto">
          <a:xfrm flipH="1" flipV="1">
            <a:off x="4046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8" name="Rectangle 38">
            <a:extLst>
              <a:ext uri="{FF2B5EF4-FFF2-40B4-BE49-F238E27FC236}">
                <a16:creationId xmlns:a16="http://schemas.microsoft.com/office/drawing/2014/main" id="{C1216310-5F26-45AF-AE4E-97819A40E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28689" name="AutoShape 39">
            <a:extLst>
              <a:ext uri="{FF2B5EF4-FFF2-40B4-BE49-F238E27FC236}">
                <a16:creationId xmlns:a16="http://schemas.microsoft.com/office/drawing/2014/main" id="{57CE642A-BDB1-49B5-8511-FF2A7974738F}"/>
              </a:ext>
            </a:extLst>
          </p:cNvPr>
          <p:cNvCxnSpPr>
            <a:cxnSpLocks noChangeShapeType="1"/>
            <a:stCxn id="28688" idx="0"/>
            <a:endCxn id="28679" idx="5"/>
          </p:cNvCxnSpPr>
          <p:nvPr/>
        </p:nvCxnSpPr>
        <p:spPr bwMode="auto">
          <a:xfrm flipH="1" flipV="1">
            <a:off x="4224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0" name="AutoShape 53">
            <a:extLst>
              <a:ext uri="{FF2B5EF4-FFF2-40B4-BE49-F238E27FC236}">
                <a16:creationId xmlns:a16="http://schemas.microsoft.com/office/drawing/2014/main" id="{C21B3784-EC51-4558-BAA9-BC102E07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8691" name="AutoShape 54">
            <a:extLst>
              <a:ext uri="{FF2B5EF4-FFF2-40B4-BE49-F238E27FC236}">
                <a16:creationId xmlns:a16="http://schemas.microsoft.com/office/drawing/2014/main" id="{4E0F3232-2D8F-4F17-8420-4CD13B5B685E}"/>
              </a:ext>
            </a:extLst>
          </p:cNvPr>
          <p:cNvCxnSpPr>
            <a:cxnSpLocks noChangeShapeType="1"/>
            <a:stCxn id="28694" idx="2"/>
            <a:endCxn id="28692" idx="6"/>
          </p:cNvCxnSpPr>
          <p:nvPr/>
        </p:nvCxnSpPr>
        <p:spPr bwMode="auto">
          <a:xfrm flipH="1">
            <a:off x="7354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Oval 55">
            <a:extLst>
              <a:ext uri="{FF2B5EF4-FFF2-40B4-BE49-F238E27FC236}">
                <a16:creationId xmlns:a16="http://schemas.microsoft.com/office/drawing/2014/main" id="{E78609DD-B2D5-4DBA-B0A8-F42EEA42F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93" name="Oval 56">
            <a:extLst>
              <a:ext uri="{FF2B5EF4-FFF2-40B4-BE49-F238E27FC236}">
                <a16:creationId xmlns:a16="http://schemas.microsoft.com/office/drawing/2014/main" id="{E4F585C9-156F-42B6-852F-4CAEE0E3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94" name="Oval 57">
            <a:extLst>
              <a:ext uri="{FF2B5EF4-FFF2-40B4-BE49-F238E27FC236}">
                <a16:creationId xmlns:a16="http://schemas.microsoft.com/office/drawing/2014/main" id="{F0B9DE26-6112-47FC-B023-18825E11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8695" name="Group 86">
            <a:extLst>
              <a:ext uri="{FF2B5EF4-FFF2-40B4-BE49-F238E27FC236}">
                <a16:creationId xmlns:a16="http://schemas.microsoft.com/office/drawing/2014/main" id="{8286CF1A-8590-455F-867F-065A605B1B37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4683125"/>
            <a:ext cx="914400" cy="498475"/>
            <a:chOff x="4560" y="3216"/>
            <a:chExt cx="576" cy="314"/>
          </a:xfrm>
        </p:grpSpPr>
        <p:sp>
          <p:nvSpPr>
            <p:cNvPr id="28736" name="AutoShape 70">
              <a:extLst>
                <a:ext uri="{FF2B5EF4-FFF2-40B4-BE49-F238E27FC236}">
                  <a16:creationId xmlns:a16="http://schemas.microsoft.com/office/drawing/2014/main" id="{A8192B3B-20F8-4B35-9075-4AF618F28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28737" name="AutoShape 71">
              <a:extLst>
                <a:ext uri="{FF2B5EF4-FFF2-40B4-BE49-F238E27FC236}">
                  <a16:creationId xmlns:a16="http://schemas.microsoft.com/office/drawing/2014/main" id="{C36A2E26-7213-4DAE-97CF-C768940DB930}"/>
                </a:ext>
              </a:extLst>
            </p:cNvPr>
            <p:cNvCxnSpPr>
              <a:cxnSpLocks noChangeShapeType="1"/>
              <a:stCxn id="28739" idx="2"/>
              <a:endCxn id="28738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8" name="Oval 72">
              <a:extLst>
                <a:ext uri="{FF2B5EF4-FFF2-40B4-BE49-F238E27FC236}">
                  <a16:creationId xmlns:a16="http://schemas.microsoft.com/office/drawing/2014/main" id="{F7997853-D972-494F-8322-73CD1A88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739" name="Oval 73">
              <a:extLst>
                <a:ext uri="{FF2B5EF4-FFF2-40B4-BE49-F238E27FC236}">
                  <a16:creationId xmlns:a16="http://schemas.microsoft.com/office/drawing/2014/main" id="{BC742593-15F0-4BEC-83A1-F92A9F39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8696" name="Text Box 87">
            <a:extLst>
              <a:ext uri="{FF2B5EF4-FFF2-40B4-BE49-F238E27FC236}">
                <a16:creationId xmlns:a16="http://schemas.microsoft.com/office/drawing/2014/main" id="{2EBEE520-914E-4C61-8AD0-CF4E721A1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891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28697" name="AutoShape 96">
            <a:extLst>
              <a:ext uri="{FF2B5EF4-FFF2-40B4-BE49-F238E27FC236}">
                <a16:creationId xmlns:a16="http://schemas.microsoft.com/office/drawing/2014/main" id="{C2637726-7AFD-4CEF-BEC0-4F849AB83C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24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8" name="Oval 100">
            <a:extLst>
              <a:ext uri="{FF2B5EF4-FFF2-40B4-BE49-F238E27FC236}">
                <a16:creationId xmlns:a16="http://schemas.microsoft.com/office/drawing/2014/main" id="{0789A91A-6D58-49B3-AC74-BE6700B8E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99" name="Oval 101">
            <a:extLst>
              <a:ext uri="{FF2B5EF4-FFF2-40B4-BE49-F238E27FC236}">
                <a16:creationId xmlns:a16="http://schemas.microsoft.com/office/drawing/2014/main" id="{71B2AB1E-76BE-4908-9634-48373139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0" name="Oval 102">
            <a:extLst>
              <a:ext uri="{FF2B5EF4-FFF2-40B4-BE49-F238E27FC236}">
                <a16:creationId xmlns:a16="http://schemas.microsoft.com/office/drawing/2014/main" id="{1D50A99B-5BF8-49AC-964C-6AC3D1C7E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8701" name="AutoShape 104">
            <a:extLst>
              <a:ext uri="{FF2B5EF4-FFF2-40B4-BE49-F238E27FC236}">
                <a16:creationId xmlns:a16="http://schemas.microsoft.com/office/drawing/2014/main" id="{2A6F41C8-C260-47B9-8641-93BC65C5D6B2}"/>
              </a:ext>
            </a:extLst>
          </p:cNvPr>
          <p:cNvCxnSpPr>
            <a:cxnSpLocks noChangeShapeType="1"/>
            <a:stCxn id="28699" idx="4"/>
            <a:endCxn id="28708" idx="0"/>
          </p:cNvCxnSpPr>
          <p:nvPr/>
        </p:nvCxnSpPr>
        <p:spPr bwMode="auto">
          <a:xfrm rot="16200000" flipH="1">
            <a:off x="7565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2" name="AutoShape 105">
            <a:extLst>
              <a:ext uri="{FF2B5EF4-FFF2-40B4-BE49-F238E27FC236}">
                <a16:creationId xmlns:a16="http://schemas.microsoft.com/office/drawing/2014/main" id="{49DB6573-E9F7-48CF-80B8-9049BF092F1D}"/>
              </a:ext>
            </a:extLst>
          </p:cNvPr>
          <p:cNvCxnSpPr>
            <a:cxnSpLocks noChangeShapeType="1"/>
            <a:stCxn id="28700" idx="4"/>
            <a:endCxn id="28711" idx="0"/>
          </p:cNvCxnSpPr>
          <p:nvPr/>
        </p:nvCxnSpPr>
        <p:spPr bwMode="auto">
          <a:xfrm rot="16200000" flipH="1">
            <a:off x="8421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3" name="Rectangle 112">
            <a:extLst>
              <a:ext uri="{FF2B5EF4-FFF2-40B4-BE49-F238E27FC236}">
                <a16:creationId xmlns:a16="http://schemas.microsoft.com/office/drawing/2014/main" id="{ADA24779-5F82-4B80-AE2C-62D2733D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4" name="Rectangle 113">
            <a:extLst>
              <a:ext uri="{FF2B5EF4-FFF2-40B4-BE49-F238E27FC236}">
                <a16:creationId xmlns:a16="http://schemas.microsoft.com/office/drawing/2014/main" id="{7BD806B4-2D69-42F5-AFEB-E9F421796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28705" name="Rectangle 114">
            <a:extLst>
              <a:ext uri="{FF2B5EF4-FFF2-40B4-BE49-F238E27FC236}">
                <a16:creationId xmlns:a16="http://schemas.microsoft.com/office/drawing/2014/main" id="{AEE72617-25D2-44F7-8750-4632E1B2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28706" name="Rectangle 116">
            <a:extLst>
              <a:ext uri="{FF2B5EF4-FFF2-40B4-BE49-F238E27FC236}">
                <a16:creationId xmlns:a16="http://schemas.microsoft.com/office/drawing/2014/main" id="{F4452CBF-F298-4844-9E94-4D4ADD814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7" name="Rectangle 117">
            <a:extLst>
              <a:ext uri="{FF2B5EF4-FFF2-40B4-BE49-F238E27FC236}">
                <a16:creationId xmlns:a16="http://schemas.microsoft.com/office/drawing/2014/main" id="{B6C57AF3-0176-40CC-A82C-A760F4452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28708" name="Rectangle 118">
            <a:extLst>
              <a:ext uri="{FF2B5EF4-FFF2-40B4-BE49-F238E27FC236}">
                <a16:creationId xmlns:a16="http://schemas.microsoft.com/office/drawing/2014/main" id="{619B29F5-6BD3-4F41-9C5F-8062F37A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28709" name="Rectangle 120">
            <a:extLst>
              <a:ext uri="{FF2B5EF4-FFF2-40B4-BE49-F238E27FC236}">
                <a16:creationId xmlns:a16="http://schemas.microsoft.com/office/drawing/2014/main" id="{AAF35F59-3A7D-4D4C-B26D-3422F4A50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10" name="Rectangle 121">
            <a:extLst>
              <a:ext uri="{FF2B5EF4-FFF2-40B4-BE49-F238E27FC236}">
                <a16:creationId xmlns:a16="http://schemas.microsoft.com/office/drawing/2014/main" id="{A85B2556-3219-4C87-805B-F6BD6D87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28711" name="Rectangle 122">
            <a:extLst>
              <a:ext uri="{FF2B5EF4-FFF2-40B4-BE49-F238E27FC236}">
                <a16:creationId xmlns:a16="http://schemas.microsoft.com/office/drawing/2014/main" id="{1C55172E-F96C-4613-9C89-86E698B7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28712" name="Text Box 89">
            <a:extLst>
              <a:ext uri="{FF2B5EF4-FFF2-40B4-BE49-F238E27FC236}">
                <a16:creationId xmlns:a16="http://schemas.microsoft.com/office/drawing/2014/main" id="{FF6F3652-3A12-4971-8D87-3DFA2F782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3124200"/>
            <a:ext cx="33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8713" name="Text Box 91">
            <a:extLst>
              <a:ext uri="{FF2B5EF4-FFF2-40B4-BE49-F238E27FC236}">
                <a16:creationId xmlns:a16="http://schemas.microsoft.com/office/drawing/2014/main" id="{C437A3B9-7472-4051-8B4C-A1FAC3C32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1313" y="3124200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8714" name="Text Box 93">
            <a:extLst>
              <a:ext uri="{FF2B5EF4-FFF2-40B4-BE49-F238E27FC236}">
                <a16:creationId xmlns:a16="http://schemas.microsoft.com/office/drawing/2014/main" id="{EE6724C9-0BBD-46FB-BD77-08301FE2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9088" y="3124200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28715" name="Oval 124">
            <a:extLst>
              <a:ext uri="{FF2B5EF4-FFF2-40B4-BE49-F238E27FC236}">
                <a16:creationId xmlns:a16="http://schemas.microsoft.com/office/drawing/2014/main" id="{15A6D916-9018-42CF-8ED2-9884D255F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16" name="Oval 125">
            <a:extLst>
              <a:ext uri="{FF2B5EF4-FFF2-40B4-BE49-F238E27FC236}">
                <a16:creationId xmlns:a16="http://schemas.microsoft.com/office/drawing/2014/main" id="{F247CE7D-A96E-40AD-8B9E-468E8229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17" name="Oval 126">
            <a:extLst>
              <a:ext uri="{FF2B5EF4-FFF2-40B4-BE49-F238E27FC236}">
                <a16:creationId xmlns:a16="http://schemas.microsoft.com/office/drawing/2014/main" id="{2B91017D-CDF3-482C-B1EE-B8B839D40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18" name="Freeform 129">
            <a:extLst>
              <a:ext uri="{FF2B5EF4-FFF2-40B4-BE49-F238E27FC236}">
                <a16:creationId xmlns:a16="http://schemas.microsoft.com/office/drawing/2014/main" id="{BC559A18-4D37-43F3-8FE6-E9489D6BCDE9}"/>
              </a:ext>
            </a:extLst>
          </p:cNvPr>
          <p:cNvSpPr>
            <a:spLocks/>
          </p:cNvSpPr>
          <p:nvPr/>
        </p:nvSpPr>
        <p:spPr bwMode="auto">
          <a:xfrm>
            <a:off x="6448425" y="2257425"/>
            <a:ext cx="917575" cy="1976438"/>
          </a:xfrm>
          <a:custGeom>
            <a:avLst/>
            <a:gdLst>
              <a:gd name="T0" fmla="*/ 2147483646 w 578"/>
              <a:gd name="T1" fmla="*/ 2147483646 h 1245"/>
              <a:gd name="T2" fmla="*/ 2147483646 w 578"/>
              <a:gd name="T3" fmla="*/ 2147483646 h 1245"/>
              <a:gd name="T4" fmla="*/ 2147483646 w 578"/>
              <a:gd name="T5" fmla="*/ 2147483646 h 1245"/>
              <a:gd name="T6" fmla="*/ 2147483646 w 578"/>
              <a:gd name="T7" fmla="*/ 2147483646 h 1245"/>
              <a:gd name="T8" fmla="*/ 2147483646 w 578"/>
              <a:gd name="T9" fmla="*/ 2147483646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Freeform 130">
            <a:extLst>
              <a:ext uri="{FF2B5EF4-FFF2-40B4-BE49-F238E27FC236}">
                <a16:creationId xmlns:a16="http://schemas.microsoft.com/office/drawing/2014/main" id="{B26384B8-D428-46F6-BE31-7B9DC68D8FFB}"/>
              </a:ext>
            </a:extLst>
          </p:cNvPr>
          <p:cNvSpPr>
            <a:spLocks/>
          </p:cNvSpPr>
          <p:nvPr/>
        </p:nvSpPr>
        <p:spPr bwMode="auto">
          <a:xfrm>
            <a:off x="6257925" y="2257425"/>
            <a:ext cx="2405063" cy="2159000"/>
          </a:xfrm>
          <a:custGeom>
            <a:avLst/>
            <a:gdLst>
              <a:gd name="T0" fmla="*/ 2147483646 w 1515"/>
              <a:gd name="T1" fmla="*/ 2147483646 h 1360"/>
              <a:gd name="T2" fmla="*/ 2147483646 w 1515"/>
              <a:gd name="T3" fmla="*/ 2147483646 h 1360"/>
              <a:gd name="T4" fmla="*/ 2147483646 w 1515"/>
              <a:gd name="T5" fmla="*/ 2147483646 h 1360"/>
              <a:gd name="T6" fmla="*/ 2147483646 w 1515"/>
              <a:gd name="T7" fmla="*/ 2147483646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Freeform 131">
            <a:extLst>
              <a:ext uri="{FF2B5EF4-FFF2-40B4-BE49-F238E27FC236}">
                <a16:creationId xmlns:a16="http://schemas.microsoft.com/office/drawing/2014/main" id="{554AF36F-7744-4164-A2D2-C5DDFD1B3C35}"/>
              </a:ext>
            </a:extLst>
          </p:cNvPr>
          <p:cNvSpPr>
            <a:spLocks/>
          </p:cNvSpPr>
          <p:nvPr/>
        </p:nvSpPr>
        <p:spPr bwMode="auto">
          <a:xfrm>
            <a:off x="6040438" y="2266950"/>
            <a:ext cx="3824287" cy="2346325"/>
          </a:xfrm>
          <a:custGeom>
            <a:avLst/>
            <a:gdLst>
              <a:gd name="T0" fmla="*/ 2147483646 w 2409"/>
              <a:gd name="T1" fmla="*/ 2147483646 h 1478"/>
              <a:gd name="T2" fmla="*/ 2147483646 w 2409"/>
              <a:gd name="T3" fmla="*/ 2147483646 h 1478"/>
              <a:gd name="T4" fmla="*/ 2147483646 w 2409"/>
              <a:gd name="T5" fmla="*/ 2147483646 h 1478"/>
              <a:gd name="T6" fmla="*/ 2147483646 w 2409"/>
              <a:gd name="T7" fmla="*/ 2147483646 h 1478"/>
              <a:gd name="T8" fmla="*/ 2147483646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Rectangle 132">
            <a:extLst>
              <a:ext uri="{FF2B5EF4-FFF2-40B4-BE49-F238E27FC236}">
                <a16:creationId xmlns:a16="http://schemas.microsoft.com/office/drawing/2014/main" id="{93352096-35E7-4AC7-8136-704175A81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2" name="Rectangle 133">
            <a:extLst>
              <a:ext uri="{FF2B5EF4-FFF2-40B4-BE49-F238E27FC236}">
                <a16:creationId xmlns:a16="http://schemas.microsoft.com/office/drawing/2014/main" id="{0B953C23-64FB-4A00-8B42-4FBD70473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28723" name="Rectangle 134">
            <a:extLst>
              <a:ext uri="{FF2B5EF4-FFF2-40B4-BE49-F238E27FC236}">
                <a16:creationId xmlns:a16="http://schemas.microsoft.com/office/drawing/2014/main" id="{2AE07ED5-9D0B-452C-8C11-02B7A44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28724" name="Text Box 135">
            <a:extLst>
              <a:ext uri="{FF2B5EF4-FFF2-40B4-BE49-F238E27FC236}">
                <a16:creationId xmlns:a16="http://schemas.microsoft.com/office/drawing/2014/main" id="{653F7679-96A9-4CD0-9CC1-54311241A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55451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8725" name="Freeform 140">
            <a:extLst>
              <a:ext uri="{FF2B5EF4-FFF2-40B4-BE49-F238E27FC236}">
                <a16:creationId xmlns:a16="http://schemas.microsoft.com/office/drawing/2014/main" id="{D61F7C71-7472-40F3-B0A0-55BC426C1EA4}"/>
              </a:ext>
            </a:extLst>
          </p:cNvPr>
          <p:cNvSpPr>
            <a:spLocks/>
          </p:cNvSpPr>
          <p:nvPr/>
        </p:nvSpPr>
        <p:spPr bwMode="auto">
          <a:xfrm>
            <a:off x="8643938" y="3333750"/>
            <a:ext cx="290512" cy="1343025"/>
          </a:xfrm>
          <a:custGeom>
            <a:avLst/>
            <a:gdLst>
              <a:gd name="T0" fmla="*/ 2147483646 w 183"/>
              <a:gd name="T1" fmla="*/ 0 h 846"/>
              <a:gd name="T2" fmla="*/ 2147483646 w 183"/>
              <a:gd name="T3" fmla="*/ 2147483646 h 846"/>
              <a:gd name="T4" fmla="*/ 2147483646 w 183"/>
              <a:gd name="T5" fmla="*/ 2147483646 h 846"/>
              <a:gd name="T6" fmla="*/ 2147483646 w 183"/>
              <a:gd name="T7" fmla="*/ 21474836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Rectangle 141">
            <a:extLst>
              <a:ext uri="{FF2B5EF4-FFF2-40B4-BE49-F238E27FC236}">
                <a16:creationId xmlns:a16="http://schemas.microsoft.com/office/drawing/2014/main" id="{CCB9F0E6-E6DD-4320-8706-084A2A312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7" name="Rectangle 142">
            <a:extLst>
              <a:ext uri="{FF2B5EF4-FFF2-40B4-BE49-F238E27FC236}">
                <a16:creationId xmlns:a16="http://schemas.microsoft.com/office/drawing/2014/main" id="{A85B2421-423C-4190-9847-16FFBDC8D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28728" name="Rectangle 143">
            <a:extLst>
              <a:ext uri="{FF2B5EF4-FFF2-40B4-BE49-F238E27FC236}">
                <a16:creationId xmlns:a16="http://schemas.microsoft.com/office/drawing/2014/main" id="{EDE1EA2A-679A-4A89-8236-4AC3D47A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28729" name="Text Box 144">
            <a:extLst>
              <a:ext uri="{FF2B5EF4-FFF2-40B4-BE49-F238E27FC236}">
                <a16:creationId xmlns:a16="http://schemas.microsoft.com/office/drawing/2014/main" id="{C622BB6F-4C33-4BA6-932E-9AE6C852B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2563" y="5545138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28730" name="Freeform 149">
            <a:extLst>
              <a:ext uri="{FF2B5EF4-FFF2-40B4-BE49-F238E27FC236}">
                <a16:creationId xmlns:a16="http://schemas.microsoft.com/office/drawing/2014/main" id="{D1ED61B0-F3D1-42A4-AA3A-AC62D5349CB5}"/>
              </a:ext>
            </a:extLst>
          </p:cNvPr>
          <p:cNvSpPr>
            <a:spLocks/>
          </p:cNvSpPr>
          <p:nvPr/>
        </p:nvSpPr>
        <p:spPr bwMode="auto">
          <a:xfrm>
            <a:off x="9144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2147483646 w 282"/>
              <a:gd name="T3" fmla="*/ 2147483646 h 390"/>
              <a:gd name="T4" fmla="*/ 2147483646 w 282"/>
              <a:gd name="T5" fmla="*/ 2147483646 h 390"/>
              <a:gd name="T6" fmla="*/ 2147483646 w 282"/>
              <a:gd name="T7" fmla="*/ 2147483646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1" name="Freeform 151">
            <a:extLst>
              <a:ext uri="{FF2B5EF4-FFF2-40B4-BE49-F238E27FC236}">
                <a16:creationId xmlns:a16="http://schemas.microsoft.com/office/drawing/2014/main" id="{A383D106-B91B-4DAA-8966-D3CD7F9EA5B6}"/>
              </a:ext>
            </a:extLst>
          </p:cNvPr>
          <p:cNvSpPr>
            <a:spLocks/>
          </p:cNvSpPr>
          <p:nvPr/>
        </p:nvSpPr>
        <p:spPr bwMode="auto">
          <a:xfrm>
            <a:off x="8229600" y="4924425"/>
            <a:ext cx="460375" cy="647700"/>
          </a:xfrm>
          <a:custGeom>
            <a:avLst/>
            <a:gdLst>
              <a:gd name="T0" fmla="*/ 2147483646 w 290"/>
              <a:gd name="T1" fmla="*/ 0 h 408"/>
              <a:gd name="T2" fmla="*/ 2147483646 w 290"/>
              <a:gd name="T3" fmla="*/ 2147483646 h 408"/>
              <a:gd name="T4" fmla="*/ 2147483646 w 290"/>
              <a:gd name="T5" fmla="*/ 2147483646 h 408"/>
              <a:gd name="T6" fmla="*/ 0 w 290"/>
              <a:gd name="T7" fmla="*/ 2147483646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2" name="Freeform 159">
            <a:extLst>
              <a:ext uri="{FF2B5EF4-FFF2-40B4-BE49-F238E27FC236}">
                <a16:creationId xmlns:a16="http://schemas.microsoft.com/office/drawing/2014/main" id="{F2210670-7421-49C3-ABE3-C6ECBA24A219}"/>
              </a:ext>
            </a:extLst>
          </p:cNvPr>
          <p:cNvSpPr>
            <a:spLocks/>
          </p:cNvSpPr>
          <p:nvPr/>
        </p:nvSpPr>
        <p:spPr bwMode="auto">
          <a:xfrm>
            <a:off x="7185025" y="2181225"/>
            <a:ext cx="130175" cy="1000125"/>
          </a:xfrm>
          <a:custGeom>
            <a:avLst/>
            <a:gdLst>
              <a:gd name="T0" fmla="*/ 2147483646 w 82"/>
              <a:gd name="T1" fmla="*/ 0 h 630"/>
              <a:gd name="T2" fmla="*/ 2147483646 w 82"/>
              <a:gd name="T3" fmla="*/ 2147483646 h 630"/>
              <a:gd name="T4" fmla="*/ 2147483646 w 82"/>
              <a:gd name="T5" fmla="*/ 2147483646 h 630"/>
              <a:gd name="T6" fmla="*/ 2147483646 w 82"/>
              <a:gd name="T7" fmla="*/ 2147483646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Freeform 160">
            <a:extLst>
              <a:ext uri="{FF2B5EF4-FFF2-40B4-BE49-F238E27FC236}">
                <a16:creationId xmlns:a16="http://schemas.microsoft.com/office/drawing/2014/main" id="{53F0086A-38E4-444B-8FEE-86B617A061FA}"/>
              </a:ext>
            </a:extLst>
          </p:cNvPr>
          <p:cNvSpPr>
            <a:spLocks/>
          </p:cNvSpPr>
          <p:nvPr/>
        </p:nvSpPr>
        <p:spPr bwMode="auto">
          <a:xfrm>
            <a:off x="7473950" y="3505200"/>
            <a:ext cx="866775" cy="2943225"/>
          </a:xfrm>
          <a:custGeom>
            <a:avLst/>
            <a:gdLst>
              <a:gd name="T0" fmla="*/ 2147483646 w 546"/>
              <a:gd name="T1" fmla="*/ 2147483646 h 1854"/>
              <a:gd name="T2" fmla="*/ 2147483646 w 546"/>
              <a:gd name="T3" fmla="*/ 2147483646 h 1854"/>
              <a:gd name="T4" fmla="*/ 2147483646 w 546"/>
              <a:gd name="T5" fmla="*/ 2147483646 h 1854"/>
              <a:gd name="T6" fmla="*/ 2147483646 w 546"/>
              <a:gd name="T7" fmla="*/ 2147483646 h 1854"/>
              <a:gd name="T8" fmla="*/ 2147483646 w 546"/>
              <a:gd name="T9" fmla="*/ 2147483646 h 1854"/>
              <a:gd name="T10" fmla="*/ 2147483646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Freeform 161">
            <a:extLst>
              <a:ext uri="{FF2B5EF4-FFF2-40B4-BE49-F238E27FC236}">
                <a16:creationId xmlns:a16="http://schemas.microsoft.com/office/drawing/2014/main" id="{A1407FD8-FC7D-42DF-80A0-1D73A300B690}"/>
              </a:ext>
            </a:extLst>
          </p:cNvPr>
          <p:cNvSpPr>
            <a:spLocks/>
          </p:cNvSpPr>
          <p:nvPr/>
        </p:nvSpPr>
        <p:spPr bwMode="auto">
          <a:xfrm>
            <a:off x="8829675" y="3524250"/>
            <a:ext cx="1493838" cy="2635250"/>
          </a:xfrm>
          <a:custGeom>
            <a:avLst/>
            <a:gdLst>
              <a:gd name="T0" fmla="*/ 2147483646 w 941"/>
              <a:gd name="T1" fmla="*/ 2147483646 h 1660"/>
              <a:gd name="T2" fmla="*/ 2147483646 w 941"/>
              <a:gd name="T3" fmla="*/ 2147483646 h 1660"/>
              <a:gd name="T4" fmla="*/ 2147483646 w 941"/>
              <a:gd name="T5" fmla="*/ 2147483646 h 1660"/>
              <a:gd name="T6" fmla="*/ 2147483646 w 941"/>
              <a:gd name="T7" fmla="*/ 2147483646 h 1660"/>
              <a:gd name="T8" fmla="*/ 2147483646 w 941"/>
              <a:gd name="T9" fmla="*/ 2147483646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Date Placeholder 75">
            <a:extLst>
              <a:ext uri="{FF2B5EF4-FFF2-40B4-BE49-F238E27FC236}">
                <a16:creationId xmlns:a16="http://schemas.microsoft.com/office/drawing/2014/main" id="{9F7B2936-B66C-4AFB-813D-4886CC1CEF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64C4DDD4-735F-4F5C-8E9A-B5418A9C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461F6FF0-9959-4AB6-9621-7AF6055F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8DD340-694A-475A-8FB9-239C565674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681D1A12-72DA-496E-B977-038764A5C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Linked Structure for Binary Trees</a:t>
            </a:r>
          </a:p>
        </p:txBody>
      </p:sp>
      <p:sp>
        <p:nvSpPr>
          <p:cNvPr id="3072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F87ED9A-EF64-4F29-810F-CB977423A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altLang="en-US" sz="1800"/>
              <a:t>A node is represented by an object storing</a:t>
            </a:r>
          </a:p>
          <a:p>
            <a:pPr lvl="1" eaLnBrk="1" hangingPunct="1"/>
            <a:r>
              <a:rPr lang="en-US" altLang="en-US" sz="1600"/>
              <a:t>Element</a:t>
            </a:r>
          </a:p>
          <a:p>
            <a:pPr lvl="1" eaLnBrk="1" hangingPunct="1"/>
            <a:r>
              <a:rPr lang="en-US" altLang="en-US" sz="1600"/>
              <a:t>Parent node</a:t>
            </a:r>
          </a:p>
          <a:p>
            <a:pPr lvl="1" eaLnBrk="1" hangingPunct="1"/>
            <a:r>
              <a:rPr lang="en-US" altLang="en-US" sz="1600"/>
              <a:t>Left child node</a:t>
            </a:r>
          </a:p>
          <a:p>
            <a:pPr lvl="1" eaLnBrk="1" hangingPunct="1"/>
            <a:r>
              <a:rPr lang="en-US" altLang="en-US" sz="1600"/>
              <a:t>Right child node</a:t>
            </a:r>
          </a:p>
          <a:p>
            <a:pPr eaLnBrk="1" hangingPunct="1"/>
            <a:r>
              <a:rPr lang="en-US" altLang="en-US" sz="1800"/>
              <a:t>Node objects implement the Position ADT</a:t>
            </a:r>
          </a:p>
        </p:txBody>
      </p:sp>
      <p:sp>
        <p:nvSpPr>
          <p:cNvPr id="30726" name="Oval 4">
            <a:extLst>
              <a:ext uri="{FF2B5EF4-FFF2-40B4-BE49-F238E27FC236}">
                <a16:creationId xmlns:a16="http://schemas.microsoft.com/office/drawing/2014/main" id="{49A3DAE0-55A7-48BC-9D19-879998D5B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sym typeface="Symbol" panose="05050102010706020507" pitchFamily="18" charset="2"/>
              </a:rPr>
              <a:t>B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30727" name="Oval 5">
            <a:extLst>
              <a:ext uri="{FF2B5EF4-FFF2-40B4-BE49-F238E27FC236}">
                <a16:creationId xmlns:a16="http://schemas.microsoft.com/office/drawing/2014/main" id="{EE860DF8-4695-481C-A12A-1A1BDE72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30728" name="Rectangle 6">
            <a:extLst>
              <a:ext uri="{FF2B5EF4-FFF2-40B4-BE49-F238E27FC236}">
                <a16:creationId xmlns:a16="http://schemas.microsoft.com/office/drawing/2014/main" id="{491488AF-BF61-4882-BB6E-1622E7F2B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0729" name="Rectangle 7">
            <a:extLst>
              <a:ext uri="{FF2B5EF4-FFF2-40B4-BE49-F238E27FC236}">
                <a16:creationId xmlns:a16="http://schemas.microsoft.com/office/drawing/2014/main" id="{4339B3DA-58B9-431A-A471-3A273FB97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0730" name="Rectangle 8">
            <a:extLst>
              <a:ext uri="{FF2B5EF4-FFF2-40B4-BE49-F238E27FC236}">
                <a16:creationId xmlns:a16="http://schemas.microsoft.com/office/drawing/2014/main" id="{DC6C34CF-CF25-4C72-9324-9D9D4F78E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30731" name="AutoShape 9">
            <a:extLst>
              <a:ext uri="{FF2B5EF4-FFF2-40B4-BE49-F238E27FC236}">
                <a16:creationId xmlns:a16="http://schemas.microsoft.com/office/drawing/2014/main" id="{A42976CF-EFC6-4E32-9248-7A8167D2AF42}"/>
              </a:ext>
            </a:extLst>
          </p:cNvPr>
          <p:cNvCxnSpPr>
            <a:cxnSpLocks noChangeShapeType="1"/>
            <a:stCxn id="30730" idx="0"/>
            <a:endCxn id="30727" idx="5"/>
          </p:cNvCxnSpPr>
          <p:nvPr/>
        </p:nvCxnSpPr>
        <p:spPr bwMode="auto">
          <a:xfrm flipH="1" flipV="1">
            <a:off x="5037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10">
            <a:extLst>
              <a:ext uri="{FF2B5EF4-FFF2-40B4-BE49-F238E27FC236}">
                <a16:creationId xmlns:a16="http://schemas.microsoft.com/office/drawing/2014/main" id="{EE84106E-C3B0-46DF-9108-5E093EC36C5F}"/>
              </a:ext>
            </a:extLst>
          </p:cNvPr>
          <p:cNvCxnSpPr>
            <a:cxnSpLocks noChangeShapeType="1"/>
            <a:stCxn id="30729" idx="0"/>
            <a:endCxn id="30727" idx="3"/>
          </p:cNvCxnSpPr>
          <p:nvPr/>
        </p:nvCxnSpPr>
        <p:spPr bwMode="auto">
          <a:xfrm flipV="1">
            <a:off x="4137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AutoShape 11">
            <a:extLst>
              <a:ext uri="{FF2B5EF4-FFF2-40B4-BE49-F238E27FC236}">
                <a16:creationId xmlns:a16="http://schemas.microsoft.com/office/drawing/2014/main" id="{464D2444-9729-4669-990C-E7CA86E4455B}"/>
              </a:ext>
            </a:extLst>
          </p:cNvPr>
          <p:cNvCxnSpPr>
            <a:cxnSpLocks noChangeShapeType="1"/>
            <a:stCxn id="30728" idx="0"/>
            <a:endCxn id="30726" idx="3"/>
          </p:cNvCxnSpPr>
          <p:nvPr/>
        </p:nvCxnSpPr>
        <p:spPr bwMode="auto">
          <a:xfrm flipV="1">
            <a:off x="3146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AutoShape 12">
            <a:extLst>
              <a:ext uri="{FF2B5EF4-FFF2-40B4-BE49-F238E27FC236}">
                <a16:creationId xmlns:a16="http://schemas.microsoft.com/office/drawing/2014/main" id="{E75D792D-0EB6-4CCC-9EB7-C585DB223A37}"/>
              </a:ext>
            </a:extLst>
          </p:cNvPr>
          <p:cNvCxnSpPr>
            <a:cxnSpLocks noChangeShapeType="1"/>
            <a:stCxn id="30727" idx="0"/>
            <a:endCxn id="30726" idx="5"/>
          </p:cNvCxnSpPr>
          <p:nvPr/>
        </p:nvCxnSpPr>
        <p:spPr bwMode="auto">
          <a:xfrm flipH="1" flipV="1">
            <a:off x="4162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35" name="Group 78">
            <a:extLst>
              <a:ext uri="{FF2B5EF4-FFF2-40B4-BE49-F238E27FC236}">
                <a16:creationId xmlns:a16="http://schemas.microsoft.com/office/drawing/2014/main" id="{929EC80A-21B3-415E-8DFB-F6897963AA21}"/>
              </a:ext>
            </a:extLst>
          </p:cNvPr>
          <p:cNvGrpSpPr>
            <a:grpSpLocks/>
          </p:cNvGrpSpPr>
          <p:nvPr/>
        </p:nvGrpSpPr>
        <p:grpSpPr bwMode="auto">
          <a:xfrm>
            <a:off x="6610350" y="1828800"/>
            <a:ext cx="1219200" cy="609600"/>
            <a:chOff x="3840" y="960"/>
            <a:chExt cx="768" cy="384"/>
          </a:xfrm>
        </p:grpSpPr>
        <p:sp>
          <p:nvSpPr>
            <p:cNvPr id="30773" name="AutoShape 74">
              <a:extLst>
                <a:ext uri="{FF2B5EF4-FFF2-40B4-BE49-F238E27FC236}">
                  <a16:creationId xmlns:a16="http://schemas.microsoft.com/office/drawing/2014/main" id="{F3EBEE82-D6A3-4533-8632-803B59C8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74" name="Rectangle 75">
              <a:extLst>
                <a:ext uri="{FF2B5EF4-FFF2-40B4-BE49-F238E27FC236}">
                  <a16:creationId xmlns:a16="http://schemas.microsoft.com/office/drawing/2014/main" id="{83A38981-FFE3-4716-9AE5-80B1F9EBB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75" name="Line 77">
              <a:extLst>
                <a:ext uri="{FF2B5EF4-FFF2-40B4-BE49-F238E27FC236}">
                  <a16:creationId xmlns:a16="http://schemas.microsoft.com/office/drawing/2014/main" id="{4034CDB0-E287-4E36-972C-518FAD246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36" name="Group 83">
            <a:extLst>
              <a:ext uri="{FF2B5EF4-FFF2-40B4-BE49-F238E27FC236}">
                <a16:creationId xmlns:a16="http://schemas.microsoft.com/office/drawing/2014/main" id="{FFE56A51-00C3-4C72-BBE0-365970DCDAA2}"/>
              </a:ext>
            </a:extLst>
          </p:cNvPr>
          <p:cNvGrpSpPr>
            <a:grpSpLocks/>
          </p:cNvGrpSpPr>
          <p:nvPr/>
        </p:nvGrpSpPr>
        <p:grpSpPr bwMode="auto">
          <a:xfrm>
            <a:off x="5502275" y="3352800"/>
            <a:ext cx="1219200" cy="609600"/>
            <a:chOff x="3840" y="960"/>
            <a:chExt cx="768" cy="384"/>
          </a:xfrm>
        </p:grpSpPr>
        <p:sp>
          <p:nvSpPr>
            <p:cNvPr id="30770" name="AutoShape 84">
              <a:extLst>
                <a:ext uri="{FF2B5EF4-FFF2-40B4-BE49-F238E27FC236}">
                  <a16:creationId xmlns:a16="http://schemas.microsoft.com/office/drawing/2014/main" id="{061C6A9A-751A-4F55-B2BC-E197E4927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71" name="Rectangle 85">
              <a:extLst>
                <a:ext uri="{FF2B5EF4-FFF2-40B4-BE49-F238E27FC236}">
                  <a16:creationId xmlns:a16="http://schemas.microsoft.com/office/drawing/2014/main" id="{8C9E0A4C-1679-4385-B902-84F2C86D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72" name="Line 86">
              <a:extLst>
                <a:ext uri="{FF2B5EF4-FFF2-40B4-BE49-F238E27FC236}">
                  <a16:creationId xmlns:a16="http://schemas.microsoft.com/office/drawing/2014/main" id="{581BE3FA-0685-4ED5-A60E-836E6B88C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7" name="Text Box 87">
            <a:extLst>
              <a:ext uri="{FF2B5EF4-FFF2-40B4-BE49-F238E27FC236}">
                <a16:creationId xmlns:a16="http://schemas.microsoft.com/office/drawing/2014/main" id="{CA2E8102-64E6-4927-B68F-4B2A9350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30738" name="Text Box 88">
            <a:extLst>
              <a:ext uri="{FF2B5EF4-FFF2-40B4-BE49-F238E27FC236}">
                <a16:creationId xmlns:a16="http://schemas.microsoft.com/office/drawing/2014/main" id="{782ACF7D-E5E4-4772-B6AC-1695F0D0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30739" name="Group 90">
            <a:extLst>
              <a:ext uri="{FF2B5EF4-FFF2-40B4-BE49-F238E27FC236}">
                <a16:creationId xmlns:a16="http://schemas.microsoft.com/office/drawing/2014/main" id="{9F100838-30F9-4ACE-94A5-03B5F58BA155}"/>
              </a:ext>
            </a:extLst>
          </p:cNvPr>
          <p:cNvGrpSpPr>
            <a:grpSpLocks/>
          </p:cNvGrpSpPr>
          <p:nvPr/>
        </p:nvGrpSpPr>
        <p:grpSpPr bwMode="auto">
          <a:xfrm>
            <a:off x="7753350" y="3352800"/>
            <a:ext cx="1219200" cy="609600"/>
            <a:chOff x="3840" y="960"/>
            <a:chExt cx="768" cy="384"/>
          </a:xfrm>
        </p:grpSpPr>
        <p:sp>
          <p:nvSpPr>
            <p:cNvPr id="30767" name="AutoShape 91">
              <a:extLst>
                <a:ext uri="{FF2B5EF4-FFF2-40B4-BE49-F238E27FC236}">
                  <a16:creationId xmlns:a16="http://schemas.microsoft.com/office/drawing/2014/main" id="{5C370B51-B2AE-4843-A771-E2434913A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68" name="Rectangle 92">
              <a:extLst>
                <a:ext uri="{FF2B5EF4-FFF2-40B4-BE49-F238E27FC236}">
                  <a16:creationId xmlns:a16="http://schemas.microsoft.com/office/drawing/2014/main" id="{21DF25CC-5100-450B-A403-404B5D316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69" name="Line 93">
              <a:extLst>
                <a:ext uri="{FF2B5EF4-FFF2-40B4-BE49-F238E27FC236}">
                  <a16:creationId xmlns:a16="http://schemas.microsoft.com/office/drawing/2014/main" id="{B945DF37-FB59-4484-84E5-C5FE81C43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40" name="Group 97">
            <a:extLst>
              <a:ext uri="{FF2B5EF4-FFF2-40B4-BE49-F238E27FC236}">
                <a16:creationId xmlns:a16="http://schemas.microsoft.com/office/drawing/2014/main" id="{BF58FE44-9137-4010-B6FD-C462D674A246}"/>
              </a:ext>
            </a:extLst>
          </p:cNvPr>
          <p:cNvGrpSpPr>
            <a:grpSpLocks/>
          </p:cNvGrpSpPr>
          <p:nvPr/>
        </p:nvGrpSpPr>
        <p:grpSpPr bwMode="auto">
          <a:xfrm>
            <a:off x="6610350" y="4876800"/>
            <a:ext cx="1219200" cy="609600"/>
            <a:chOff x="3840" y="960"/>
            <a:chExt cx="768" cy="384"/>
          </a:xfrm>
        </p:grpSpPr>
        <p:sp>
          <p:nvSpPr>
            <p:cNvPr id="30764" name="AutoShape 98">
              <a:extLst>
                <a:ext uri="{FF2B5EF4-FFF2-40B4-BE49-F238E27FC236}">
                  <a16:creationId xmlns:a16="http://schemas.microsoft.com/office/drawing/2014/main" id="{9C433973-7ED3-4EEE-96D7-89BEE05A4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65" name="Rectangle 99">
              <a:extLst>
                <a:ext uri="{FF2B5EF4-FFF2-40B4-BE49-F238E27FC236}">
                  <a16:creationId xmlns:a16="http://schemas.microsoft.com/office/drawing/2014/main" id="{5E030C3C-D217-4FF7-81F7-973C8542A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66" name="Line 100">
              <a:extLst>
                <a:ext uri="{FF2B5EF4-FFF2-40B4-BE49-F238E27FC236}">
                  <a16:creationId xmlns:a16="http://schemas.microsoft.com/office/drawing/2014/main" id="{CE8AAC98-3A2D-487C-B4F9-EFF38B5DE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1" name="Text Box 101">
            <a:extLst>
              <a:ext uri="{FF2B5EF4-FFF2-40B4-BE49-F238E27FC236}">
                <a16:creationId xmlns:a16="http://schemas.microsoft.com/office/drawing/2014/main" id="{76F9F880-4C67-42EF-A1F4-2CA1F2229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30742" name="Text Box 102">
            <a:extLst>
              <a:ext uri="{FF2B5EF4-FFF2-40B4-BE49-F238E27FC236}">
                <a16:creationId xmlns:a16="http://schemas.microsoft.com/office/drawing/2014/main" id="{209EDE37-5F93-4D1A-AE94-449BE1675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30743" name="Group 104">
            <a:extLst>
              <a:ext uri="{FF2B5EF4-FFF2-40B4-BE49-F238E27FC236}">
                <a16:creationId xmlns:a16="http://schemas.microsoft.com/office/drawing/2014/main" id="{B9DE1432-FC5A-4B02-9797-C8EFD65E79BB}"/>
              </a:ext>
            </a:extLst>
          </p:cNvPr>
          <p:cNvGrpSpPr>
            <a:grpSpLocks/>
          </p:cNvGrpSpPr>
          <p:nvPr/>
        </p:nvGrpSpPr>
        <p:grpSpPr bwMode="auto">
          <a:xfrm>
            <a:off x="8950325" y="4876800"/>
            <a:ext cx="1219200" cy="609600"/>
            <a:chOff x="3840" y="960"/>
            <a:chExt cx="768" cy="384"/>
          </a:xfrm>
        </p:grpSpPr>
        <p:sp>
          <p:nvSpPr>
            <p:cNvPr id="30761" name="AutoShape 105">
              <a:extLst>
                <a:ext uri="{FF2B5EF4-FFF2-40B4-BE49-F238E27FC236}">
                  <a16:creationId xmlns:a16="http://schemas.microsoft.com/office/drawing/2014/main" id="{3DBAB06D-5C82-47DB-B6B4-6FDE85B13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62" name="Rectangle 106">
              <a:extLst>
                <a:ext uri="{FF2B5EF4-FFF2-40B4-BE49-F238E27FC236}">
                  <a16:creationId xmlns:a16="http://schemas.microsoft.com/office/drawing/2014/main" id="{55F21A34-B762-4FEE-B946-324B76877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63" name="Line 107">
              <a:extLst>
                <a:ext uri="{FF2B5EF4-FFF2-40B4-BE49-F238E27FC236}">
                  <a16:creationId xmlns:a16="http://schemas.microsoft.com/office/drawing/2014/main" id="{52CF419E-495C-48C1-A565-6EEF37BA9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4" name="Text Box 108">
            <a:extLst>
              <a:ext uri="{FF2B5EF4-FFF2-40B4-BE49-F238E27FC236}">
                <a16:creationId xmlns:a16="http://schemas.microsoft.com/office/drawing/2014/main" id="{59622F76-5364-4A01-97F7-46D34905E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30745" name="Text Box 109">
            <a:extLst>
              <a:ext uri="{FF2B5EF4-FFF2-40B4-BE49-F238E27FC236}">
                <a16:creationId xmlns:a16="http://schemas.microsoft.com/office/drawing/2014/main" id="{022D485B-ED1E-4967-B955-17D13BC16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30746" name="Text Box 30">
            <a:extLst>
              <a:ext uri="{FF2B5EF4-FFF2-40B4-BE49-F238E27FC236}">
                <a16:creationId xmlns:a16="http://schemas.microsoft.com/office/drawing/2014/main" id="{C3DD2954-907A-4732-8C17-9E38E564C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2074863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0747" name="Text Box 112">
            <a:extLst>
              <a:ext uri="{FF2B5EF4-FFF2-40B4-BE49-F238E27FC236}">
                <a16:creationId xmlns:a16="http://schemas.microsoft.com/office/drawing/2014/main" id="{967635D4-7FA1-4B65-8DE9-88463B13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3598863"/>
            <a:ext cx="33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0748" name="Text Box 115">
            <a:extLst>
              <a:ext uri="{FF2B5EF4-FFF2-40B4-BE49-F238E27FC236}">
                <a16:creationId xmlns:a16="http://schemas.microsoft.com/office/drawing/2014/main" id="{ABC37850-5663-45C7-851E-EB483CD9A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3598863"/>
            <a:ext cx="357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30749" name="Text Box 118">
            <a:extLst>
              <a:ext uri="{FF2B5EF4-FFF2-40B4-BE49-F238E27FC236}">
                <a16:creationId xmlns:a16="http://schemas.microsoft.com/office/drawing/2014/main" id="{41A39375-6FD2-48CD-87C5-D421A594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388" y="5122863"/>
            <a:ext cx="33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0750" name="Text Box 121">
            <a:extLst>
              <a:ext uri="{FF2B5EF4-FFF2-40B4-BE49-F238E27FC236}">
                <a16:creationId xmlns:a16="http://schemas.microsoft.com/office/drawing/2014/main" id="{593ACC48-A9AF-496A-B68C-CEBE0F006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188" y="5122863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30751" name="Freeform 124">
            <a:extLst>
              <a:ext uri="{FF2B5EF4-FFF2-40B4-BE49-F238E27FC236}">
                <a16:creationId xmlns:a16="http://schemas.microsoft.com/office/drawing/2014/main" id="{706796FD-1D9B-40EB-A254-2A13CD448003}"/>
              </a:ext>
            </a:extLst>
          </p:cNvPr>
          <p:cNvSpPr>
            <a:spLocks/>
          </p:cNvSpPr>
          <p:nvPr/>
        </p:nvSpPr>
        <p:spPr bwMode="auto">
          <a:xfrm>
            <a:off x="5956300" y="2438400"/>
            <a:ext cx="1143000" cy="1066800"/>
          </a:xfrm>
          <a:custGeom>
            <a:avLst/>
            <a:gdLst>
              <a:gd name="T0" fmla="*/ 2147483646 w 720"/>
              <a:gd name="T1" fmla="*/ 2147483646 h 672"/>
              <a:gd name="T2" fmla="*/ 2147483646 w 720"/>
              <a:gd name="T3" fmla="*/ 2147483646 h 672"/>
              <a:gd name="T4" fmla="*/ 2147483646 w 720"/>
              <a:gd name="T5" fmla="*/ 2147483646 h 672"/>
              <a:gd name="T6" fmla="*/ 2147483646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Freeform 125">
            <a:extLst>
              <a:ext uri="{FF2B5EF4-FFF2-40B4-BE49-F238E27FC236}">
                <a16:creationId xmlns:a16="http://schemas.microsoft.com/office/drawing/2014/main" id="{7799CC96-986C-4A03-B009-27C40D6EE16D}"/>
              </a:ext>
            </a:extLst>
          </p:cNvPr>
          <p:cNvSpPr>
            <a:spLocks/>
          </p:cNvSpPr>
          <p:nvPr/>
        </p:nvSpPr>
        <p:spPr bwMode="auto">
          <a:xfrm flipH="1">
            <a:off x="7372350" y="2438400"/>
            <a:ext cx="1143000" cy="1066800"/>
          </a:xfrm>
          <a:custGeom>
            <a:avLst/>
            <a:gdLst>
              <a:gd name="T0" fmla="*/ 2147483646 w 720"/>
              <a:gd name="T1" fmla="*/ 2147483646 h 672"/>
              <a:gd name="T2" fmla="*/ 2147483646 w 720"/>
              <a:gd name="T3" fmla="*/ 2147483646 h 672"/>
              <a:gd name="T4" fmla="*/ 2147483646 w 720"/>
              <a:gd name="T5" fmla="*/ 2147483646 h 672"/>
              <a:gd name="T6" fmla="*/ 2147483646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Freeform 126">
            <a:extLst>
              <a:ext uri="{FF2B5EF4-FFF2-40B4-BE49-F238E27FC236}">
                <a16:creationId xmlns:a16="http://schemas.microsoft.com/office/drawing/2014/main" id="{A8825BEF-8820-4823-B29B-9DB85A4D6DB6}"/>
              </a:ext>
            </a:extLst>
          </p:cNvPr>
          <p:cNvSpPr>
            <a:spLocks/>
          </p:cNvSpPr>
          <p:nvPr/>
        </p:nvSpPr>
        <p:spPr bwMode="auto">
          <a:xfrm flipH="1">
            <a:off x="8534400" y="3962400"/>
            <a:ext cx="1143000" cy="1066800"/>
          </a:xfrm>
          <a:custGeom>
            <a:avLst/>
            <a:gdLst>
              <a:gd name="T0" fmla="*/ 2147483646 w 720"/>
              <a:gd name="T1" fmla="*/ 2147483646 h 672"/>
              <a:gd name="T2" fmla="*/ 2147483646 w 720"/>
              <a:gd name="T3" fmla="*/ 2147483646 h 672"/>
              <a:gd name="T4" fmla="*/ 2147483646 w 720"/>
              <a:gd name="T5" fmla="*/ 2147483646 h 672"/>
              <a:gd name="T6" fmla="*/ 2147483646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Freeform 127">
            <a:extLst>
              <a:ext uri="{FF2B5EF4-FFF2-40B4-BE49-F238E27FC236}">
                <a16:creationId xmlns:a16="http://schemas.microsoft.com/office/drawing/2014/main" id="{0B8FB288-684D-47EA-BE80-A98003936FC0}"/>
              </a:ext>
            </a:extLst>
          </p:cNvPr>
          <p:cNvSpPr>
            <a:spLocks/>
          </p:cNvSpPr>
          <p:nvPr/>
        </p:nvSpPr>
        <p:spPr bwMode="auto">
          <a:xfrm>
            <a:off x="7086600" y="3962400"/>
            <a:ext cx="1143000" cy="1066800"/>
          </a:xfrm>
          <a:custGeom>
            <a:avLst/>
            <a:gdLst>
              <a:gd name="T0" fmla="*/ 2147483646 w 720"/>
              <a:gd name="T1" fmla="*/ 2147483646 h 672"/>
              <a:gd name="T2" fmla="*/ 2147483646 w 720"/>
              <a:gd name="T3" fmla="*/ 2147483646 h 672"/>
              <a:gd name="T4" fmla="*/ 2147483646 w 720"/>
              <a:gd name="T5" fmla="*/ 2147483646 h 672"/>
              <a:gd name="T6" fmla="*/ 2147483646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Freeform 128">
            <a:extLst>
              <a:ext uri="{FF2B5EF4-FFF2-40B4-BE49-F238E27FC236}">
                <a16:creationId xmlns:a16="http://schemas.microsoft.com/office/drawing/2014/main" id="{5D25CEC7-B296-48B2-826A-DAE93CCFE394}"/>
              </a:ext>
            </a:extLst>
          </p:cNvPr>
          <p:cNvSpPr>
            <a:spLocks/>
          </p:cNvSpPr>
          <p:nvPr/>
        </p:nvSpPr>
        <p:spPr bwMode="auto">
          <a:xfrm>
            <a:off x="5634038" y="2124075"/>
            <a:ext cx="1109662" cy="1209675"/>
          </a:xfrm>
          <a:custGeom>
            <a:avLst/>
            <a:gdLst>
              <a:gd name="T0" fmla="*/ 2147483646 w 699"/>
              <a:gd name="T1" fmla="*/ 0 h 762"/>
              <a:gd name="T2" fmla="*/ 2147483646 w 699"/>
              <a:gd name="T3" fmla="*/ 2147483646 h 762"/>
              <a:gd name="T4" fmla="*/ 2147483646 w 699"/>
              <a:gd name="T5" fmla="*/ 2147483646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Freeform 129">
            <a:extLst>
              <a:ext uri="{FF2B5EF4-FFF2-40B4-BE49-F238E27FC236}">
                <a16:creationId xmlns:a16="http://schemas.microsoft.com/office/drawing/2014/main" id="{6F812EF3-2EB9-46AF-A55A-2F40567AB667}"/>
              </a:ext>
            </a:extLst>
          </p:cNvPr>
          <p:cNvSpPr>
            <a:spLocks/>
          </p:cNvSpPr>
          <p:nvPr/>
        </p:nvSpPr>
        <p:spPr bwMode="auto">
          <a:xfrm flipH="1">
            <a:off x="7696200" y="2133600"/>
            <a:ext cx="1219200" cy="1209675"/>
          </a:xfrm>
          <a:custGeom>
            <a:avLst/>
            <a:gdLst>
              <a:gd name="T0" fmla="*/ 2147483646 w 699"/>
              <a:gd name="T1" fmla="*/ 0 h 762"/>
              <a:gd name="T2" fmla="*/ 2147483646 w 699"/>
              <a:gd name="T3" fmla="*/ 2147483646 h 762"/>
              <a:gd name="T4" fmla="*/ 2147483646 w 699"/>
              <a:gd name="T5" fmla="*/ 2147483646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Freeform 130">
            <a:extLst>
              <a:ext uri="{FF2B5EF4-FFF2-40B4-BE49-F238E27FC236}">
                <a16:creationId xmlns:a16="http://schemas.microsoft.com/office/drawing/2014/main" id="{4D1EEE63-1377-4470-98BF-5302E48A2847}"/>
              </a:ext>
            </a:extLst>
          </p:cNvPr>
          <p:cNvSpPr>
            <a:spLocks/>
          </p:cNvSpPr>
          <p:nvPr/>
        </p:nvSpPr>
        <p:spPr bwMode="auto">
          <a:xfrm flipH="1">
            <a:off x="8839200" y="3657600"/>
            <a:ext cx="1219200" cy="1209675"/>
          </a:xfrm>
          <a:custGeom>
            <a:avLst/>
            <a:gdLst>
              <a:gd name="T0" fmla="*/ 2147483646 w 699"/>
              <a:gd name="T1" fmla="*/ 0 h 762"/>
              <a:gd name="T2" fmla="*/ 2147483646 w 699"/>
              <a:gd name="T3" fmla="*/ 2147483646 h 762"/>
              <a:gd name="T4" fmla="*/ 2147483646 w 699"/>
              <a:gd name="T5" fmla="*/ 2147483646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Freeform 131">
            <a:extLst>
              <a:ext uri="{FF2B5EF4-FFF2-40B4-BE49-F238E27FC236}">
                <a16:creationId xmlns:a16="http://schemas.microsoft.com/office/drawing/2014/main" id="{7700421E-4054-4BB5-AA45-019CA9D1A724}"/>
              </a:ext>
            </a:extLst>
          </p:cNvPr>
          <p:cNvSpPr>
            <a:spLocks/>
          </p:cNvSpPr>
          <p:nvPr/>
        </p:nvSpPr>
        <p:spPr bwMode="auto">
          <a:xfrm>
            <a:off x="6781800" y="3657600"/>
            <a:ext cx="1109663" cy="1209675"/>
          </a:xfrm>
          <a:custGeom>
            <a:avLst/>
            <a:gdLst>
              <a:gd name="T0" fmla="*/ 2147483646 w 699"/>
              <a:gd name="T1" fmla="*/ 0 h 762"/>
              <a:gd name="T2" fmla="*/ 2147483646 w 699"/>
              <a:gd name="T3" fmla="*/ 2147483646 h 762"/>
              <a:gd name="T4" fmla="*/ 2147483646 w 699"/>
              <a:gd name="T5" fmla="*/ 2147483646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Text Box 132">
            <a:extLst>
              <a:ext uri="{FF2B5EF4-FFF2-40B4-BE49-F238E27FC236}">
                <a16:creationId xmlns:a16="http://schemas.microsoft.com/office/drawing/2014/main" id="{A12CF0BB-A567-4F8C-BA61-2C576466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30760" name="Date Placeholder 64">
            <a:extLst>
              <a:ext uri="{FF2B5EF4-FFF2-40B4-BE49-F238E27FC236}">
                <a16:creationId xmlns:a16="http://schemas.microsoft.com/office/drawing/2014/main" id="{63EB62E8-C206-4493-A910-C916F4AE67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1A093C6-1D9D-42B3-9145-B3FFE680C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Array-Based Representation of Binary Trees</a:t>
            </a:r>
            <a:endParaRPr lang="en-US" altLang="en-US" sz="3600"/>
          </a:p>
        </p:txBody>
      </p:sp>
      <p:sp>
        <p:nvSpPr>
          <p:cNvPr id="327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7AD58FF-7389-4D96-B950-8CFF6AF8D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2800"/>
              <a:t>Nodes are stored in an array A</a:t>
            </a:r>
          </a:p>
        </p:txBody>
      </p:sp>
      <p:sp>
        <p:nvSpPr>
          <p:cNvPr id="32772" name="Date Placeholder 50">
            <a:extLst>
              <a:ext uri="{FF2B5EF4-FFF2-40B4-BE49-F238E27FC236}">
                <a16:creationId xmlns:a16="http://schemas.microsoft.com/office/drawing/2014/main" id="{5718C51D-95C4-492D-B0CC-FA072F0EED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2A7001AD-8F6F-4A38-9A5A-64B6EB82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BE7156-379A-41FE-BA77-CAF4AB60C8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2774" name="Footer Placeholder 4">
            <a:extLst>
              <a:ext uri="{FF2B5EF4-FFF2-40B4-BE49-F238E27FC236}">
                <a16:creationId xmlns:a16="http://schemas.microsoft.com/office/drawing/2014/main" id="{5715B040-8AAC-4305-8617-286854EA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102421" name="Rectangle 21">
            <a:extLst>
              <a:ext uri="{FF2B5EF4-FFF2-40B4-BE49-F238E27FC236}">
                <a16:creationId xmlns:a16="http://schemas.microsoft.com/office/drawing/2014/main" id="{E0008430-D133-48D4-967C-B8EF68CC8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1450" indent="-2286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en-US" sz="2000" dirty="0">
                <a:latin typeface="+mn-lt"/>
              </a:rPr>
              <a:t>Node v is stored at A[rank(v)]</a:t>
            </a:r>
          </a:p>
          <a:p>
            <a:pPr marL="628650" lvl="1" indent="-2286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rank(root) = 1</a:t>
            </a:r>
          </a:p>
          <a:p>
            <a:pPr marL="628650" lvl="1" indent="-2286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if node is the left child of parent(node), 	rank(node) = 2 </a:t>
            </a:r>
            <a:r>
              <a:rPr lang="ar-SA" sz="2000" dirty="0">
                <a:latin typeface="+mn-lt"/>
                <a:cs typeface="Arial" charset="0"/>
                <a:sym typeface="Symbol"/>
              </a:rPr>
              <a:t></a:t>
            </a:r>
            <a:r>
              <a:rPr lang="en-US" sz="2000" dirty="0">
                <a:latin typeface="+mn-lt"/>
                <a:cs typeface="Arial" charset="0"/>
                <a:sym typeface="Symbol"/>
              </a:rPr>
              <a:t> </a:t>
            </a:r>
            <a:r>
              <a:rPr lang="en-US" altLang="en-US" sz="2000" dirty="0">
                <a:latin typeface="+mn-lt"/>
              </a:rPr>
              <a:t>rank(parent(node))</a:t>
            </a:r>
          </a:p>
          <a:p>
            <a:pPr marL="628650" lvl="1" indent="-2286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en-US" sz="2000" dirty="0">
                <a:latin typeface="+mn-lt"/>
              </a:rPr>
              <a:t>if node is the right child of parent(node), 	rank(node) = 2</a:t>
            </a:r>
            <a:r>
              <a:rPr lang="ar-SA" sz="2000" dirty="0">
                <a:cs typeface="Arial" charset="0"/>
                <a:sym typeface="Symbol"/>
              </a:rPr>
              <a:t> </a:t>
            </a:r>
            <a:r>
              <a:rPr lang="en-US" sz="2000" dirty="0">
                <a:cs typeface="Arial" charset="0"/>
                <a:sym typeface="Symbol"/>
              </a:rPr>
              <a:t> r</a:t>
            </a:r>
            <a:r>
              <a:rPr lang="en-US" altLang="en-US" sz="2000" dirty="0">
                <a:latin typeface="+mn-lt"/>
              </a:rPr>
              <a:t>ank(parent(node)) </a:t>
            </a:r>
            <a:r>
              <a:rPr lang="en-US" altLang="en-US" sz="2000" dirty="0">
                <a:latin typeface="Symbol" pitchFamily="18" charset="2"/>
              </a:rPr>
              <a:t>+</a:t>
            </a:r>
            <a:r>
              <a:rPr lang="en-US" altLang="en-US" sz="2000" dirty="0">
                <a:latin typeface="+mn-lt"/>
              </a:rPr>
              <a:t> 1</a:t>
            </a:r>
          </a:p>
        </p:txBody>
      </p:sp>
      <p:sp>
        <p:nvSpPr>
          <p:cNvPr id="32776" name="Text Box 22">
            <a:extLst>
              <a:ext uri="{FF2B5EF4-FFF2-40B4-BE49-F238E27FC236}">
                <a16:creationId xmlns:a16="http://schemas.microsoft.com/office/drawing/2014/main" id="{D92C651F-258C-4939-85AC-74BCAE734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8288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2777" name="Text Box 23">
            <a:extLst>
              <a:ext uri="{FF2B5EF4-FFF2-40B4-BE49-F238E27FC236}">
                <a16:creationId xmlns:a16="http://schemas.microsoft.com/office/drawing/2014/main" id="{5A0FFAAA-AF10-4675-88E0-898D47A1A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30337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778" name="Text Box 24">
            <a:extLst>
              <a:ext uri="{FF2B5EF4-FFF2-40B4-BE49-F238E27FC236}">
                <a16:creationId xmlns:a16="http://schemas.microsoft.com/office/drawing/2014/main" id="{51948354-2CE9-434B-BCEF-B792EF5F5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7550" y="30337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2779" name="Text Box 25">
            <a:extLst>
              <a:ext uri="{FF2B5EF4-FFF2-40B4-BE49-F238E27FC236}">
                <a16:creationId xmlns:a16="http://schemas.microsoft.com/office/drawing/2014/main" id="{AF62AD7B-0140-4BB2-A377-4AA07734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950" y="41767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2780" name="Text Box 26">
            <a:extLst>
              <a:ext uri="{FF2B5EF4-FFF2-40B4-BE49-F238E27FC236}">
                <a16:creationId xmlns:a16="http://schemas.microsoft.com/office/drawing/2014/main" id="{078797A1-6FA2-4A0C-9F6B-021C67DB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0" y="41910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2781" name="Text Box 27">
            <a:extLst>
              <a:ext uri="{FF2B5EF4-FFF2-40B4-BE49-F238E27FC236}">
                <a16:creationId xmlns:a16="http://schemas.microsoft.com/office/drawing/2014/main" id="{78B0FE0E-C68D-4319-8006-EE3A4BFD2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41767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2782" name="Text Box 28">
            <a:extLst>
              <a:ext uri="{FF2B5EF4-FFF2-40B4-BE49-F238E27FC236}">
                <a16:creationId xmlns:a16="http://schemas.microsoft.com/office/drawing/2014/main" id="{6B4D3CC1-C5F2-49E0-BC8D-E28585451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1767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2429" name="Text Box 29">
            <a:extLst>
              <a:ext uri="{FF2B5EF4-FFF2-40B4-BE49-F238E27FC236}">
                <a16:creationId xmlns:a16="http://schemas.microsoft.com/office/drawing/2014/main" id="{46C7AF8C-E206-470F-BA0A-943B9073C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5472113"/>
            <a:ext cx="438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sp>
        <p:nvSpPr>
          <p:cNvPr id="102430" name="Text Box 30">
            <a:extLst>
              <a:ext uri="{FF2B5EF4-FFF2-40B4-BE49-F238E27FC236}">
                <a16:creationId xmlns:a16="http://schemas.microsoft.com/office/drawing/2014/main" id="{E5994BD5-A2E8-4908-AEBB-1B3D416FB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800" y="5472113"/>
            <a:ext cx="438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11</a:t>
            </a:r>
          </a:p>
        </p:txBody>
      </p:sp>
      <p:sp>
        <p:nvSpPr>
          <p:cNvPr id="102432" name="Oval 32">
            <a:extLst>
              <a:ext uri="{FF2B5EF4-FFF2-40B4-BE49-F238E27FC236}">
                <a16:creationId xmlns:a16="http://schemas.microsoft.com/office/drawing/2014/main" id="{83A43867-2CFD-4A33-B765-D8DBBB97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/>
              <a:t>A</a:t>
            </a:r>
          </a:p>
        </p:txBody>
      </p:sp>
      <p:sp>
        <p:nvSpPr>
          <p:cNvPr id="102433" name="Oval 33">
            <a:extLst>
              <a:ext uri="{FF2B5EF4-FFF2-40B4-BE49-F238E27FC236}">
                <a16:creationId xmlns:a16="http://schemas.microsoft.com/office/drawing/2014/main" id="{A16A8A93-65AD-4BFD-970A-39262B83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/>
              <a:t>H</a:t>
            </a:r>
          </a:p>
        </p:txBody>
      </p:sp>
      <p:sp>
        <p:nvSpPr>
          <p:cNvPr id="102434" name="Oval 34">
            <a:extLst>
              <a:ext uri="{FF2B5EF4-FFF2-40B4-BE49-F238E27FC236}">
                <a16:creationId xmlns:a16="http://schemas.microsoft.com/office/drawing/2014/main" id="{C76B406E-6C6E-4144-9962-D8F3EBFAA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/>
              <a:t>G</a:t>
            </a:r>
          </a:p>
        </p:txBody>
      </p:sp>
      <p:sp>
        <p:nvSpPr>
          <p:cNvPr id="102435" name="Oval 35">
            <a:extLst>
              <a:ext uri="{FF2B5EF4-FFF2-40B4-BE49-F238E27FC236}">
                <a16:creationId xmlns:a16="http://schemas.microsoft.com/office/drawing/2014/main" id="{7E6B9D8C-B307-4E4A-A858-2AE66AFB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/>
              <a:t>F</a:t>
            </a:r>
          </a:p>
        </p:txBody>
      </p:sp>
      <p:sp>
        <p:nvSpPr>
          <p:cNvPr id="102436" name="Oval 36">
            <a:extLst>
              <a:ext uri="{FF2B5EF4-FFF2-40B4-BE49-F238E27FC236}">
                <a16:creationId xmlns:a16="http://schemas.microsoft.com/office/drawing/2014/main" id="{524A6766-6CC9-4915-8773-B38CCE78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/>
              <a:t>E</a:t>
            </a:r>
          </a:p>
        </p:txBody>
      </p:sp>
      <p:sp>
        <p:nvSpPr>
          <p:cNvPr id="102437" name="Oval 37">
            <a:extLst>
              <a:ext uri="{FF2B5EF4-FFF2-40B4-BE49-F238E27FC236}">
                <a16:creationId xmlns:a16="http://schemas.microsoft.com/office/drawing/2014/main" id="{7A860BBC-DFDF-4EB2-86B4-633EAA7F1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/>
              <a:t>D</a:t>
            </a:r>
          </a:p>
        </p:txBody>
      </p:sp>
      <p:sp>
        <p:nvSpPr>
          <p:cNvPr id="102438" name="Oval 38">
            <a:extLst>
              <a:ext uri="{FF2B5EF4-FFF2-40B4-BE49-F238E27FC236}">
                <a16:creationId xmlns:a16="http://schemas.microsoft.com/office/drawing/2014/main" id="{6D9A038E-0B59-49B3-A866-6F74CF5B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/>
              <a:t>C</a:t>
            </a:r>
          </a:p>
        </p:txBody>
      </p:sp>
      <p:sp>
        <p:nvSpPr>
          <p:cNvPr id="102439" name="Oval 39">
            <a:extLst>
              <a:ext uri="{FF2B5EF4-FFF2-40B4-BE49-F238E27FC236}">
                <a16:creationId xmlns:a16="http://schemas.microsoft.com/office/drawing/2014/main" id="{D5270D8C-C851-4E41-A5E0-CA724411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/>
              <a:t>B</a:t>
            </a:r>
          </a:p>
        </p:txBody>
      </p:sp>
      <p:cxnSp>
        <p:nvCxnSpPr>
          <p:cNvPr id="102440" name="AutoShape 40">
            <a:extLst>
              <a:ext uri="{FF2B5EF4-FFF2-40B4-BE49-F238E27FC236}">
                <a16:creationId xmlns:a16="http://schemas.microsoft.com/office/drawing/2014/main" id="{59C65508-CFCD-4B5B-BDB4-7281EA563D43}"/>
              </a:ext>
            </a:extLst>
          </p:cNvPr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8137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1" name="AutoShape 41">
            <a:extLst>
              <a:ext uri="{FF2B5EF4-FFF2-40B4-BE49-F238E27FC236}">
                <a16:creationId xmlns:a16="http://schemas.microsoft.com/office/drawing/2014/main" id="{43D03234-DF6B-4DEC-82B4-0A2E626E0A1D}"/>
              </a:ext>
            </a:extLst>
          </p:cNvPr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9070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2" name="AutoShape 42">
            <a:extLst>
              <a:ext uri="{FF2B5EF4-FFF2-40B4-BE49-F238E27FC236}">
                <a16:creationId xmlns:a16="http://schemas.microsoft.com/office/drawing/2014/main" id="{6B802269-F392-4237-8775-2A85D1F7871D}"/>
              </a:ext>
            </a:extLst>
          </p:cNvPr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8823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3" name="AutoShape 43">
            <a:extLst>
              <a:ext uri="{FF2B5EF4-FFF2-40B4-BE49-F238E27FC236}">
                <a16:creationId xmlns:a16="http://schemas.microsoft.com/office/drawing/2014/main" id="{D6B7EB7F-11CC-4C60-8A68-31B4B2F171F7}"/>
              </a:ext>
            </a:extLst>
          </p:cNvPr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7593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4" name="AutoShape 44">
            <a:extLst>
              <a:ext uri="{FF2B5EF4-FFF2-40B4-BE49-F238E27FC236}">
                <a16:creationId xmlns:a16="http://schemas.microsoft.com/office/drawing/2014/main" id="{A36C5CA9-9831-4FD5-BFB4-F9C486729DED}"/>
              </a:ext>
            </a:extLst>
          </p:cNvPr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7973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5" name="AutoShape 45">
            <a:extLst>
              <a:ext uri="{FF2B5EF4-FFF2-40B4-BE49-F238E27FC236}">
                <a16:creationId xmlns:a16="http://schemas.microsoft.com/office/drawing/2014/main" id="{4C3B7C3C-42F4-4BB7-8AC8-F93206545136}"/>
              </a:ext>
            </a:extLst>
          </p:cNvPr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7989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2446" name="AutoShape 46">
            <a:extLst>
              <a:ext uri="{FF2B5EF4-FFF2-40B4-BE49-F238E27FC236}">
                <a16:creationId xmlns:a16="http://schemas.microsoft.com/office/drawing/2014/main" id="{BDF21F03-F8E2-435B-86C0-45907E55B3A7}"/>
              </a:ext>
            </a:extLst>
          </p:cNvPr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8331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2447" name="Oval 47">
            <a:extLst>
              <a:ext uri="{FF2B5EF4-FFF2-40B4-BE49-F238E27FC236}">
                <a16:creationId xmlns:a16="http://schemas.microsoft.com/office/drawing/2014/main" id="{DF8B6536-48B0-40E6-A613-02AB0B2D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/>
              <a:t>J</a:t>
            </a:r>
          </a:p>
        </p:txBody>
      </p:sp>
      <p:cxnSp>
        <p:nvCxnSpPr>
          <p:cNvPr id="102448" name="AutoShape 48">
            <a:extLst>
              <a:ext uri="{FF2B5EF4-FFF2-40B4-BE49-F238E27FC236}">
                <a16:creationId xmlns:a16="http://schemas.microsoft.com/office/drawing/2014/main" id="{3561F89A-8E3D-49BB-9CFE-41CC96573F6F}"/>
              </a:ext>
            </a:extLst>
          </p:cNvPr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9406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32802" name="Rectangle 13">
            <a:extLst>
              <a:ext uri="{FF2B5EF4-FFF2-40B4-BE49-F238E27FC236}">
                <a16:creationId xmlns:a16="http://schemas.microsoft.com/office/drawing/2014/main" id="{02A9CA4B-4C4B-4305-BD99-8A2812A1F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2747963"/>
            <a:ext cx="368300" cy="460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32803" name="Rectangle 14">
            <a:extLst>
              <a:ext uri="{FF2B5EF4-FFF2-40B4-BE49-F238E27FC236}">
                <a16:creationId xmlns:a16="http://schemas.microsoft.com/office/drawing/2014/main" id="{9AAE02C1-54E2-49A5-9B48-8004873A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2747963"/>
            <a:ext cx="365125" cy="460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32804" name="Rectangle 15">
            <a:extLst>
              <a:ext uri="{FF2B5EF4-FFF2-40B4-BE49-F238E27FC236}">
                <a16:creationId xmlns:a16="http://schemas.microsoft.com/office/drawing/2014/main" id="{7A958A34-C85F-4609-819C-9FDB8538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747963"/>
            <a:ext cx="393700" cy="460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32805" name="Rectangle 16">
            <a:extLst>
              <a:ext uri="{FF2B5EF4-FFF2-40B4-BE49-F238E27FC236}">
                <a16:creationId xmlns:a16="http://schemas.microsoft.com/office/drawing/2014/main" id="{1140F611-1EA7-4C0D-81C2-B10664F1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2747963"/>
            <a:ext cx="390525" cy="460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G</a:t>
            </a:r>
          </a:p>
        </p:txBody>
      </p:sp>
      <p:sp>
        <p:nvSpPr>
          <p:cNvPr id="32806" name="Rectangle 17">
            <a:extLst>
              <a:ext uri="{FF2B5EF4-FFF2-40B4-BE49-F238E27FC236}">
                <a16:creationId xmlns:a16="http://schemas.microsoft.com/office/drawing/2014/main" id="{7B89C499-691D-471D-8C98-CF06D3F5A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2747963"/>
            <a:ext cx="393700" cy="460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</a:t>
            </a:r>
          </a:p>
        </p:txBody>
      </p:sp>
      <p:sp>
        <p:nvSpPr>
          <p:cNvPr id="32807" name="Rectangle 18">
            <a:extLst>
              <a:ext uri="{FF2B5EF4-FFF2-40B4-BE49-F238E27FC236}">
                <a16:creationId xmlns:a16="http://schemas.microsoft.com/office/drawing/2014/main" id="{501FEE40-651E-4AC0-BD89-D7EEA71E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…</a:t>
            </a:r>
          </a:p>
        </p:txBody>
      </p:sp>
      <p:sp>
        <p:nvSpPr>
          <p:cNvPr id="32808" name="Text Box 19">
            <a:extLst>
              <a:ext uri="{FF2B5EF4-FFF2-40B4-BE49-F238E27FC236}">
                <a16:creationId xmlns:a16="http://schemas.microsoft.com/office/drawing/2014/main" id="{D3E70804-E6F9-4272-AA51-D93E9DE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27495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2809" name="Text Box 22">
            <a:extLst>
              <a:ext uri="{FF2B5EF4-FFF2-40B4-BE49-F238E27FC236}">
                <a16:creationId xmlns:a16="http://schemas.microsoft.com/office/drawing/2014/main" id="{02994D74-5687-4F89-BB21-A9F86DC5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32877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2810" name="Text Box 22">
            <a:extLst>
              <a:ext uri="{FF2B5EF4-FFF2-40B4-BE49-F238E27FC236}">
                <a16:creationId xmlns:a16="http://schemas.microsoft.com/office/drawing/2014/main" id="{02072B68-8F7E-43E7-BF45-01055AF81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32877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811" name="Text Box 22">
            <a:extLst>
              <a:ext uri="{FF2B5EF4-FFF2-40B4-BE49-F238E27FC236}">
                <a16:creationId xmlns:a16="http://schemas.microsoft.com/office/drawing/2014/main" id="{5EDCB98A-65C1-4E33-AE42-25EBCAB93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32877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65AB0511-E366-4FDA-96B7-C9CDD9B77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3287713"/>
            <a:ext cx="438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10</a:t>
            </a:r>
          </a:p>
        </p:txBody>
      </p:sp>
      <p:sp>
        <p:nvSpPr>
          <p:cNvPr id="67" name="Text Box 22">
            <a:extLst>
              <a:ext uri="{FF2B5EF4-FFF2-40B4-BE49-F238E27FC236}">
                <a16:creationId xmlns:a16="http://schemas.microsoft.com/office/drawing/2014/main" id="{F692C03C-4179-4510-8D0B-A1BF6AF2F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287713"/>
            <a:ext cx="438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</a:rPr>
              <a:t>11</a:t>
            </a:r>
          </a:p>
        </p:txBody>
      </p:sp>
      <p:sp>
        <p:nvSpPr>
          <p:cNvPr id="32814" name="Rounded Rectangle 68">
            <a:extLst>
              <a:ext uri="{FF2B5EF4-FFF2-40B4-BE49-F238E27FC236}">
                <a16:creationId xmlns:a16="http://schemas.microsoft.com/office/drawing/2014/main" id="{8BC30C38-650E-42AE-BBC4-F1A6B7A9A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815" name="Rectangle 13">
            <a:extLst>
              <a:ext uri="{FF2B5EF4-FFF2-40B4-BE49-F238E27FC236}">
                <a16:creationId xmlns:a16="http://schemas.microsoft.com/office/drawing/2014/main" id="{D13997F0-6F4A-4621-9C41-790F4953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747963"/>
            <a:ext cx="184150" cy="4603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816" name="Text Box 22">
            <a:extLst>
              <a:ext uri="{FF2B5EF4-FFF2-40B4-BE49-F238E27FC236}">
                <a16:creationId xmlns:a16="http://schemas.microsoft.com/office/drawing/2014/main" id="{EDA119C6-BF1E-44CA-B2C1-4317C533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32766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>
            <a:extLst>
              <a:ext uri="{FF2B5EF4-FFF2-40B4-BE49-F238E27FC236}">
                <a16:creationId xmlns:a16="http://schemas.microsoft.com/office/drawing/2014/main" id="{344FC3D1-E1BD-43AB-B94C-A3943FF37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546D15-064B-4014-8543-55E614375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7089-0DD5-4C34-9CE2-BE3387120B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73B48-2700-42C7-B2AE-57FF50A7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46CB-4ED5-46BC-9F59-170C15B4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04B84-60EC-4CA5-A7A8-EB0883CC9603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6CD8175D-87B7-47B8-9731-E254A1CE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9793FADF-2A3E-48E4-BDAF-81A5A766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C78F17-D139-4DE3-A058-69985547616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B587554A-482B-4A3E-8553-A3BF06324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Tree</a:t>
            </a:r>
          </a:p>
        </p:txBody>
      </p:sp>
      <p:sp>
        <p:nvSpPr>
          <p:cNvPr id="717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5C13600-9693-48C3-896B-BF62D75E5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In computer science, a tree is an abstract model of a hierarchical structure</a:t>
            </a:r>
          </a:p>
          <a:p>
            <a:pPr eaLnBrk="1" hangingPunct="1"/>
            <a:r>
              <a:rPr lang="en-US" altLang="en-US" sz="2000"/>
              <a:t>A tree consists of nodes with a parent-child relation</a:t>
            </a:r>
          </a:p>
          <a:p>
            <a:pPr eaLnBrk="1" hangingPunct="1"/>
            <a:r>
              <a:rPr lang="en-US" altLang="en-US" sz="2000"/>
              <a:t>Applications:</a:t>
            </a:r>
          </a:p>
          <a:p>
            <a:pPr lvl="1" eaLnBrk="1" hangingPunct="1"/>
            <a:r>
              <a:rPr lang="en-US" altLang="en-US" sz="1800"/>
              <a:t>Organization charts</a:t>
            </a:r>
          </a:p>
          <a:p>
            <a:pPr lvl="1" eaLnBrk="1" hangingPunct="1"/>
            <a:r>
              <a:rPr lang="en-US" altLang="en-US" sz="1800"/>
              <a:t>File systems</a:t>
            </a:r>
          </a:p>
          <a:p>
            <a:pPr lvl="1" eaLnBrk="1" hangingPunct="1"/>
            <a:r>
              <a:rPr lang="en-US" altLang="en-US" sz="1800"/>
              <a:t>Programming environments</a:t>
            </a:r>
          </a:p>
        </p:txBody>
      </p:sp>
      <p:grpSp>
        <p:nvGrpSpPr>
          <p:cNvPr id="7174" name="Group 70">
            <a:extLst>
              <a:ext uri="{FF2B5EF4-FFF2-40B4-BE49-F238E27FC236}">
                <a16:creationId xmlns:a16="http://schemas.microsoft.com/office/drawing/2014/main" id="{6297A360-DBD2-4028-BBDC-FBD1F88227E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981200"/>
            <a:ext cx="5240338" cy="3132138"/>
            <a:chOff x="2180" y="957"/>
            <a:chExt cx="3301" cy="1973"/>
          </a:xfrm>
        </p:grpSpPr>
        <p:sp>
          <p:nvSpPr>
            <p:cNvPr id="7176" name="AutoShape 45">
              <a:extLst>
                <a:ext uri="{FF2B5EF4-FFF2-40B4-BE49-F238E27FC236}">
                  <a16:creationId xmlns:a16="http://schemas.microsoft.com/office/drawing/2014/main" id="{B0844606-0778-4D95-B879-C32C081F0F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Computers”R”Us</a:t>
              </a:r>
            </a:p>
          </p:txBody>
        </p:sp>
        <p:sp>
          <p:nvSpPr>
            <p:cNvPr id="7177" name="AutoShape 46">
              <a:extLst>
                <a:ext uri="{FF2B5EF4-FFF2-40B4-BE49-F238E27FC236}">
                  <a16:creationId xmlns:a16="http://schemas.microsoft.com/office/drawing/2014/main" id="{8A602EB3-0FAB-4C98-B1AD-9773325F8D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Sales</a:t>
              </a:r>
            </a:p>
          </p:txBody>
        </p:sp>
        <p:sp>
          <p:nvSpPr>
            <p:cNvPr id="7178" name="AutoShape 47">
              <a:extLst>
                <a:ext uri="{FF2B5EF4-FFF2-40B4-BE49-F238E27FC236}">
                  <a16:creationId xmlns:a16="http://schemas.microsoft.com/office/drawing/2014/main" id="{592A0468-5FB1-471D-A480-E4CFE43BBE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R&amp;D</a:t>
              </a:r>
            </a:p>
          </p:txBody>
        </p:sp>
        <p:sp>
          <p:nvSpPr>
            <p:cNvPr id="7179" name="AutoShape 48">
              <a:extLst>
                <a:ext uri="{FF2B5EF4-FFF2-40B4-BE49-F238E27FC236}">
                  <a16:creationId xmlns:a16="http://schemas.microsoft.com/office/drawing/2014/main" id="{D3C02016-F440-413C-A631-4B90721518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Manufacturing</a:t>
              </a:r>
            </a:p>
          </p:txBody>
        </p:sp>
        <p:sp>
          <p:nvSpPr>
            <p:cNvPr id="7180" name="AutoShape 49">
              <a:extLst>
                <a:ext uri="{FF2B5EF4-FFF2-40B4-BE49-F238E27FC236}">
                  <a16:creationId xmlns:a16="http://schemas.microsoft.com/office/drawing/2014/main" id="{91BA3E86-2750-47CC-A85E-F15F2A39B6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Laptops</a:t>
              </a:r>
            </a:p>
          </p:txBody>
        </p:sp>
        <p:sp>
          <p:nvSpPr>
            <p:cNvPr id="7181" name="AutoShape 50">
              <a:extLst>
                <a:ext uri="{FF2B5EF4-FFF2-40B4-BE49-F238E27FC236}">
                  <a16:creationId xmlns:a16="http://schemas.microsoft.com/office/drawing/2014/main" id="{8D0FD04A-0FBD-4D90-8795-49FEC24AD5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Desktops</a:t>
              </a:r>
            </a:p>
          </p:txBody>
        </p:sp>
        <p:sp>
          <p:nvSpPr>
            <p:cNvPr id="7182" name="AutoShape 52">
              <a:extLst>
                <a:ext uri="{FF2B5EF4-FFF2-40B4-BE49-F238E27FC236}">
                  <a16:creationId xmlns:a16="http://schemas.microsoft.com/office/drawing/2014/main" id="{50A694F2-79DD-452D-99EE-213FDC14BF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US</a:t>
              </a:r>
            </a:p>
          </p:txBody>
        </p:sp>
        <p:sp>
          <p:nvSpPr>
            <p:cNvPr id="7183" name="AutoShape 54">
              <a:extLst>
                <a:ext uri="{FF2B5EF4-FFF2-40B4-BE49-F238E27FC236}">
                  <a16:creationId xmlns:a16="http://schemas.microsoft.com/office/drawing/2014/main" id="{8870E4E5-96C6-4C9C-AC6F-EA72F1DCCE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International</a:t>
              </a:r>
            </a:p>
          </p:txBody>
        </p:sp>
        <p:cxnSp>
          <p:nvCxnSpPr>
            <p:cNvPr id="7184" name="AutoShape 56">
              <a:extLst>
                <a:ext uri="{FF2B5EF4-FFF2-40B4-BE49-F238E27FC236}">
                  <a16:creationId xmlns:a16="http://schemas.microsoft.com/office/drawing/2014/main" id="{EFDE53CB-A423-458E-9C36-62C625561AF7}"/>
                </a:ext>
              </a:extLst>
            </p:cNvPr>
            <p:cNvCxnSpPr>
              <a:cxnSpLocks noChangeShapeType="1"/>
              <a:stCxn id="7176" idx="2"/>
              <a:endCxn id="7177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57">
              <a:extLst>
                <a:ext uri="{FF2B5EF4-FFF2-40B4-BE49-F238E27FC236}">
                  <a16:creationId xmlns:a16="http://schemas.microsoft.com/office/drawing/2014/main" id="{19677636-B7C4-4F95-94B8-C4DEF330D07C}"/>
                </a:ext>
              </a:extLst>
            </p:cNvPr>
            <p:cNvCxnSpPr>
              <a:cxnSpLocks noChangeShapeType="1"/>
              <a:stCxn id="7176" idx="2"/>
              <a:endCxn id="7179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58">
              <a:extLst>
                <a:ext uri="{FF2B5EF4-FFF2-40B4-BE49-F238E27FC236}">
                  <a16:creationId xmlns:a16="http://schemas.microsoft.com/office/drawing/2014/main" id="{0AFB4934-8CE2-4AF3-A136-C4FE4278C551}"/>
                </a:ext>
              </a:extLst>
            </p:cNvPr>
            <p:cNvCxnSpPr>
              <a:cxnSpLocks noChangeShapeType="1"/>
              <a:stCxn id="7176" idx="2"/>
              <a:endCxn id="7178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60">
              <a:extLst>
                <a:ext uri="{FF2B5EF4-FFF2-40B4-BE49-F238E27FC236}">
                  <a16:creationId xmlns:a16="http://schemas.microsoft.com/office/drawing/2014/main" id="{AA461CAA-7A26-488C-9E00-E0B2EC23558F}"/>
                </a:ext>
              </a:extLst>
            </p:cNvPr>
            <p:cNvCxnSpPr>
              <a:cxnSpLocks noChangeShapeType="1"/>
              <a:stCxn id="7179" idx="2"/>
              <a:endCxn id="7181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61">
              <a:extLst>
                <a:ext uri="{FF2B5EF4-FFF2-40B4-BE49-F238E27FC236}">
                  <a16:creationId xmlns:a16="http://schemas.microsoft.com/office/drawing/2014/main" id="{E448173F-A47E-44D2-8506-DAD5190A938C}"/>
                </a:ext>
              </a:extLst>
            </p:cNvPr>
            <p:cNvCxnSpPr>
              <a:cxnSpLocks noChangeShapeType="1"/>
              <a:stCxn id="7179" idx="2"/>
              <a:endCxn id="7180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AutoShape 62">
              <a:extLst>
                <a:ext uri="{FF2B5EF4-FFF2-40B4-BE49-F238E27FC236}">
                  <a16:creationId xmlns:a16="http://schemas.microsoft.com/office/drawing/2014/main" id="{A183B9A7-9A82-4A49-B48B-0B935AE5E4BB}"/>
                </a:ext>
              </a:extLst>
            </p:cNvPr>
            <p:cNvCxnSpPr>
              <a:cxnSpLocks noChangeShapeType="1"/>
              <a:stCxn id="7177" idx="2"/>
              <a:endCxn id="7183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AutoShape 63">
              <a:extLst>
                <a:ext uri="{FF2B5EF4-FFF2-40B4-BE49-F238E27FC236}">
                  <a16:creationId xmlns:a16="http://schemas.microsoft.com/office/drawing/2014/main" id="{0FC374C0-ABD6-4950-8568-9B8668E74AFC}"/>
                </a:ext>
              </a:extLst>
            </p:cNvPr>
            <p:cNvCxnSpPr>
              <a:cxnSpLocks noChangeShapeType="1"/>
              <a:stCxn id="7177" idx="2"/>
              <a:endCxn id="7182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AutoShape 64">
              <a:extLst>
                <a:ext uri="{FF2B5EF4-FFF2-40B4-BE49-F238E27FC236}">
                  <a16:creationId xmlns:a16="http://schemas.microsoft.com/office/drawing/2014/main" id="{9CFC3390-E610-4573-BF68-260DA7335F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Europe</a:t>
              </a:r>
            </a:p>
          </p:txBody>
        </p:sp>
        <p:sp>
          <p:nvSpPr>
            <p:cNvPr id="7192" name="AutoShape 65">
              <a:extLst>
                <a:ext uri="{FF2B5EF4-FFF2-40B4-BE49-F238E27FC236}">
                  <a16:creationId xmlns:a16="http://schemas.microsoft.com/office/drawing/2014/main" id="{B07CAE2F-D9DF-4E45-BEDD-FB20A2D4CB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Asia</a:t>
              </a:r>
            </a:p>
          </p:txBody>
        </p:sp>
        <p:cxnSp>
          <p:nvCxnSpPr>
            <p:cNvPr id="7193" name="AutoShape 66">
              <a:extLst>
                <a:ext uri="{FF2B5EF4-FFF2-40B4-BE49-F238E27FC236}">
                  <a16:creationId xmlns:a16="http://schemas.microsoft.com/office/drawing/2014/main" id="{9A1FD390-9C4E-47BC-A6F1-B3A690ADD01A}"/>
                </a:ext>
              </a:extLst>
            </p:cNvPr>
            <p:cNvCxnSpPr>
              <a:cxnSpLocks noChangeShapeType="1"/>
              <a:stCxn id="7183" idx="2"/>
              <a:endCxn id="7192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4" name="AutoShape 67">
              <a:extLst>
                <a:ext uri="{FF2B5EF4-FFF2-40B4-BE49-F238E27FC236}">
                  <a16:creationId xmlns:a16="http://schemas.microsoft.com/office/drawing/2014/main" id="{D8AB286F-000E-440B-88AD-1E0F2383F46A}"/>
                </a:ext>
              </a:extLst>
            </p:cNvPr>
            <p:cNvCxnSpPr>
              <a:cxnSpLocks noChangeShapeType="1"/>
              <a:stCxn id="7183" idx="2"/>
              <a:endCxn id="7191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5" name="AutoShape 68">
              <a:extLst>
                <a:ext uri="{FF2B5EF4-FFF2-40B4-BE49-F238E27FC236}">
                  <a16:creationId xmlns:a16="http://schemas.microsoft.com/office/drawing/2014/main" id="{2470481E-94E2-4C13-AD83-8A450249A5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Canada</a:t>
              </a:r>
            </a:p>
          </p:txBody>
        </p:sp>
        <p:cxnSp>
          <p:nvCxnSpPr>
            <p:cNvPr id="7196" name="AutoShape 69">
              <a:extLst>
                <a:ext uri="{FF2B5EF4-FFF2-40B4-BE49-F238E27FC236}">
                  <a16:creationId xmlns:a16="http://schemas.microsoft.com/office/drawing/2014/main" id="{ED880F43-41B6-4607-A303-BCA57E8919B7}"/>
                </a:ext>
              </a:extLst>
            </p:cNvPr>
            <p:cNvCxnSpPr>
              <a:cxnSpLocks noChangeShapeType="1"/>
              <a:stCxn id="7183" idx="2"/>
              <a:endCxn id="7195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75" name="Date Placeholder 27">
            <a:extLst>
              <a:ext uri="{FF2B5EF4-FFF2-40B4-BE49-F238E27FC236}">
                <a16:creationId xmlns:a16="http://schemas.microsoft.com/office/drawing/2014/main" id="{58073F81-D5FF-4969-A752-7D3663E275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9EFB3F1A-7B48-4AFC-B209-BB9A486A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021E3958-EAFA-427A-9B09-20D8D48C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204E9F-C338-4806-9CD9-73D540FFD7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8196" name="AutoShape 28">
            <a:extLst>
              <a:ext uri="{FF2B5EF4-FFF2-40B4-BE49-F238E27FC236}">
                <a16:creationId xmlns:a16="http://schemas.microsoft.com/office/drawing/2014/main" id="{8AD7B91C-1472-409C-8F79-C97AEECA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subtree</a:t>
            </a: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BC60C1CE-2B8E-4C7D-9EA9-835B1F95D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Terminology</a:t>
            </a:r>
          </a:p>
        </p:txBody>
      </p:sp>
      <p:sp>
        <p:nvSpPr>
          <p:cNvPr id="819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998B30-AD10-4BEE-BD7B-46666E05A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5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Descendant of a node: child, grandchild, grand-grandchild, etc.</a:t>
            </a:r>
          </a:p>
        </p:txBody>
      </p:sp>
      <p:grpSp>
        <p:nvGrpSpPr>
          <p:cNvPr id="8199" name="Group 26">
            <a:extLst>
              <a:ext uri="{FF2B5EF4-FFF2-40B4-BE49-F238E27FC236}">
                <a16:creationId xmlns:a16="http://schemas.microsoft.com/office/drawing/2014/main" id="{FC7FC36D-3A4F-4089-9C4E-D4AD21D1FE2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667000"/>
            <a:ext cx="3709988" cy="3127375"/>
            <a:chOff x="3135" y="1250"/>
            <a:chExt cx="2337" cy="1970"/>
          </a:xfrm>
        </p:grpSpPr>
        <p:sp>
          <p:nvSpPr>
            <p:cNvPr id="8202" name="AutoShape 5">
              <a:extLst>
                <a:ext uri="{FF2B5EF4-FFF2-40B4-BE49-F238E27FC236}">
                  <a16:creationId xmlns:a16="http://schemas.microsoft.com/office/drawing/2014/main" id="{944C1E59-4DE9-45B6-BCAD-B6C5E05D69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</a:t>
              </a:r>
            </a:p>
          </p:txBody>
        </p:sp>
        <p:sp>
          <p:nvSpPr>
            <p:cNvPr id="8203" name="AutoShape 6">
              <a:extLst>
                <a:ext uri="{FF2B5EF4-FFF2-40B4-BE49-F238E27FC236}">
                  <a16:creationId xmlns:a16="http://schemas.microsoft.com/office/drawing/2014/main" id="{11402110-AD41-447F-B5B7-C411EBC0A8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B</a:t>
              </a:r>
            </a:p>
          </p:txBody>
        </p:sp>
        <p:sp>
          <p:nvSpPr>
            <p:cNvPr id="8204" name="AutoShape 7">
              <a:extLst>
                <a:ext uri="{FF2B5EF4-FFF2-40B4-BE49-F238E27FC236}">
                  <a16:creationId xmlns:a16="http://schemas.microsoft.com/office/drawing/2014/main" id="{A400878C-E71D-4EA8-814E-7F60768104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</a:p>
          </p:txBody>
        </p:sp>
        <p:sp>
          <p:nvSpPr>
            <p:cNvPr id="8205" name="AutoShape 8">
              <a:extLst>
                <a:ext uri="{FF2B5EF4-FFF2-40B4-BE49-F238E27FC236}">
                  <a16:creationId xmlns:a16="http://schemas.microsoft.com/office/drawing/2014/main" id="{99C5B21E-A20C-4759-A6B5-45BA181D92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</a:t>
              </a:r>
            </a:p>
          </p:txBody>
        </p:sp>
        <p:sp>
          <p:nvSpPr>
            <p:cNvPr id="8206" name="AutoShape 9">
              <a:extLst>
                <a:ext uri="{FF2B5EF4-FFF2-40B4-BE49-F238E27FC236}">
                  <a16:creationId xmlns:a16="http://schemas.microsoft.com/office/drawing/2014/main" id="{34F9B73B-B30A-4276-943F-97A59347F9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G</a:t>
              </a:r>
            </a:p>
          </p:txBody>
        </p:sp>
        <p:sp>
          <p:nvSpPr>
            <p:cNvPr id="8207" name="AutoShape 10">
              <a:extLst>
                <a:ext uri="{FF2B5EF4-FFF2-40B4-BE49-F238E27FC236}">
                  <a16:creationId xmlns:a16="http://schemas.microsoft.com/office/drawing/2014/main" id="{1F670F33-1937-4A5A-9472-5B7BEE0F13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H</a:t>
              </a:r>
            </a:p>
          </p:txBody>
        </p:sp>
        <p:sp>
          <p:nvSpPr>
            <p:cNvPr id="8208" name="AutoShape 11">
              <a:extLst>
                <a:ext uri="{FF2B5EF4-FFF2-40B4-BE49-F238E27FC236}">
                  <a16:creationId xmlns:a16="http://schemas.microsoft.com/office/drawing/2014/main" id="{44A8FDFC-EC67-44DB-80FD-B792A42150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sp>
          <p:nvSpPr>
            <p:cNvPr id="8209" name="AutoShape 12">
              <a:extLst>
                <a:ext uri="{FF2B5EF4-FFF2-40B4-BE49-F238E27FC236}">
                  <a16:creationId xmlns:a16="http://schemas.microsoft.com/office/drawing/2014/main" id="{73F4AF31-9337-418F-B475-7E9CBA33FD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F</a:t>
              </a:r>
            </a:p>
          </p:txBody>
        </p:sp>
        <p:cxnSp>
          <p:nvCxnSpPr>
            <p:cNvPr id="8210" name="AutoShape 13">
              <a:extLst>
                <a:ext uri="{FF2B5EF4-FFF2-40B4-BE49-F238E27FC236}">
                  <a16:creationId xmlns:a16="http://schemas.microsoft.com/office/drawing/2014/main" id="{2B26B490-C594-470B-833F-4D55F0D672C0}"/>
                </a:ext>
              </a:extLst>
            </p:cNvPr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4">
              <a:extLst>
                <a:ext uri="{FF2B5EF4-FFF2-40B4-BE49-F238E27FC236}">
                  <a16:creationId xmlns:a16="http://schemas.microsoft.com/office/drawing/2014/main" id="{6E1071A4-FCFB-4BA5-91FE-4B249CDF645C}"/>
                </a:ext>
              </a:extLst>
            </p:cNvPr>
            <p:cNvCxnSpPr>
              <a:cxnSpLocks noChangeShapeType="1"/>
              <a:stCxn id="8202" idx="2"/>
              <a:endCxn id="8205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5">
              <a:extLst>
                <a:ext uri="{FF2B5EF4-FFF2-40B4-BE49-F238E27FC236}">
                  <a16:creationId xmlns:a16="http://schemas.microsoft.com/office/drawing/2014/main" id="{D953ACA0-28C7-4185-B0AA-7959E401C2FB}"/>
                </a:ext>
              </a:extLst>
            </p:cNvPr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6">
              <a:extLst>
                <a:ext uri="{FF2B5EF4-FFF2-40B4-BE49-F238E27FC236}">
                  <a16:creationId xmlns:a16="http://schemas.microsoft.com/office/drawing/2014/main" id="{EE70D5DB-F66C-4193-B503-C68A68E9A8C2}"/>
                </a:ext>
              </a:extLst>
            </p:cNvPr>
            <p:cNvCxnSpPr>
              <a:cxnSpLocks noChangeShapeType="1"/>
              <a:stCxn id="8205" idx="2"/>
              <a:endCxn id="8207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AutoShape 17">
              <a:extLst>
                <a:ext uri="{FF2B5EF4-FFF2-40B4-BE49-F238E27FC236}">
                  <a16:creationId xmlns:a16="http://schemas.microsoft.com/office/drawing/2014/main" id="{00571149-6276-4938-96D8-73C4CC8C6DD6}"/>
                </a:ext>
              </a:extLst>
            </p:cNvPr>
            <p:cNvCxnSpPr>
              <a:cxnSpLocks noChangeShapeType="1"/>
              <a:stCxn id="8205" idx="2"/>
              <a:endCxn id="8206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AutoShape 18">
              <a:extLst>
                <a:ext uri="{FF2B5EF4-FFF2-40B4-BE49-F238E27FC236}">
                  <a16:creationId xmlns:a16="http://schemas.microsoft.com/office/drawing/2014/main" id="{98B75F1F-9E08-49FE-B1D9-892385FE2363}"/>
                </a:ext>
              </a:extLst>
            </p:cNvPr>
            <p:cNvCxnSpPr>
              <a:cxnSpLocks noChangeShapeType="1"/>
              <a:stCxn id="8203" idx="2"/>
              <a:endCxn id="8209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6" name="AutoShape 19">
              <a:extLst>
                <a:ext uri="{FF2B5EF4-FFF2-40B4-BE49-F238E27FC236}">
                  <a16:creationId xmlns:a16="http://schemas.microsoft.com/office/drawing/2014/main" id="{FC6D3EA0-0A21-45E0-8208-CEBFF46CAFED}"/>
                </a:ext>
              </a:extLst>
            </p:cNvPr>
            <p:cNvCxnSpPr>
              <a:cxnSpLocks noChangeShapeType="1"/>
              <a:stCxn id="8203" idx="2"/>
              <a:endCxn id="8208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7" name="AutoShape 20">
              <a:extLst>
                <a:ext uri="{FF2B5EF4-FFF2-40B4-BE49-F238E27FC236}">
                  <a16:creationId xmlns:a16="http://schemas.microsoft.com/office/drawing/2014/main" id="{FC23A27A-5503-4B26-8072-706DA6BC64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</a:t>
              </a:r>
            </a:p>
          </p:txBody>
        </p:sp>
        <p:sp>
          <p:nvSpPr>
            <p:cNvPr id="8218" name="AutoShape 21">
              <a:extLst>
                <a:ext uri="{FF2B5EF4-FFF2-40B4-BE49-F238E27FC236}">
                  <a16:creationId xmlns:a16="http://schemas.microsoft.com/office/drawing/2014/main" id="{5892E662-F8A8-466D-A74C-FE80F3665A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J</a:t>
              </a:r>
            </a:p>
          </p:txBody>
        </p:sp>
        <p:cxnSp>
          <p:nvCxnSpPr>
            <p:cNvPr id="8219" name="AutoShape 22">
              <a:extLst>
                <a:ext uri="{FF2B5EF4-FFF2-40B4-BE49-F238E27FC236}">
                  <a16:creationId xmlns:a16="http://schemas.microsoft.com/office/drawing/2014/main" id="{E69FDF70-7440-46CD-8ED4-A81D46EA35C7}"/>
                </a:ext>
              </a:extLst>
            </p:cNvPr>
            <p:cNvCxnSpPr>
              <a:cxnSpLocks noChangeShapeType="1"/>
              <a:stCxn id="8209" idx="2"/>
              <a:endCxn id="8218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0" name="AutoShape 23">
              <a:extLst>
                <a:ext uri="{FF2B5EF4-FFF2-40B4-BE49-F238E27FC236}">
                  <a16:creationId xmlns:a16="http://schemas.microsoft.com/office/drawing/2014/main" id="{70F4D6EC-C3E8-478B-B2A7-7BC02A2A41BA}"/>
                </a:ext>
              </a:extLst>
            </p:cNvPr>
            <p:cNvCxnSpPr>
              <a:cxnSpLocks noChangeShapeType="1"/>
              <a:stCxn id="8209" idx="2"/>
              <a:endCxn id="8217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1" name="AutoShape 24">
              <a:extLst>
                <a:ext uri="{FF2B5EF4-FFF2-40B4-BE49-F238E27FC236}">
                  <a16:creationId xmlns:a16="http://schemas.microsoft.com/office/drawing/2014/main" id="{1F41D330-45F8-4526-938E-9128B3751F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K</a:t>
              </a:r>
            </a:p>
          </p:txBody>
        </p:sp>
        <p:cxnSp>
          <p:nvCxnSpPr>
            <p:cNvPr id="8222" name="AutoShape 25">
              <a:extLst>
                <a:ext uri="{FF2B5EF4-FFF2-40B4-BE49-F238E27FC236}">
                  <a16:creationId xmlns:a16="http://schemas.microsoft.com/office/drawing/2014/main" id="{335136FA-45B6-41DC-9B11-C75CF886E5B5}"/>
                </a:ext>
              </a:extLst>
            </p:cNvPr>
            <p:cNvCxnSpPr>
              <a:cxnSpLocks noChangeShapeType="1"/>
              <a:stCxn id="8209" idx="2"/>
              <a:endCxn id="8221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4FE865-0AA0-46C7-8845-0B63871B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40458C"/>
                </a:solidFill>
                <a:latin typeface="Tahoma"/>
              </a:rPr>
              <a:t>Subtree</a:t>
            </a:r>
            <a:r>
              <a:rPr lang="en-US" sz="2000" kern="0" dirty="0">
                <a:solidFill>
                  <a:srgbClr val="40458C"/>
                </a:solidFill>
                <a:latin typeface="Tahoma"/>
              </a:rPr>
              <a:t>: tree consisting of a node and its descendants</a:t>
            </a:r>
          </a:p>
        </p:txBody>
      </p:sp>
      <p:sp>
        <p:nvSpPr>
          <p:cNvPr id="8201" name="Date Placeholder 29">
            <a:extLst>
              <a:ext uri="{FF2B5EF4-FFF2-40B4-BE49-F238E27FC236}">
                <a16:creationId xmlns:a16="http://schemas.microsoft.com/office/drawing/2014/main" id="{274F8AE8-B3DB-4B91-B3C0-4F0211D50F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E1AB31D6-DAD0-4DDC-B99B-F3EA21A2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4B168859-9E11-41F3-A32C-7B7BD2D0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5EB141-DD9D-4330-A48F-8431211652C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723B70F-EFEA-431F-BA62-0F17472A6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ADT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F627412-3F38-4316-954D-B85373854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3733800" cy="4648200"/>
          </a:xfrm>
        </p:spPr>
        <p:txBody>
          <a:bodyPr/>
          <a:lstStyle/>
          <a:p>
            <a:pPr eaLnBrk="1" hangingPunct="1"/>
            <a:r>
              <a:rPr lang="en-US" altLang="en-US" sz="2000"/>
              <a:t>We use positions to abstract nodes</a:t>
            </a:r>
          </a:p>
          <a:p>
            <a:pPr eaLnBrk="1" hangingPunct="1"/>
            <a:r>
              <a:rPr lang="en-US" altLang="en-US" sz="2000"/>
              <a:t>Generic methods:</a:t>
            </a:r>
          </a:p>
          <a:p>
            <a:pPr lvl="1" eaLnBrk="1" hangingPunct="1"/>
            <a:r>
              <a:rPr lang="en-US" altLang="en-US" sz="1800"/>
              <a:t>integer </a:t>
            </a:r>
            <a:r>
              <a:rPr lang="en-US" altLang="en-US" sz="1800">
                <a:solidFill>
                  <a:schemeClr val="tx2"/>
                </a:solidFill>
              </a:rPr>
              <a:t>size</a:t>
            </a:r>
            <a:r>
              <a:rPr lang="en-US" altLang="en-US" sz="1800"/>
              <a:t>()</a:t>
            </a:r>
          </a:p>
          <a:p>
            <a:pPr lvl="1" eaLnBrk="1" hangingPunct="1"/>
            <a:r>
              <a:rPr lang="en-US" altLang="en-US" sz="1800"/>
              <a:t>boolean </a:t>
            </a:r>
            <a:r>
              <a:rPr lang="en-US" altLang="en-US" sz="1800">
                <a:solidFill>
                  <a:schemeClr val="tx2"/>
                </a:solidFill>
              </a:rPr>
              <a:t>empty</a:t>
            </a:r>
            <a:r>
              <a:rPr lang="en-US" altLang="en-US" sz="1800"/>
              <a:t>()</a:t>
            </a:r>
          </a:p>
          <a:p>
            <a:pPr eaLnBrk="1" hangingPunct="1"/>
            <a:r>
              <a:rPr lang="en-US" altLang="en-US" sz="2000"/>
              <a:t>Accessor methods:</a:t>
            </a:r>
          </a:p>
          <a:p>
            <a:pPr lvl="1" eaLnBrk="1" hangingPunct="1"/>
            <a:r>
              <a:rPr lang="en-US" altLang="en-US" sz="1800"/>
              <a:t>position </a:t>
            </a:r>
            <a:r>
              <a:rPr lang="en-US" altLang="en-US" sz="1800">
                <a:solidFill>
                  <a:schemeClr val="tx2"/>
                </a:solidFill>
              </a:rPr>
              <a:t>root</a:t>
            </a:r>
            <a:r>
              <a:rPr lang="en-US" altLang="en-US" sz="1800"/>
              <a:t>()</a:t>
            </a:r>
          </a:p>
          <a:p>
            <a:pPr lvl="1" eaLnBrk="1" hangingPunct="1"/>
            <a:r>
              <a:rPr lang="en-US" altLang="en-US" sz="1800"/>
              <a:t>list&lt;position&gt; </a:t>
            </a:r>
            <a:r>
              <a:rPr lang="en-US" altLang="en-US" sz="1800">
                <a:solidFill>
                  <a:schemeClr val="tx2"/>
                </a:solidFill>
              </a:rPr>
              <a:t>positions</a:t>
            </a:r>
            <a:r>
              <a:rPr lang="en-US" altLang="en-US" sz="1800"/>
              <a:t>()</a:t>
            </a:r>
          </a:p>
          <a:p>
            <a:pPr eaLnBrk="1" hangingPunct="1"/>
            <a:r>
              <a:rPr lang="en-US" altLang="en-US" sz="2000"/>
              <a:t>Position-based methods:</a:t>
            </a:r>
          </a:p>
          <a:p>
            <a:pPr lvl="1" eaLnBrk="1" hangingPunct="1"/>
            <a:r>
              <a:rPr lang="en-US" altLang="en-US" sz="1800"/>
              <a:t>position p.</a:t>
            </a:r>
            <a:r>
              <a:rPr lang="en-US" altLang="en-US" sz="1800">
                <a:solidFill>
                  <a:schemeClr val="tx2"/>
                </a:solidFill>
              </a:rPr>
              <a:t>parent</a:t>
            </a:r>
            <a:r>
              <a:rPr lang="en-US" altLang="en-US" sz="1800"/>
              <a:t>()</a:t>
            </a:r>
          </a:p>
          <a:p>
            <a:pPr lvl="1" eaLnBrk="1" hangingPunct="1"/>
            <a:r>
              <a:rPr lang="en-US" altLang="en-US" sz="1800"/>
              <a:t>list&lt;position&gt; p.</a:t>
            </a:r>
            <a:r>
              <a:rPr lang="en-US" altLang="en-US" sz="1800">
                <a:solidFill>
                  <a:schemeClr val="tx2"/>
                </a:solidFill>
              </a:rPr>
              <a:t>children</a:t>
            </a:r>
            <a:r>
              <a:rPr lang="en-US" altLang="en-US" sz="1800"/>
              <a:t>()</a:t>
            </a:r>
          </a:p>
        </p:txBody>
      </p:sp>
      <p:sp>
        <p:nvSpPr>
          <p:cNvPr id="6150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2D8058E-BAC8-407C-99CF-33697B5EA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524000"/>
            <a:ext cx="373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2"/>
              </a:buBlip>
              <a:defRPr/>
            </a:pPr>
            <a:r>
              <a:rPr lang="en-US" sz="2000" dirty="0"/>
              <a:t>Query methods: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800" kern="0" dirty="0" err="1">
                <a:solidFill>
                  <a:srgbClr val="40458C"/>
                </a:solidFill>
                <a:latin typeface="Tahoma"/>
              </a:rPr>
              <a:t>boolean</a:t>
            </a:r>
            <a:r>
              <a:rPr lang="en-US" sz="1800" kern="0" dirty="0">
                <a:solidFill>
                  <a:srgbClr val="40458C"/>
                </a:solidFill>
                <a:latin typeface="Tahoma"/>
              </a:rPr>
              <a:t> p.</a:t>
            </a:r>
            <a:r>
              <a:rPr lang="en-US" sz="1800" kern="0" dirty="0" err="1">
                <a:solidFill>
                  <a:srgbClr val="BE2D00"/>
                </a:solidFill>
                <a:latin typeface="Tahoma"/>
              </a:rPr>
              <a:t>isRoot</a:t>
            </a:r>
            <a:r>
              <a:rPr lang="en-US" sz="1800" kern="0" dirty="0">
                <a:solidFill>
                  <a:srgbClr val="40458C"/>
                </a:solidFill>
                <a:latin typeface="Tahoma"/>
              </a:rPr>
              <a:t>()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800" kern="0" dirty="0" err="1">
                <a:solidFill>
                  <a:srgbClr val="40458C"/>
                </a:solidFill>
                <a:latin typeface="Tahoma"/>
              </a:rPr>
              <a:t>boolean</a:t>
            </a:r>
            <a:r>
              <a:rPr lang="en-US" sz="1800" kern="0" dirty="0">
                <a:solidFill>
                  <a:srgbClr val="40458C"/>
                </a:solidFill>
                <a:latin typeface="Tahoma"/>
              </a:rPr>
              <a:t> p.</a:t>
            </a:r>
            <a:r>
              <a:rPr lang="en-US" sz="1800" kern="0" dirty="0" err="1">
                <a:solidFill>
                  <a:srgbClr val="BE2D00"/>
                </a:solidFill>
                <a:latin typeface="Tahoma"/>
              </a:rPr>
              <a:t>isExternal</a:t>
            </a:r>
            <a:r>
              <a:rPr lang="en-US" sz="1800" kern="0" dirty="0">
                <a:solidFill>
                  <a:srgbClr val="40458C"/>
                </a:solidFill>
                <a:latin typeface="Tahoma"/>
              </a:rPr>
              <a:t>()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2"/>
              </a:buBlip>
              <a:defRPr/>
            </a:pPr>
            <a:r>
              <a:rPr lang="en-US" sz="2000" dirty="0"/>
              <a:t>Additional update methods may be defined by data structures implementing the Tree ADT</a:t>
            </a:r>
          </a:p>
        </p:txBody>
      </p:sp>
      <p:sp>
        <p:nvSpPr>
          <p:cNvPr id="9223" name="Date Placeholder 7">
            <a:extLst>
              <a:ext uri="{FF2B5EF4-FFF2-40B4-BE49-F238E27FC236}">
                <a16:creationId xmlns:a16="http://schemas.microsoft.com/office/drawing/2014/main" id="{4B47D576-44D1-44AB-B30B-3B35BE121C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7BD9F3C1-072A-40FD-A496-8C657D67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3A44B619-ABC5-4C85-87F9-B9454424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3E8509-9715-4F03-ADD8-7349B0EB7ED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9631D92E-00B2-4EA7-AB13-00AFC1057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Preorder Traversal</a:t>
            </a:r>
          </a:p>
        </p:txBody>
      </p:sp>
      <p:sp>
        <p:nvSpPr>
          <p:cNvPr id="1024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15428E5-1929-41CD-9566-419D5221E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altLang="en-US" sz="2000"/>
              <a:t>A traversal visits the nodes of a tree in a systematic manner</a:t>
            </a:r>
          </a:p>
          <a:p>
            <a:pPr eaLnBrk="1" hangingPunct="1"/>
            <a:r>
              <a:rPr lang="en-US" altLang="en-US" sz="2000"/>
              <a:t>In a preorder traversal, a node is visited before its descendants </a:t>
            </a:r>
          </a:p>
          <a:p>
            <a:pPr eaLnBrk="1" hangingPunct="1"/>
            <a:r>
              <a:rPr lang="en-US" altLang="en-US" sz="2000"/>
              <a:t>Application: print a structured document</a:t>
            </a:r>
          </a:p>
        </p:txBody>
      </p:sp>
      <p:sp>
        <p:nvSpPr>
          <p:cNvPr id="10246" name="AutoShape 5">
            <a:extLst>
              <a:ext uri="{FF2B5EF4-FFF2-40B4-BE49-F238E27FC236}">
                <a16:creationId xmlns:a16="http://schemas.microsoft.com/office/drawing/2014/main" id="{B5037019-AC4A-4830-9C90-16228CB80D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4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Make Money Fast!</a:t>
            </a:r>
          </a:p>
        </p:txBody>
      </p:sp>
      <p:sp>
        <p:nvSpPr>
          <p:cNvPr id="10247" name="AutoShape 6">
            <a:extLst>
              <a:ext uri="{FF2B5EF4-FFF2-40B4-BE49-F238E27FC236}">
                <a16:creationId xmlns:a16="http://schemas.microsoft.com/office/drawing/2014/main" id="{BB079C06-4E66-4943-8D7B-9EE142BE3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30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1. Motivations</a:t>
            </a:r>
          </a:p>
        </p:txBody>
      </p:sp>
      <p:sp>
        <p:nvSpPr>
          <p:cNvPr id="10248" name="AutoShape 7">
            <a:extLst>
              <a:ext uri="{FF2B5EF4-FFF2-40B4-BE49-F238E27FC236}">
                <a16:creationId xmlns:a16="http://schemas.microsoft.com/office/drawing/2014/main" id="{E5E62C70-DE7C-4741-8ECF-34AE1496B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67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References</a:t>
            </a:r>
          </a:p>
        </p:txBody>
      </p:sp>
      <p:sp>
        <p:nvSpPr>
          <p:cNvPr id="10249" name="AutoShape 8">
            <a:extLst>
              <a:ext uri="{FF2B5EF4-FFF2-40B4-BE49-F238E27FC236}">
                <a16:creationId xmlns:a16="http://schemas.microsoft.com/office/drawing/2014/main" id="{7E51823D-37EF-4BD9-9B4E-4F4AEBCF3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2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2. Methods</a:t>
            </a:r>
          </a:p>
        </p:txBody>
      </p:sp>
      <p:sp>
        <p:nvSpPr>
          <p:cNvPr id="10250" name="AutoShape 9">
            <a:extLst>
              <a:ext uri="{FF2B5EF4-FFF2-40B4-BE49-F238E27FC236}">
                <a16:creationId xmlns:a16="http://schemas.microsoft.com/office/drawing/2014/main" id="{C1D5FB91-59AD-4E24-8C8E-782A21211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2.1 Stock</a:t>
            </a:r>
            <a:br>
              <a:rPr lang="en-US" altLang="en-US" sz="1600"/>
            </a:br>
            <a:r>
              <a:rPr lang="en-US" altLang="en-US" sz="1600"/>
              <a:t>Fraud</a:t>
            </a:r>
          </a:p>
        </p:txBody>
      </p:sp>
      <p:sp>
        <p:nvSpPr>
          <p:cNvPr id="10251" name="AutoShape 10">
            <a:extLst>
              <a:ext uri="{FF2B5EF4-FFF2-40B4-BE49-F238E27FC236}">
                <a16:creationId xmlns:a16="http://schemas.microsoft.com/office/drawing/2014/main" id="{31EA4096-5736-4EC7-BCAD-DE07582D8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75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2.2 Ponzi</a:t>
            </a:r>
            <a:br>
              <a:rPr lang="en-US" altLang="en-US" sz="1600"/>
            </a:br>
            <a:r>
              <a:rPr lang="en-US" altLang="en-US" sz="1600"/>
              <a:t>Scheme</a:t>
            </a:r>
          </a:p>
        </p:txBody>
      </p:sp>
      <p:sp>
        <p:nvSpPr>
          <p:cNvPr id="10252" name="AutoShape 11">
            <a:extLst>
              <a:ext uri="{FF2B5EF4-FFF2-40B4-BE49-F238E27FC236}">
                <a16:creationId xmlns:a16="http://schemas.microsoft.com/office/drawing/2014/main" id="{DB880AF2-0832-4C4B-8855-10384F1FBD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1.1 Greed</a:t>
            </a:r>
          </a:p>
        </p:txBody>
      </p:sp>
      <p:sp>
        <p:nvSpPr>
          <p:cNvPr id="10253" name="AutoShape 12">
            <a:extLst>
              <a:ext uri="{FF2B5EF4-FFF2-40B4-BE49-F238E27FC236}">
                <a16:creationId xmlns:a16="http://schemas.microsoft.com/office/drawing/2014/main" id="{C416EDA2-2B76-4778-897A-AD3BF62529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90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1.2 Avidity</a:t>
            </a:r>
          </a:p>
        </p:txBody>
      </p:sp>
      <p:cxnSp>
        <p:nvCxnSpPr>
          <p:cNvPr id="10254" name="AutoShape 13">
            <a:extLst>
              <a:ext uri="{FF2B5EF4-FFF2-40B4-BE49-F238E27FC236}">
                <a16:creationId xmlns:a16="http://schemas.microsoft.com/office/drawing/2014/main" id="{BB8B642A-274A-4BA4-B7B5-572ACDED3F4A}"/>
              </a:ext>
            </a:extLst>
          </p:cNvPr>
          <p:cNvCxnSpPr>
            <a:cxnSpLocks noChangeShapeType="1"/>
            <a:stCxn id="10246" idx="2"/>
            <a:endCxn id="10247" idx="0"/>
          </p:cNvCxnSpPr>
          <p:nvPr/>
        </p:nvCxnSpPr>
        <p:spPr bwMode="auto">
          <a:xfrm flipH="1">
            <a:off x="3578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4">
            <a:extLst>
              <a:ext uri="{FF2B5EF4-FFF2-40B4-BE49-F238E27FC236}">
                <a16:creationId xmlns:a16="http://schemas.microsoft.com/office/drawing/2014/main" id="{FC3BAEDD-F5C2-468B-817D-50D7562E2412}"/>
              </a:ext>
            </a:extLst>
          </p:cNvPr>
          <p:cNvCxnSpPr>
            <a:cxnSpLocks noChangeShapeType="1"/>
            <a:stCxn id="10246" idx="2"/>
            <a:endCxn id="10249" idx="0"/>
          </p:cNvCxnSpPr>
          <p:nvPr/>
        </p:nvCxnSpPr>
        <p:spPr bwMode="auto">
          <a:xfrm>
            <a:off x="6418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5">
            <a:extLst>
              <a:ext uri="{FF2B5EF4-FFF2-40B4-BE49-F238E27FC236}">
                <a16:creationId xmlns:a16="http://schemas.microsoft.com/office/drawing/2014/main" id="{172990EA-8442-46B4-88BD-6ABCDFC0516C}"/>
              </a:ext>
            </a:extLst>
          </p:cNvPr>
          <p:cNvCxnSpPr>
            <a:cxnSpLocks noChangeShapeType="1"/>
            <a:stCxn id="10246" idx="2"/>
            <a:endCxn id="10248" idx="0"/>
          </p:cNvCxnSpPr>
          <p:nvPr/>
        </p:nvCxnSpPr>
        <p:spPr bwMode="auto">
          <a:xfrm>
            <a:off x="6418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6">
            <a:extLst>
              <a:ext uri="{FF2B5EF4-FFF2-40B4-BE49-F238E27FC236}">
                <a16:creationId xmlns:a16="http://schemas.microsoft.com/office/drawing/2014/main" id="{F05D5FA2-AA17-4B82-BB40-5A7E392B8707}"/>
              </a:ext>
            </a:extLst>
          </p:cNvPr>
          <p:cNvCxnSpPr>
            <a:cxnSpLocks noChangeShapeType="1"/>
            <a:stCxn id="10249" idx="2"/>
            <a:endCxn id="10251" idx="0"/>
          </p:cNvCxnSpPr>
          <p:nvPr/>
        </p:nvCxnSpPr>
        <p:spPr bwMode="auto">
          <a:xfrm>
            <a:off x="7510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7">
            <a:extLst>
              <a:ext uri="{FF2B5EF4-FFF2-40B4-BE49-F238E27FC236}">
                <a16:creationId xmlns:a16="http://schemas.microsoft.com/office/drawing/2014/main" id="{C6F60CBE-2CFB-456B-A3C4-FB6038A2BA86}"/>
              </a:ext>
            </a:extLst>
          </p:cNvPr>
          <p:cNvCxnSpPr>
            <a:cxnSpLocks noChangeShapeType="1"/>
            <a:stCxn id="10249" idx="2"/>
            <a:endCxn id="10250" idx="0"/>
          </p:cNvCxnSpPr>
          <p:nvPr/>
        </p:nvCxnSpPr>
        <p:spPr bwMode="auto">
          <a:xfrm flipH="1">
            <a:off x="5956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8">
            <a:extLst>
              <a:ext uri="{FF2B5EF4-FFF2-40B4-BE49-F238E27FC236}">
                <a16:creationId xmlns:a16="http://schemas.microsoft.com/office/drawing/2014/main" id="{538CA9AD-5787-400A-A7E4-4B1B778B5E4E}"/>
              </a:ext>
            </a:extLst>
          </p:cNvPr>
          <p:cNvCxnSpPr>
            <a:cxnSpLocks noChangeShapeType="1"/>
            <a:stCxn id="10247" idx="2"/>
            <a:endCxn id="10253" idx="0"/>
          </p:cNvCxnSpPr>
          <p:nvPr/>
        </p:nvCxnSpPr>
        <p:spPr bwMode="auto">
          <a:xfrm>
            <a:off x="3578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19">
            <a:extLst>
              <a:ext uri="{FF2B5EF4-FFF2-40B4-BE49-F238E27FC236}">
                <a16:creationId xmlns:a16="http://schemas.microsoft.com/office/drawing/2014/main" id="{E3B8F374-F174-4C6A-B614-382D341D0C26}"/>
              </a:ext>
            </a:extLst>
          </p:cNvPr>
          <p:cNvCxnSpPr>
            <a:cxnSpLocks noChangeShapeType="1"/>
            <a:stCxn id="10247" idx="2"/>
            <a:endCxn id="10252" idx="0"/>
          </p:cNvCxnSpPr>
          <p:nvPr/>
        </p:nvCxnSpPr>
        <p:spPr bwMode="auto">
          <a:xfrm flipH="1">
            <a:off x="2846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AutoShape 27">
            <a:extLst>
              <a:ext uri="{FF2B5EF4-FFF2-40B4-BE49-F238E27FC236}">
                <a16:creationId xmlns:a16="http://schemas.microsoft.com/office/drawing/2014/main" id="{CABEA835-B4D6-43D3-AC58-8DBB265C2C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2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2.3 Bank</a:t>
            </a:r>
            <a:br>
              <a:rPr lang="en-US" altLang="en-US" sz="1600"/>
            </a:br>
            <a:r>
              <a:rPr lang="en-US" altLang="en-US" sz="1600"/>
              <a:t>Robbery</a:t>
            </a:r>
          </a:p>
        </p:txBody>
      </p:sp>
      <p:cxnSp>
        <p:nvCxnSpPr>
          <p:cNvPr id="10262" name="AutoShape 28">
            <a:extLst>
              <a:ext uri="{FF2B5EF4-FFF2-40B4-BE49-F238E27FC236}">
                <a16:creationId xmlns:a16="http://schemas.microsoft.com/office/drawing/2014/main" id="{04D51030-A832-47DD-BE1D-F66A57D3CCF0}"/>
              </a:ext>
            </a:extLst>
          </p:cNvPr>
          <p:cNvCxnSpPr>
            <a:cxnSpLocks noChangeShapeType="1"/>
            <a:stCxn id="10249" idx="2"/>
            <a:endCxn id="10261" idx="0"/>
          </p:cNvCxnSpPr>
          <p:nvPr/>
        </p:nvCxnSpPr>
        <p:spPr bwMode="auto">
          <a:xfrm>
            <a:off x="7510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3" name="Text Box 29">
            <a:extLst>
              <a:ext uri="{FF2B5EF4-FFF2-40B4-BE49-F238E27FC236}">
                <a16:creationId xmlns:a16="http://schemas.microsoft.com/office/drawing/2014/main" id="{E10ABAF5-6DEA-434D-9BF3-E513748BF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264" name="Text Box 30">
            <a:extLst>
              <a:ext uri="{FF2B5EF4-FFF2-40B4-BE49-F238E27FC236}">
                <a16:creationId xmlns:a16="http://schemas.microsoft.com/office/drawing/2014/main" id="{58BCA885-A0D1-49FE-ABE4-FD96FA1C3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265" name="Text Box 31">
            <a:extLst>
              <a:ext uri="{FF2B5EF4-FFF2-40B4-BE49-F238E27FC236}">
                <a16:creationId xmlns:a16="http://schemas.microsoft.com/office/drawing/2014/main" id="{0F5411D5-5427-474E-8942-8433EADC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266" name="Text Box 32">
            <a:extLst>
              <a:ext uri="{FF2B5EF4-FFF2-40B4-BE49-F238E27FC236}">
                <a16:creationId xmlns:a16="http://schemas.microsoft.com/office/drawing/2014/main" id="{49BDBCA3-041A-4125-BB9C-B6ABB5D26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267" name="Text Box 33">
            <a:extLst>
              <a:ext uri="{FF2B5EF4-FFF2-40B4-BE49-F238E27FC236}">
                <a16:creationId xmlns:a16="http://schemas.microsoft.com/office/drawing/2014/main" id="{2790E15A-F998-447D-9031-C48955600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0268" name="Text Box 34">
            <a:extLst>
              <a:ext uri="{FF2B5EF4-FFF2-40B4-BE49-F238E27FC236}">
                <a16:creationId xmlns:a16="http://schemas.microsoft.com/office/drawing/2014/main" id="{005A776D-B5A2-432E-ADC5-725C4D1C5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0269" name="Text Box 35">
            <a:extLst>
              <a:ext uri="{FF2B5EF4-FFF2-40B4-BE49-F238E27FC236}">
                <a16:creationId xmlns:a16="http://schemas.microsoft.com/office/drawing/2014/main" id="{E2625E7B-753C-4CEC-AED9-3B9C8B24D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270" name="Text Box 36">
            <a:extLst>
              <a:ext uri="{FF2B5EF4-FFF2-40B4-BE49-F238E27FC236}">
                <a16:creationId xmlns:a16="http://schemas.microsoft.com/office/drawing/2014/main" id="{2E8AB3DC-B3E7-4C72-B40F-F7B9D134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0271" name="Text Box 37">
            <a:extLst>
              <a:ext uri="{FF2B5EF4-FFF2-40B4-BE49-F238E27FC236}">
                <a16:creationId xmlns:a16="http://schemas.microsoft.com/office/drawing/2014/main" id="{941F8DF2-8BD6-4283-87F2-8DCCEFA8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0272" name="Text Box 38">
            <a:extLst>
              <a:ext uri="{FF2B5EF4-FFF2-40B4-BE49-F238E27FC236}">
                <a16:creationId xmlns:a16="http://schemas.microsoft.com/office/drawing/2014/main" id="{DDAF4118-2076-457C-9F05-9D1F0CABE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preOrder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preorder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273" name="Date Placeholder 32">
            <a:extLst>
              <a:ext uri="{FF2B5EF4-FFF2-40B4-BE49-F238E27FC236}">
                <a16:creationId xmlns:a16="http://schemas.microsoft.com/office/drawing/2014/main" id="{E997014A-19E1-49FD-9641-13B5E95C59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9E7BDBD7-7B85-462A-A894-918CD83B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4F0157E6-2592-4FF6-988D-2C139039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61EE54-7BF9-4D51-A53C-A692567C141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2" name="Rectangle 1026">
            <a:extLst>
              <a:ext uri="{FF2B5EF4-FFF2-40B4-BE49-F238E27FC236}">
                <a16:creationId xmlns:a16="http://schemas.microsoft.com/office/drawing/2014/main" id="{713898DC-63AA-4B5D-8CA4-6CB17C9E8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Postorder Traversal</a:t>
            </a:r>
          </a:p>
        </p:txBody>
      </p:sp>
      <p:sp>
        <p:nvSpPr>
          <p:cNvPr id="1229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7FE52D-07C7-4B8B-9153-01CF8168B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altLang="en-US" sz="2000"/>
              <a:t>In a postorder traversal, a node is visited after its descendants</a:t>
            </a:r>
          </a:p>
          <a:p>
            <a:pPr eaLnBrk="1" hangingPunct="1"/>
            <a:r>
              <a:rPr lang="en-US" altLang="en-US" sz="2000"/>
              <a:t>Application: compute space used by files in a directory and its subdirectories</a:t>
            </a:r>
          </a:p>
        </p:txBody>
      </p:sp>
      <p:sp>
        <p:nvSpPr>
          <p:cNvPr id="12294" name="Text Box 1028">
            <a:extLst>
              <a:ext uri="{FF2B5EF4-FFF2-40B4-BE49-F238E27FC236}">
                <a16:creationId xmlns:a16="http://schemas.microsoft.com/office/drawing/2014/main" id="{8CA80227-BFFB-4768-812F-1C97ADDCC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postOrder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each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child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postOrder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295" name="AutoShape 1029">
            <a:extLst>
              <a:ext uri="{FF2B5EF4-FFF2-40B4-BE49-F238E27FC236}">
                <a16:creationId xmlns:a16="http://schemas.microsoft.com/office/drawing/2014/main" id="{FA6BF3BB-EB16-49A1-AB6F-946F0616B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4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cs16/</a:t>
            </a:r>
          </a:p>
        </p:txBody>
      </p:sp>
      <p:sp>
        <p:nvSpPr>
          <p:cNvPr id="12296" name="AutoShape 1030">
            <a:extLst>
              <a:ext uri="{FF2B5EF4-FFF2-40B4-BE49-F238E27FC236}">
                <a16:creationId xmlns:a16="http://schemas.microsoft.com/office/drawing/2014/main" id="{837168F1-1B3E-4F30-9BCE-C3ACF1A27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8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homeworks/</a:t>
            </a:r>
          </a:p>
        </p:txBody>
      </p:sp>
      <p:sp>
        <p:nvSpPr>
          <p:cNvPr id="12297" name="AutoShape 1031">
            <a:extLst>
              <a:ext uri="{FF2B5EF4-FFF2-40B4-BE49-F238E27FC236}">
                <a16:creationId xmlns:a16="http://schemas.microsoft.com/office/drawing/2014/main" id="{170B30FF-4EF2-40C3-9FB0-D88588E1AB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04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todo.txt</a:t>
            </a:r>
            <a:br>
              <a:rPr lang="en-US" altLang="en-US" sz="1600"/>
            </a:br>
            <a:r>
              <a:rPr lang="en-US" altLang="en-US" sz="1600"/>
              <a:t>1K</a:t>
            </a:r>
          </a:p>
        </p:txBody>
      </p:sp>
      <p:sp>
        <p:nvSpPr>
          <p:cNvPr id="12298" name="AutoShape 1032">
            <a:extLst>
              <a:ext uri="{FF2B5EF4-FFF2-40B4-BE49-F238E27FC236}">
                <a16:creationId xmlns:a16="http://schemas.microsoft.com/office/drawing/2014/main" id="{96360E97-3083-4B67-A4C4-B6E417E21B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9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programs/</a:t>
            </a:r>
          </a:p>
        </p:txBody>
      </p:sp>
      <p:sp>
        <p:nvSpPr>
          <p:cNvPr id="12299" name="AutoShape 1033">
            <a:extLst>
              <a:ext uri="{FF2B5EF4-FFF2-40B4-BE49-F238E27FC236}">
                <a16:creationId xmlns:a16="http://schemas.microsoft.com/office/drawing/2014/main" id="{833EDF4E-6E6C-4DDA-9BB8-8DECBA62AC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43538" y="5567363"/>
            <a:ext cx="103187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DDR.cpp</a:t>
            </a:r>
            <a:br>
              <a:rPr lang="en-US" altLang="en-US" sz="1600"/>
            </a:br>
            <a:r>
              <a:rPr lang="en-US" altLang="en-US" sz="1600"/>
              <a:t>10K</a:t>
            </a:r>
          </a:p>
        </p:txBody>
      </p:sp>
      <p:sp>
        <p:nvSpPr>
          <p:cNvPr id="12300" name="AutoShape 1034">
            <a:extLst>
              <a:ext uri="{FF2B5EF4-FFF2-40B4-BE49-F238E27FC236}">
                <a16:creationId xmlns:a16="http://schemas.microsoft.com/office/drawing/2014/main" id="{F582D0FB-D564-4501-A35E-9C5C2CF4B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16738" y="5567363"/>
            <a:ext cx="1208087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Stocks.cpp</a:t>
            </a:r>
            <a:br>
              <a:rPr lang="en-US" altLang="en-US" sz="1600"/>
            </a:br>
            <a:r>
              <a:rPr lang="en-US" altLang="en-US" sz="1600"/>
              <a:t>25K</a:t>
            </a:r>
          </a:p>
        </p:txBody>
      </p:sp>
      <p:sp>
        <p:nvSpPr>
          <p:cNvPr id="12301" name="AutoShape 1035">
            <a:extLst>
              <a:ext uri="{FF2B5EF4-FFF2-40B4-BE49-F238E27FC236}">
                <a16:creationId xmlns:a16="http://schemas.microsoft.com/office/drawing/2014/main" id="{C327019B-1D76-4BF3-BD2E-66021F70B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0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h1c.doc</a:t>
            </a:r>
            <a:br>
              <a:rPr lang="en-US" altLang="en-US" sz="1600"/>
            </a:br>
            <a:r>
              <a:rPr lang="en-US" altLang="en-US" sz="1600"/>
              <a:t>3K</a:t>
            </a:r>
          </a:p>
        </p:txBody>
      </p:sp>
      <p:sp>
        <p:nvSpPr>
          <p:cNvPr id="12302" name="AutoShape 1036">
            <a:extLst>
              <a:ext uri="{FF2B5EF4-FFF2-40B4-BE49-F238E27FC236}">
                <a16:creationId xmlns:a16="http://schemas.microsoft.com/office/drawing/2014/main" id="{E8E11D0E-DEEC-424A-8600-A586187C8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1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h1nc.doc</a:t>
            </a:r>
            <a:br>
              <a:rPr lang="en-US" altLang="en-US" sz="1600"/>
            </a:br>
            <a:r>
              <a:rPr lang="en-US" altLang="en-US" sz="1600"/>
              <a:t>2K</a:t>
            </a:r>
          </a:p>
        </p:txBody>
      </p:sp>
      <p:cxnSp>
        <p:nvCxnSpPr>
          <p:cNvPr id="12303" name="AutoShape 1037">
            <a:extLst>
              <a:ext uri="{FF2B5EF4-FFF2-40B4-BE49-F238E27FC236}">
                <a16:creationId xmlns:a16="http://schemas.microsoft.com/office/drawing/2014/main" id="{689086D8-222D-444C-AEF1-EFEF8C41A44F}"/>
              </a:ext>
            </a:extLst>
          </p:cNvPr>
          <p:cNvCxnSpPr>
            <a:cxnSpLocks noChangeShapeType="1"/>
            <a:stCxn id="12295" idx="2"/>
            <a:endCxn id="12296" idx="0"/>
          </p:cNvCxnSpPr>
          <p:nvPr/>
        </p:nvCxnSpPr>
        <p:spPr bwMode="auto">
          <a:xfrm flipH="1">
            <a:off x="3581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038">
            <a:extLst>
              <a:ext uri="{FF2B5EF4-FFF2-40B4-BE49-F238E27FC236}">
                <a16:creationId xmlns:a16="http://schemas.microsoft.com/office/drawing/2014/main" id="{923CDB26-03DA-4F96-9326-F8F2C45F0863}"/>
              </a:ext>
            </a:extLst>
          </p:cNvPr>
          <p:cNvCxnSpPr>
            <a:cxnSpLocks noChangeShapeType="1"/>
            <a:stCxn id="12295" idx="2"/>
            <a:endCxn id="12298" idx="0"/>
          </p:cNvCxnSpPr>
          <p:nvPr/>
        </p:nvCxnSpPr>
        <p:spPr bwMode="auto">
          <a:xfrm>
            <a:off x="6423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039">
            <a:extLst>
              <a:ext uri="{FF2B5EF4-FFF2-40B4-BE49-F238E27FC236}">
                <a16:creationId xmlns:a16="http://schemas.microsoft.com/office/drawing/2014/main" id="{2EA118F3-EA95-4EED-B2F1-ED2DAE88A3B3}"/>
              </a:ext>
            </a:extLst>
          </p:cNvPr>
          <p:cNvCxnSpPr>
            <a:cxnSpLocks noChangeShapeType="1"/>
            <a:stCxn id="12295" idx="2"/>
            <a:endCxn id="12297" idx="0"/>
          </p:cNvCxnSpPr>
          <p:nvPr/>
        </p:nvCxnSpPr>
        <p:spPr bwMode="auto">
          <a:xfrm>
            <a:off x="6423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1040">
            <a:extLst>
              <a:ext uri="{FF2B5EF4-FFF2-40B4-BE49-F238E27FC236}">
                <a16:creationId xmlns:a16="http://schemas.microsoft.com/office/drawing/2014/main" id="{F248CDF2-7421-4B5E-B8CB-4590C1670B7D}"/>
              </a:ext>
            </a:extLst>
          </p:cNvPr>
          <p:cNvCxnSpPr>
            <a:cxnSpLocks noChangeShapeType="1"/>
            <a:stCxn id="12298" idx="2"/>
            <a:endCxn id="12300" idx="0"/>
          </p:cNvCxnSpPr>
          <p:nvPr/>
        </p:nvCxnSpPr>
        <p:spPr bwMode="auto">
          <a:xfrm rot="16200000" flipH="1">
            <a:off x="7249319" y="5296694"/>
            <a:ext cx="53498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041">
            <a:extLst>
              <a:ext uri="{FF2B5EF4-FFF2-40B4-BE49-F238E27FC236}">
                <a16:creationId xmlns:a16="http://schemas.microsoft.com/office/drawing/2014/main" id="{390F64AC-4E70-4A5F-A0BA-D644E37C260A}"/>
              </a:ext>
            </a:extLst>
          </p:cNvPr>
          <p:cNvCxnSpPr>
            <a:cxnSpLocks noChangeShapeType="1"/>
            <a:stCxn id="12298" idx="2"/>
            <a:endCxn id="12299" idx="0"/>
          </p:cNvCxnSpPr>
          <p:nvPr/>
        </p:nvCxnSpPr>
        <p:spPr bwMode="auto">
          <a:xfrm rot="5400000">
            <a:off x="6469063" y="4522787"/>
            <a:ext cx="534988" cy="155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1042">
            <a:extLst>
              <a:ext uri="{FF2B5EF4-FFF2-40B4-BE49-F238E27FC236}">
                <a16:creationId xmlns:a16="http://schemas.microsoft.com/office/drawing/2014/main" id="{96DBAAFB-06E8-44DA-98CA-F845A4189812}"/>
              </a:ext>
            </a:extLst>
          </p:cNvPr>
          <p:cNvCxnSpPr>
            <a:cxnSpLocks noChangeShapeType="1"/>
            <a:stCxn id="12296" idx="2"/>
            <a:endCxn id="12302" idx="0"/>
          </p:cNvCxnSpPr>
          <p:nvPr/>
        </p:nvCxnSpPr>
        <p:spPr bwMode="auto">
          <a:xfrm>
            <a:off x="3581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1043">
            <a:extLst>
              <a:ext uri="{FF2B5EF4-FFF2-40B4-BE49-F238E27FC236}">
                <a16:creationId xmlns:a16="http://schemas.microsoft.com/office/drawing/2014/main" id="{ECF09053-05B9-47E1-8BB5-3D6C6491D018}"/>
              </a:ext>
            </a:extLst>
          </p:cNvPr>
          <p:cNvCxnSpPr>
            <a:cxnSpLocks noChangeShapeType="1"/>
            <a:stCxn id="12296" idx="2"/>
            <a:endCxn id="12301" idx="0"/>
          </p:cNvCxnSpPr>
          <p:nvPr/>
        </p:nvCxnSpPr>
        <p:spPr bwMode="auto">
          <a:xfrm flipH="1">
            <a:off x="2849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0" name="AutoShape 1044">
            <a:extLst>
              <a:ext uri="{FF2B5EF4-FFF2-40B4-BE49-F238E27FC236}">
                <a16:creationId xmlns:a16="http://schemas.microsoft.com/office/drawing/2014/main" id="{07E6BA6D-D447-47F1-98E4-86741B0FFE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738" y="5565775"/>
            <a:ext cx="115252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Robot.cpp</a:t>
            </a:r>
            <a:br>
              <a:rPr lang="en-US" altLang="en-US" sz="1600"/>
            </a:br>
            <a:r>
              <a:rPr lang="en-US" altLang="en-US" sz="1600"/>
              <a:t>20K</a:t>
            </a:r>
          </a:p>
        </p:txBody>
      </p:sp>
      <p:cxnSp>
        <p:nvCxnSpPr>
          <p:cNvPr id="12311" name="AutoShape 1045">
            <a:extLst>
              <a:ext uri="{FF2B5EF4-FFF2-40B4-BE49-F238E27FC236}">
                <a16:creationId xmlns:a16="http://schemas.microsoft.com/office/drawing/2014/main" id="{3871D296-90C3-4A87-A02B-5DF1A783446D}"/>
              </a:ext>
            </a:extLst>
          </p:cNvPr>
          <p:cNvCxnSpPr>
            <a:cxnSpLocks noChangeShapeType="1"/>
            <a:stCxn id="12298" idx="2"/>
            <a:endCxn id="12310" idx="0"/>
          </p:cNvCxnSpPr>
          <p:nvPr/>
        </p:nvCxnSpPr>
        <p:spPr bwMode="auto">
          <a:xfrm rot="16200000" flipH="1">
            <a:off x="8062119" y="4483894"/>
            <a:ext cx="533400" cy="163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Text Box 1046">
            <a:extLst>
              <a:ext uri="{FF2B5EF4-FFF2-40B4-BE49-F238E27FC236}">
                <a16:creationId xmlns:a16="http://schemas.microsoft.com/office/drawing/2014/main" id="{0BC95CBA-E792-4366-B5B6-608DAE91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2313" name="Text Box 1047">
            <a:extLst>
              <a:ext uri="{FF2B5EF4-FFF2-40B4-BE49-F238E27FC236}">
                <a16:creationId xmlns:a16="http://schemas.microsoft.com/office/drawing/2014/main" id="{59D39EE1-970C-47FE-89B2-8A8EF2D89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314" name="Text Box 1048">
            <a:extLst>
              <a:ext uri="{FF2B5EF4-FFF2-40B4-BE49-F238E27FC236}">
                <a16:creationId xmlns:a16="http://schemas.microsoft.com/office/drawing/2014/main" id="{4A43869E-EAAF-4222-B26C-AFE9C5D72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2315" name="Text Box 1049">
            <a:extLst>
              <a:ext uri="{FF2B5EF4-FFF2-40B4-BE49-F238E27FC236}">
                <a16:creationId xmlns:a16="http://schemas.microsoft.com/office/drawing/2014/main" id="{25A41174-A4F4-4E4C-8A8E-49ADAA43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2316" name="Text Box 1050">
            <a:extLst>
              <a:ext uri="{FF2B5EF4-FFF2-40B4-BE49-F238E27FC236}">
                <a16:creationId xmlns:a16="http://schemas.microsoft.com/office/drawing/2014/main" id="{2E6385C9-B6C7-4C78-BAB6-0AD257C3A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317" name="Text Box 1051">
            <a:extLst>
              <a:ext uri="{FF2B5EF4-FFF2-40B4-BE49-F238E27FC236}">
                <a16:creationId xmlns:a16="http://schemas.microsoft.com/office/drawing/2014/main" id="{F5B3F477-47ED-422C-B82B-947A0F15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318" name="Text Box 1052">
            <a:extLst>
              <a:ext uri="{FF2B5EF4-FFF2-40B4-BE49-F238E27FC236}">
                <a16:creationId xmlns:a16="http://schemas.microsoft.com/office/drawing/2014/main" id="{CC325CE7-7B82-4610-B04E-754087947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319" name="Text Box 1053">
            <a:extLst>
              <a:ext uri="{FF2B5EF4-FFF2-40B4-BE49-F238E27FC236}">
                <a16:creationId xmlns:a16="http://schemas.microsoft.com/office/drawing/2014/main" id="{E331397A-8E8D-453D-B935-C1CF0D746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320" name="Text Box 1054">
            <a:extLst>
              <a:ext uri="{FF2B5EF4-FFF2-40B4-BE49-F238E27FC236}">
                <a16:creationId xmlns:a16="http://schemas.microsoft.com/office/drawing/2014/main" id="{76AEB85A-4D89-423C-9957-21C031F34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2321" name="Date Placeholder 32">
            <a:extLst>
              <a:ext uri="{FF2B5EF4-FFF2-40B4-BE49-F238E27FC236}">
                <a16:creationId xmlns:a16="http://schemas.microsoft.com/office/drawing/2014/main" id="{E8E2722C-3F64-4009-B066-192F87E54F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7F3517E0-80A9-449B-9222-699457A2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18E81453-1859-4972-BF9C-9FCCC420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886EE2-E1F4-4CAD-8898-D0750E29FF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09BC84A-1954-4D9D-AD1A-ACAA7F430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Trees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522C9C-65A7-4317-A06C-A7E9A6D73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4648200" cy="4724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 dirty="0"/>
              <a:t>A binary tree is a tree with the following properties:</a:t>
            </a:r>
          </a:p>
          <a:p>
            <a:pPr lvl="1" eaLnBrk="1" hangingPunct="1">
              <a:defRPr/>
            </a:pPr>
            <a:r>
              <a:rPr lang="en-US" sz="1800" dirty="0"/>
              <a:t>Each internal node has at most two children (exactly two for </a:t>
            </a:r>
            <a:r>
              <a:rPr lang="en-US" sz="1800" dirty="0">
                <a:solidFill>
                  <a:schemeClr val="tx2"/>
                </a:solidFill>
              </a:rPr>
              <a:t>proper</a:t>
            </a:r>
            <a:r>
              <a:rPr lang="en-US" sz="1800" dirty="0"/>
              <a:t> binary trees)</a:t>
            </a:r>
          </a:p>
          <a:p>
            <a:pPr lvl="1" eaLnBrk="1" hangingPunct="1">
              <a:defRPr/>
            </a:pPr>
            <a:r>
              <a:rPr lang="en-US" sz="1800" dirty="0"/>
              <a:t>The children of a node are an ordered pair</a:t>
            </a:r>
          </a:p>
          <a:p>
            <a:pPr eaLnBrk="1" hangingPunct="1">
              <a:defRPr/>
            </a:pPr>
            <a:r>
              <a:rPr lang="en-US" sz="2000" dirty="0"/>
              <a:t>We call the children of an internal node </a:t>
            </a:r>
            <a:r>
              <a:rPr lang="en-US" sz="2000" dirty="0">
                <a:solidFill>
                  <a:schemeClr val="tx2"/>
                </a:solidFill>
              </a:rPr>
              <a:t>left child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tx2"/>
                </a:solidFill>
              </a:rPr>
              <a:t>right child</a:t>
            </a:r>
          </a:p>
          <a:p>
            <a:pPr eaLnBrk="1" hangingPunct="1">
              <a:defRPr/>
            </a:pPr>
            <a:r>
              <a:rPr lang="en-US" sz="2000" dirty="0"/>
              <a:t>Alternative recursive definition: a binary tree is either</a:t>
            </a:r>
          </a:p>
          <a:p>
            <a:pPr lvl="1" eaLnBrk="1" hangingPunct="1">
              <a:defRPr/>
            </a:pPr>
            <a:r>
              <a:rPr lang="en-US" sz="1800" dirty="0"/>
              <a:t>a tree consisting of a single node, or</a:t>
            </a:r>
          </a:p>
          <a:p>
            <a:pPr lvl="1" eaLnBrk="1" hangingPunct="1">
              <a:defRPr/>
            </a:pPr>
            <a:r>
              <a:rPr lang="en-US" sz="1800" dirty="0"/>
              <a:t>a tree whose root has an ordered pair of children, each of which is a binary tree</a:t>
            </a:r>
          </a:p>
        </p:txBody>
      </p:sp>
      <p:sp>
        <p:nvSpPr>
          <p:cNvPr id="1434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2D3D00E-5F84-490F-9334-C4427FE9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40458C"/>
              </a:buClr>
            </a:pPr>
            <a:r>
              <a:rPr lang="en-US" altLang="en-US" sz="200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arithmetic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decision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searching</a:t>
            </a:r>
          </a:p>
        </p:txBody>
      </p:sp>
      <p:sp>
        <p:nvSpPr>
          <p:cNvPr id="14343" name="AutoShape 7">
            <a:extLst>
              <a:ext uri="{FF2B5EF4-FFF2-40B4-BE49-F238E27FC236}">
                <a16:creationId xmlns:a16="http://schemas.microsoft.com/office/drawing/2014/main" id="{621C3A78-6DD8-46C0-8E80-0F413C94D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8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14344" name="AutoShape 8">
            <a:extLst>
              <a:ext uri="{FF2B5EF4-FFF2-40B4-BE49-F238E27FC236}">
                <a16:creationId xmlns:a16="http://schemas.microsoft.com/office/drawing/2014/main" id="{BA106F2A-6CDC-4525-AF6E-B2AD5E121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2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</a:t>
            </a:r>
          </a:p>
        </p:txBody>
      </p:sp>
      <p:sp>
        <p:nvSpPr>
          <p:cNvPr id="14345" name="AutoShape 10">
            <a:extLst>
              <a:ext uri="{FF2B5EF4-FFF2-40B4-BE49-F238E27FC236}">
                <a16:creationId xmlns:a16="http://schemas.microsoft.com/office/drawing/2014/main" id="{1D6209F0-A2E2-4EA5-A23C-8A87064556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29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</a:t>
            </a:r>
          </a:p>
        </p:txBody>
      </p:sp>
      <p:sp>
        <p:nvSpPr>
          <p:cNvPr id="14346" name="AutoShape 11">
            <a:extLst>
              <a:ext uri="{FF2B5EF4-FFF2-40B4-BE49-F238E27FC236}">
                <a16:creationId xmlns:a16="http://schemas.microsoft.com/office/drawing/2014/main" id="{8CC353B3-07CB-4293-8FA0-B1FCCFE93A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48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</a:p>
        </p:txBody>
      </p:sp>
      <p:sp>
        <p:nvSpPr>
          <p:cNvPr id="14347" name="AutoShape 12">
            <a:extLst>
              <a:ext uri="{FF2B5EF4-FFF2-40B4-BE49-F238E27FC236}">
                <a16:creationId xmlns:a16="http://schemas.microsoft.com/office/drawing/2014/main" id="{1F4EDB3E-A892-4735-8318-FD08AF861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31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</a:t>
            </a:r>
          </a:p>
        </p:txBody>
      </p:sp>
      <p:sp>
        <p:nvSpPr>
          <p:cNvPr id="14348" name="AutoShape 13">
            <a:extLst>
              <a:ext uri="{FF2B5EF4-FFF2-40B4-BE49-F238E27FC236}">
                <a16:creationId xmlns:a16="http://schemas.microsoft.com/office/drawing/2014/main" id="{001E48EE-D19D-410D-9914-569E13191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6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</a:t>
            </a:r>
          </a:p>
        </p:txBody>
      </p:sp>
      <p:sp>
        <p:nvSpPr>
          <p:cNvPr id="14349" name="AutoShape 14">
            <a:extLst>
              <a:ext uri="{FF2B5EF4-FFF2-40B4-BE49-F238E27FC236}">
                <a16:creationId xmlns:a16="http://schemas.microsoft.com/office/drawing/2014/main" id="{47BE8835-B27F-43D3-AB4A-A68AA0F54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74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E</a:t>
            </a:r>
          </a:p>
        </p:txBody>
      </p:sp>
      <p:cxnSp>
        <p:nvCxnSpPr>
          <p:cNvPr id="14350" name="AutoShape 15">
            <a:extLst>
              <a:ext uri="{FF2B5EF4-FFF2-40B4-BE49-F238E27FC236}">
                <a16:creationId xmlns:a16="http://schemas.microsoft.com/office/drawing/2014/main" id="{EE726BF8-E53B-41C6-96F5-BEF542F16F4A}"/>
              </a:ext>
            </a:extLst>
          </p:cNvPr>
          <p:cNvCxnSpPr>
            <a:cxnSpLocks noChangeShapeType="1"/>
            <a:stCxn id="14343" idx="2"/>
            <a:endCxn id="14344" idx="0"/>
          </p:cNvCxnSpPr>
          <p:nvPr/>
        </p:nvCxnSpPr>
        <p:spPr bwMode="auto">
          <a:xfrm flipH="1">
            <a:off x="7632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6">
            <a:extLst>
              <a:ext uri="{FF2B5EF4-FFF2-40B4-BE49-F238E27FC236}">
                <a16:creationId xmlns:a16="http://schemas.microsoft.com/office/drawing/2014/main" id="{E328B2BA-1F02-41B9-AC40-9876E2203273}"/>
              </a:ext>
            </a:extLst>
          </p:cNvPr>
          <p:cNvCxnSpPr>
            <a:cxnSpLocks noChangeShapeType="1"/>
            <a:stCxn id="14343" idx="2"/>
            <a:endCxn id="14345" idx="0"/>
          </p:cNvCxnSpPr>
          <p:nvPr/>
        </p:nvCxnSpPr>
        <p:spPr bwMode="auto">
          <a:xfrm>
            <a:off x="8620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8">
            <a:extLst>
              <a:ext uri="{FF2B5EF4-FFF2-40B4-BE49-F238E27FC236}">
                <a16:creationId xmlns:a16="http://schemas.microsoft.com/office/drawing/2014/main" id="{69B3D19A-6B66-4889-AE84-F009F69AA243}"/>
              </a:ext>
            </a:extLst>
          </p:cNvPr>
          <p:cNvCxnSpPr>
            <a:cxnSpLocks noChangeShapeType="1"/>
            <a:stCxn id="14345" idx="2"/>
            <a:endCxn id="14347" idx="0"/>
          </p:cNvCxnSpPr>
          <p:nvPr/>
        </p:nvCxnSpPr>
        <p:spPr bwMode="auto">
          <a:xfrm>
            <a:off x="9601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9">
            <a:extLst>
              <a:ext uri="{FF2B5EF4-FFF2-40B4-BE49-F238E27FC236}">
                <a16:creationId xmlns:a16="http://schemas.microsoft.com/office/drawing/2014/main" id="{AE564FDE-AE66-4726-B176-DFA77A3DC1EB}"/>
              </a:ext>
            </a:extLst>
          </p:cNvPr>
          <p:cNvCxnSpPr>
            <a:cxnSpLocks noChangeShapeType="1"/>
            <a:stCxn id="14345" idx="2"/>
            <a:endCxn id="14346" idx="0"/>
          </p:cNvCxnSpPr>
          <p:nvPr/>
        </p:nvCxnSpPr>
        <p:spPr bwMode="auto">
          <a:xfrm flipH="1">
            <a:off x="9110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20">
            <a:extLst>
              <a:ext uri="{FF2B5EF4-FFF2-40B4-BE49-F238E27FC236}">
                <a16:creationId xmlns:a16="http://schemas.microsoft.com/office/drawing/2014/main" id="{2743300D-CFF6-454B-80B7-6BE213546C66}"/>
              </a:ext>
            </a:extLst>
          </p:cNvPr>
          <p:cNvCxnSpPr>
            <a:cxnSpLocks noChangeShapeType="1"/>
            <a:stCxn id="14344" idx="2"/>
            <a:endCxn id="14349" idx="0"/>
          </p:cNvCxnSpPr>
          <p:nvPr/>
        </p:nvCxnSpPr>
        <p:spPr bwMode="auto">
          <a:xfrm>
            <a:off x="7632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21">
            <a:extLst>
              <a:ext uri="{FF2B5EF4-FFF2-40B4-BE49-F238E27FC236}">
                <a16:creationId xmlns:a16="http://schemas.microsoft.com/office/drawing/2014/main" id="{E446EC2C-2AF4-46D8-80FE-661529D73E0C}"/>
              </a:ext>
            </a:extLst>
          </p:cNvPr>
          <p:cNvCxnSpPr>
            <a:cxnSpLocks noChangeShapeType="1"/>
            <a:stCxn id="14344" idx="2"/>
            <a:endCxn id="14348" idx="0"/>
          </p:cNvCxnSpPr>
          <p:nvPr/>
        </p:nvCxnSpPr>
        <p:spPr bwMode="auto">
          <a:xfrm flipH="1">
            <a:off x="7126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AutoShape 22">
            <a:extLst>
              <a:ext uri="{FF2B5EF4-FFF2-40B4-BE49-F238E27FC236}">
                <a16:creationId xmlns:a16="http://schemas.microsoft.com/office/drawing/2014/main" id="{830D03CC-8E54-444C-8166-9E140CBC3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3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</a:t>
            </a:r>
          </a:p>
        </p:txBody>
      </p:sp>
      <p:cxnSp>
        <p:nvCxnSpPr>
          <p:cNvPr id="14357" name="AutoShape 25">
            <a:extLst>
              <a:ext uri="{FF2B5EF4-FFF2-40B4-BE49-F238E27FC236}">
                <a16:creationId xmlns:a16="http://schemas.microsoft.com/office/drawing/2014/main" id="{8BEDFED0-0777-4CA4-BEC8-1ACA0B2FB5C5}"/>
              </a:ext>
            </a:extLst>
          </p:cNvPr>
          <p:cNvCxnSpPr>
            <a:cxnSpLocks noChangeShapeType="1"/>
            <a:stCxn id="14349" idx="2"/>
            <a:endCxn id="14356" idx="0"/>
          </p:cNvCxnSpPr>
          <p:nvPr/>
        </p:nvCxnSpPr>
        <p:spPr bwMode="auto">
          <a:xfrm flipH="1">
            <a:off x="7770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AutoShape 26">
            <a:extLst>
              <a:ext uri="{FF2B5EF4-FFF2-40B4-BE49-F238E27FC236}">
                <a16:creationId xmlns:a16="http://schemas.microsoft.com/office/drawing/2014/main" id="{0CA06CD2-6F55-4AFD-8E23-14775C4B3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9613" y="5872163"/>
            <a:ext cx="288925" cy="3651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</a:t>
            </a:r>
          </a:p>
        </p:txBody>
      </p:sp>
      <p:cxnSp>
        <p:nvCxnSpPr>
          <p:cNvPr id="14359" name="AutoShape 27">
            <a:extLst>
              <a:ext uri="{FF2B5EF4-FFF2-40B4-BE49-F238E27FC236}">
                <a16:creationId xmlns:a16="http://schemas.microsoft.com/office/drawing/2014/main" id="{F877329F-F336-48A2-B736-A0BFE0EB4FC2}"/>
              </a:ext>
            </a:extLst>
          </p:cNvPr>
          <p:cNvCxnSpPr>
            <a:cxnSpLocks noChangeShapeType="1"/>
            <a:stCxn id="14349" idx="2"/>
            <a:endCxn id="14358" idx="0"/>
          </p:cNvCxnSpPr>
          <p:nvPr/>
        </p:nvCxnSpPr>
        <p:spPr bwMode="auto">
          <a:xfrm>
            <a:off x="8139113" y="5326063"/>
            <a:ext cx="334962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Date Placeholder 23">
            <a:extLst>
              <a:ext uri="{FF2B5EF4-FFF2-40B4-BE49-F238E27FC236}">
                <a16:creationId xmlns:a16="http://schemas.microsoft.com/office/drawing/2014/main" id="{934E3ADB-146E-4072-8A5E-B79ECAA6FE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EB8846AA-FB54-44E4-BAE1-F3F0BAE8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81842F9C-B42A-4EFB-A3A2-906573BB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4DB821-7054-4909-9ADD-7E8314CD7F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02A9A3E-80D5-446E-84A3-EAD489E17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Expression Tree</a:t>
            </a:r>
          </a:p>
        </p:txBody>
      </p:sp>
      <p:sp>
        <p:nvSpPr>
          <p:cNvPr id="1638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008AFB1-4D24-4DF1-AF6B-9A99D3A3E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 sz="2400"/>
              <a:t>Binary tree associated with an arithmetic expression</a:t>
            </a:r>
          </a:p>
          <a:p>
            <a:pPr lvl="1" eaLnBrk="1" hangingPunct="1"/>
            <a:r>
              <a:rPr lang="en-US" altLang="en-US" sz="2000"/>
              <a:t>internal nodes: operators</a:t>
            </a:r>
          </a:p>
          <a:p>
            <a:pPr lvl="1" eaLnBrk="1" hangingPunct="1"/>
            <a:r>
              <a:rPr lang="en-US" altLang="en-US" sz="2000"/>
              <a:t>external nodes: operands</a:t>
            </a:r>
          </a:p>
          <a:p>
            <a:pPr eaLnBrk="1" hangingPunct="1"/>
            <a:r>
              <a:rPr lang="en-US" altLang="en-US" sz="2400"/>
              <a:t>Example: arithmetic expression tree for the expression (2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/>
              <a:t>a 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/>
              <a:t> 1) </a:t>
            </a:r>
            <a:r>
              <a:rPr lang="en-US" altLang="en-US" sz="2400">
                <a:latin typeface="Symbol" panose="05050102010706020507" pitchFamily="18" charset="2"/>
              </a:rPr>
              <a:t>+</a:t>
            </a:r>
            <a:r>
              <a:rPr lang="en-US" altLang="en-US" sz="2400"/>
              <a:t> (3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en-US" sz="2400"/>
              <a:t>b))</a:t>
            </a:r>
          </a:p>
        </p:txBody>
      </p:sp>
      <p:grpSp>
        <p:nvGrpSpPr>
          <p:cNvPr id="16390" name="Group 21">
            <a:extLst>
              <a:ext uri="{FF2B5EF4-FFF2-40B4-BE49-F238E27FC236}">
                <a16:creationId xmlns:a16="http://schemas.microsoft.com/office/drawing/2014/main" id="{F5508A17-550F-42C9-B3DE-6D711694052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733800"/>
            <a:ext cx="3429000" cy="2286000"/>
            <a:chOff x="2928" y="2256"/>
            <a:chExt cx="2160" cy="1440"/>
          </a:xfrm>
        </p:grpSpPr>
        <p:sp>
          <p:nvSpPr>
            <p:cNvPr id="16392" name="Oval 4">
              <a:extLst>
                <a:ext uri="{FF2B5EF4-FFF2-40B4-BE49-F238E27FC236}">
                  <a16:creationId xmlns:a16="http://schemas.microsoft.com/office/drawing/2014/main" id="{DD91337C-8AA0-434E-9760-5BEAD150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16393" name="Oval 5">
              <a:extLst>
                <a:ext uri="{FF2B5EF4-FFF2-40B4-BE49-F238E27FC236}">
                  <a16:creationId xmlns:a16="http://schemas.microsoft.com/office/drawing/2014/main" id="{3729D8A0-5EE0-480D-9834-2A4CBF34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6394" name="Oval 6">
              <a:extLst>
                <a:ext uri="{FF2B5EF4-FFF2-40B4-BE49-F238E27FC236}">
                  <a16:creationId xmlns:a16="http://schemas.microsoft.com/office/drawing/2014/main" id="{D6E8E05A-8466-4288-8408-B550F93F7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16395" name="Oval 7">
              <a:extLst>
                <a:ext uri="{FF2B5EF4-FFF2-40B4-BE49-F238E27FC236}">
                  <a16:creationId xmlns:a16="http://schemas.microsoft.com/office/drawing/2014/main" id="{40D21A51-9426-4757-A8AD-94DA48A3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6396" name="Rectangle 8">
              <a:extLst>
                <a:ext uri="{FF2B5EF4-FFF2-40B4-BE49-F238E27FC236}">
                  <a16:creationId xmlns:a16="http://schemas.microsoft.com/office/drawing/2014/main" id="{CF704505-77DA-41F0-B689-65346C471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16397" name="Rectangle 9">
              <a:extLst>
                <a:ext uri="{FF2B5EF4-FFF2-40B4-BE49-F238E27FC236}">
                  <a16:creationId xmlns:a16="http://schemas.microsoft.com/office/drawing/2014/main" id="{7DA2D5A9-8D33-44C5-BB07-9F9516047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8" name="Rectangle 10">
              <a:extLst>
                <a:ext uri="{FF2B5EF4-FFF2-40B4-BE49-F238E27FC236}">
                  <a16:creationId xmlns:a16="http://schemas.microsoft.com/office/drawing/2014/main" id="{65941F1B-91EF-47E7-9D00-2ADA530A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16399" name="Rectangle 11">
              <a:extLst>
                <a:ext uri="{FF2B5EF4-FFF2-40B4-BE49-F238E27FC236}">
                  <a16:creationId xmlns:a16="http://schemas.microsoft.com/office/drawing/2014/main" id="{E0FE45F9-CEE3-4C8D-857D-20BDAF794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16400" name="Rectangle 12">
              <a:extLst>
                <a:ext uri="{FF2B5EF4-FFF2-40B4-BE49-F238E27FC236}">
                  <a16:creationId xmlns:a16="http://schemas.microsoft.com/office/drawing/2014/main" id="{D58879F5-415E-4BB6-BAAA-F1C4EA40C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cxnSp>
          <p:nvCxnSpPr>
            <p:cNvPr id="16401" name="AutoShape 13">
              <a:extLst>
                <a:ext uri="{FF2B5EF4-FFF2-40B4-BE49-F238E27FC236}">
                  <a16:creationId xmlns:a16="http://schemas.microsoft.com/office/drawing/2014/main" id="{94DCBEBA-F12A-45CB-9B59-326406088D13}"/>
                </a:ext>
              </a:extLst>
            </p:cNvPr>
            <p:cNvCxnSpPr>
              <a:cxnSpLocks noChangeShapeType="1"/>
              <a:stCxn id="16392" idx="3"/>
              <a:endCxn id="16394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AutoShape 14">
              <a:extLst>
                <a:ext uri="{FF2B5EF4-FFF2-40B4-BE49-F238E27FC236}">
                  <a16:creationId xmlns:a16="http://schemas.microsoft.com/office/drawing/2014/main" id="{24497A56-F7C1-4FEB-9ACC-4055300A807E}"/>
                </a:ext>
              </a:extLst>
            </p:cNvPr>
            <p:cNvCxnSpPr>
              <a:cxnSpLocks noChangeShapeType="1"/>
              <a:stCxn id="16393" idx="1"/>
              <a:endCxn id="16392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5">
              <a:extLst>
                <a:ext uri="{FF2B5EF4-FFF2-40B4-BE49-F238E27FC236}">
                  <a16:creationId xmlns:a16="http://schemas.microsoft.com/office/drawing/2014/main" id="{432673A7-1B7D-4292-BC64-2D0F24F317C7}"/>
                </a:ext>
              </a:extLst>
            </p:cNvPr>
            <p:cNvCxnSpPr>
              <a:cxnSpLocks noChangeShapeType="1"/>
              <a:stCxn id="16400" idx="0"/>
              <a:endCxn id="16393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6">
              <a:extLst>
                <a:ext uri="{FF2B5EF4-FFF2-40B4-BE49-F238E27FC236}">
                  <a16:creationId xmlns:a16="http://schemas.microsoft.com/office/drawing/2014/main" id="{BC25CF32-F805-4987-A4B6-349A9893A0C6}"/>
                </a:ext>
              </a:extLst>
            </p:cNvPr>
            <p:cNvCxnSpPr>
              <a:cxnSpLocks noChangeShapeType="1"/>
              <a:stCxn id="16399" idx="0"/>
              <a:endCxn id="16393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7">
              <a:extLst>
                <a:ext uri="{FF2B5EF4-FFF2-40B4-BE49-F238E27FC236}">
                  <a16:creationId xmlns:a16="http://schemas.microsoft.com/office/drawing/2014/main" id="{67D90A67-3C4F-4DBA-AC30-D8FF2CD7801A}"/>
                </a:ext>
              </a:extLst>
            </p:cNvPr>
            <p:cNvCxnSpPr>
              <a:cxnSpLocks noChangeShapeType="1"/>
              <a:stCxn id="16398" idx="0"/>
              <a:endCxn id="16395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8">
              <a:extLst>
                <a:ext uri="{FF2B5EF4-FFF2-40B4-BE49-F238E27FC236}">
                  <a16:creationId xmlns:a16="http://schemas.microsoft.com/office/drawing/2014/main" id="{C6C7ACA7-A50E-410F-B6CB-D3E23E886345}"/>
                </a:ext>
              </a:extLst>
            </p:cNvPr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19">
              <a:extLst>
                <a:ext uri="{FF2B5EF4-FFF2-40B4-BE49-F238E27FC236}">
                  <a16:creationId xmlns:a16="http://schemas.microsoft.com/office/drawing/2014/main" id="{AA72820F-89B1-4A33-ABCC-2D6A049E57F2}"/>
                </a:ext>
              </a:extLst>
            </p:cNvPr>
            <p:cNvCxnSpPr>
              <a:cxnSpLocks noChangeShapeType="1"/>
              <a:stCxn id="16396" idx="0"/>
              <a:endCxn id="16394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0">
              <a:extLst>
                <a:ext uri="{FF2B5EF4-FFF2-40B4-BE49-F238E27FC236}">
                  <a16:creationId xmlns:a16="http://schemas.microsoft.com/office/drawing/2014/main" id="{04430A0C-77CD-4317-BB6C-A89CDEE0C261}"/>
                </a:ext>
              </a:extLst>
            </p:cNvPr>
            <p:cNvCxnSpPr>
              <a:cxnSpLocks noChangeShapeType="1"/>
              <a:stCxn id="16395" idx="1"/>
              <a:endCxn id="16394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1" name="Date Placeholder 23">
            <a:extLst>
              <a:ext uri="{FF2B5EF4-FFF2-40B4-BE49-F238E27FC236}">
                <a16:creationId xmlns:a16="http://schemas.microsoft.com/office/drawing/2014/main" id="{D5A7C9D6-A798-4087-A95A-970E04D979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7DC2D4DF-8F23-4A5B-B592-692749BE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Trees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371EAD2B-E432-4893-B4F7-A6D5ABC6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B244FA-A91C-4A5B-ABA2-7C4E0EDAD2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8436" name="Rectangle 1026">
            <a:extLst>
              <a:ext uri="{FF2B5EF4-FFF2-40B4-BE49-F238E27FC236}">
                <a16:creationId xmlns:a16="http://schemas.microsoft.com/office/drawing/2014/main" id="{F9787C04-DB28-4750-86C5-A453F008C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</a:t>
            </a:r>
          </a:p>
        </p:txBody>
      </p:sp>
      <p:sp>
        <p:nvSpPr>
          <p:cNvPr id="18437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5043912-5C4F-4039-BF1F-1D5F70D02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2400"/>
              <a:t>Binary tree associated with a decision process</a:t>
            </a:r>
          </a:p>
          <a:p>
            <a:pPr lvl="1" eaLnBrk="1" hangingPunct="1"/>
            <a:r>
              <a:rPr lang="en-US" altLang="en-US" sz="2000"/>
              <a:t>internal nodes: questions with yes/no answer</a:t>
            </a:r>
          </a:p>
          <a:p>
            <a:pPr lvl="1" eaLnBrk="1" hangingPunct="1"/>
            <a:r>
              <a:rPr lang="en-US" altLang="en-US" sz="2000"/>
              <a:t>external nodes: decisions</a:t>
            </a:r>
          </a:p>
          <a:p>
            <a:pPr eaLnBrk="1" hangingPunct="1"/>
            <a:r>
              <a:rPr lang="en-US" altLang="en-US" sz="2400"/>
              <a:t>Example: dining decision</a:t>
            </a:r>
          </a:p>
        </p:txBody>
      </p:sp>
      <p:sp>
        <p:nvSpPr>
          <p:cNvPr id="18438" name="AutoShape 1029">
            <a:extLst>
              <a:ext uri="{FF2B5EF4-FFF2-40B4-BE49-F238E27FC236}">
                <a16:creationId xmlns:a16="http://schemas.microsoft.com/office/drawing/2014/main" id="{9662B3E0-53B5-440E-B739-1EA646DE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Want a fast meal?</a:t>
            </a:r>
          </a:p>
        </p:txBody>
      </p:sp>
      <p:sp>
        <p:nvSpPr>
          <p:cNvPr id="18439" name="AutoShape 1030">
            <a:extLst>
              <a:ext uri="{FF2B5EF4-FFF2-40B4-BE49-F238E27FC236}">
                <a16:creationId xmlns:a16="http://schemas.microsoft.com/office/drawing/2014/main" id="{80F11D46-61D3-4A72-8F81-2F89E218E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about coffee?</a:t>
            </a:r>
          </a:p>
        </p:txBody>
      </p:sp>
      <p:sp>
        <p:nvSpPr>
          <p:cNvPr id="18440" name="AutoShape 1031">
            <a:extLst>
              <a:ext uri="{FF2B5EF4-FFF2-40B4-BE49-F238E27FC236}">
                <a16:creationId xmlns:a16="http://schemas.microsoft.com/office/drawing/2014/main" id="{C0E41049-59F5-4CE9-945C-CCBCCE935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On expense account?</a:t>
            </a:r>
          </a:p>
        </p:txBody>
      </p:sp>
      <p:sp>
        <p:nvSpPr>
          <p:cNvPr id="18441" name="Rectangle 1033">
            <a:extLst>
              <a:ext uri="{FF2B5EF4-FFF2-40B4-BE49-F238E27FC236}">
                <a16:creationId xmlns:a16="http://schemas.microsoft.com/office/drawing/2014/main" id="{DC3DADE3-0304-476D-B2F1-4410A79B3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Starbucks</a:t>
            </a:r>
          </a:p>
        </p:txBody>
      </p:sp>
      <p:sp>
        <p:nvSpPr>
          <p:cNvPr id="18442" name="Rectangle 1034">
            <a:extLst>
              <a:ext uri="{FF2B5EF4-FFF2-40B4-BE49-F238E27FC236}">
                <a16:creationId xmlns:a16="http://schemas.microsoft.com/office/drawing/2014/main" id="{0CE8CA4E-B263-4B74-A54F-715713BA0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53088"/>
            <a:ext cx="1125538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Spike’s</a:t>
            </a:r>
          </a:p>
        </p:txBody>
      </p:sp>
      <p:sp>
        <p:nvSpPr>
          <p:cNvPr id="18443" name="Rectangle 1035">
            <a:extLst>
              <a:ext uri="{FF2B5EF4-FFF2-40B4-BE49-F238E27FC236}">
                <a16:creationId xmlns:a16="http://schemas.microsoft.com/office/drawing/2014/main" id="{DC2D9D7B-F15E-488F-92F8-F0E3E4FC3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653088"/>
            <a:ext cx="1319213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Al Forno</a:t>
            </a:r>
          </a:p>
        </p:txBody>
      </p:sp>
      <p:sp>
        <p:nvSpPr>
          <p:cNvPr id="18444" name="Rectangle 1036">
            <a:extLst>
              <a:ext uri="{FF2B5EF4-FFF2-40B4-BE49-F238E27FC236}">
                <a16:creationId xmlns:a16="http://schemas.microsoft.com/office/drawing/2014/main" id="{6F42C306-DB62-45CE-A436-E1B04DD22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Café Paragon</a:t>
            </a:r>
          </a:p>
        </p:txBody>
      </p:sp>
      <p:cxnSp>
        <p:nvCxnSpPr>
          <p:cNvPr id="18445" name="AutoShape 1037">
            <a:extLst>
              <a:ext uri="{FF2B5EF4-FFF2-40B4-BE49-F238E27FC236}">
                <a16:creationId xmlns:a16="http://schemas.microsoft.com/office/drawing/2014/main" id="{75458297-0B79-4688-B5E5-DE7AF7958EAB}"/>
              </a:ext>
            </a:extLst>
          </p:cNvPr>
          <p:cNvCxnSpPr>
            <a:cxnSpLocks noChangeShapeType="1"/>
            <a:stCxn id="18438" idx="2"/>
            <a:endCxn id="18439" idx="0"/>
          </p:cNvCxnSpPr>
          <p:nvPr/>
        </p:nvCxnSpPr>
        <p:spPr bwMode="auto">
          <a:xfrm flipH="1">
            <a:off x="4354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038">
            <a:extLst>
              <a:ext uri="{FF2B5EF4-FFF2-40B4-BE49-F238E27FC236}">
                <a16:creationId xmlns:a16="http://schemas.microsoft.com/office/drawing/2014/main" id="{D07156E1-59FC-4EDD-A24B-5224E77593E9}"/>
              </a:ext>
            </a:extLst>
          </p:cNvPr>
          <p:cNvCxnSpPr>
            <a:cxnSpLocks noChangeShapeType="1"/>
            <a:stCxn id="18438" idx="2"/>
            <a:endCxn id="18440" idx="0"/>
          </p:cNvCxnSpPr>
          <p:nvPr/>
        </p:nvCxnSpPr>
        <p:spPr bwMode="auto">
          <a:xfrm>
            <a:off x="6142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039">
            <a:extLst>
              <a:ext uri="{FF2B5EF4-FFF2-40B4-BE49-F238E27FC236}">
                <a16:creationId xmlns:a16="http://schemas.microsoft.com/office/drawing/2014/main" id="{7245A0A9-470B-4E52-BD48-4ADBCD73B504}"/>
              </a:ext>
            </a:extLst>
          </p:cNvPr>
          <p:cNvCxnSpPr>
            <a:cxnSpLocks noChangeShapeType="1"/>
            <a:stCxn id="18441" idx="0"/>
            <a:endCxn id="18439" idx="2"/>
          </p:cNvCxnSpPr>
          <p:nvPr/>
        </p:nvCxnSpPr>
        <p:spPr bwMode="auto">
          <a:xfrm flipV="1">
            <a:off x="3571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040">
            <a:extLst>
              <a:ext uri="{FF2B5EF4-FFF2-40B4-BE49-F238E27FC236}">
                <a16:creationId xmlns:a16="http://schemas.microsoft.com/office/drawing/2014/main" id="{92367A1F-F027-4600-98A3-D3F1B03A2402}"/>
              </a:ext>
            </a:extLst>
          </p:cNvPr>
          <p:cNvCxnSpPr>
            <a:cxnSpLocks noChangeShapeType="1"/>
            <a:stCxn id="18442" idx="0"/>
            <a:endCxn id="18439" idx="2"/>
          </p:cNvCxnSpPr>
          <p:nvPr/>
        </p:nvCxnSpPr>
        <p:spPr bwMode="auto">
          <a:xfrm flipH="1" flipV="1">
            <a:off x="4354513" y="5114925"/>
            <a:ext cx="933450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041">
            <a:extLst>
              <a:ext uri="{FF2B5EF4-FFF2-40B4-BE49-F238E27FC236}">
                <a16:creationId xmlns:a16="http://schemas.microsoft.com/office/drawing/2014/main" id="{FD76C553-88B6-4BD2-A1B6-4A549E46DD9E}"/>
              </a:ext>
            </a:extLst>
          </p:cNvPr>
          <p:cNvCxnSpPr>
            <a:cxnSpLocks noChangeShapeType="1"/>
            <a:stCxn id="18443" idx="0"/>
            <a:endCxn id="18440" idx="2"/>
          </p:cNvCxnSpPr>
          <p:nvPr/>
        </p:nvCxnSpPr>
        <p:spPr bwMode="auto">
          <a:xfrm flipV="1">
            <a:off x="6908800" y="5114925"/>
            <a:ext cx="105568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042">
            <a:extLst>
              <a:ext uri="{FF2B5EF4-FFF2-40B4-BE49-F238E27FC236}">
                <a16:creationId xmlns:a16="http://schemas.microsoft.com/office/drawing/2014/main" id="{77C0ED9E-696D-418C-96C4-3E7C3D1BAD69}"/>
              </a:ext>
            </a:extLst>
          </p:cNvPr>
          <p:cNvCxnSpPr>
            <a:cxnSpLocks noChangeShapeType="1"/>
            <a:stCxn id="18444" idx="0"/>
            <a:endCxn id="18440" idx="2"/>
          </p:cNvCxnSpPr>
          <p:nvPr/>
        </p:nvCxnSpPr>
        <p:spPr bwMode="auto">
          <a:xfrm flipH="1" flipV="1">
            <a:off x="7964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1" name="Text Box 1043">
            <a:extLst>
              <a:ext uri="{FF2B5EF4-FFF2-40B4-BE49-F238E27FC236}">
                <a16:creationId xmlns:a16="http://schemas.microsoft.com/office/drawing/2014/main" id="{5A18B9CA-5DDA-429E-A389-FD09836F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8452" name="Text Box 1044">
            <a:extLst>
              <a:ext uri="{FF2B5EF4-FFF2-40B4-BE49-F238E27FC236}">
                <a16:creationId xmlns:a16="http://schemas.microsoft.com/office/drawing/2014/main" id="{28CCCBAF-EA7F-4E60-9ABA-995E9A5A7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8453" name="Text Box 1045">
            <a:extLst>
              <a:ext uri="{FF2B5EF4-FFF2-40B4-BE49-F238E27FC236}">
                <a16:creationId xmlns:a16="http://schemas.microsoft.com/office/drawing/2014/main" id="{C121F670-14A8-4C15-9816-3FFB886E2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8454" name="Text Box 1046">
            <a:extLst>
              <a:ext uri="{FF2B5EF4-FFF2-40B4-BE49-F238E27FC236}">
                <a16:creationId xmlns:a16="http://schemas.microsoft.com/office/drawing/2014/main" id="{6E88A32D-06C1-4E9F-8328-564693DF4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8455" name="Text Box 1047">
            <a:extLst>
              <a:ext uri="{FF2B5EF4-FFF2-40B4-BE49-F238E27FC236}">
                <a16:creationId xmlns:a16="http://schemas.microsoft.com/office/drawing/2014/main" id="{7111357F-89A6-4811-9BED-0CDEAB886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8456" name="Text Box 1048">
            <a:extLst>
              <a:ext uri="{FF2B5EF4-FFF2-40B4-BE49-F238E27FC236}">
                <a16:creationId xmlns:a16="http://schemas.microsoft.com/office/drawing/2014/main" id="{FF8D3E7B-79ED-485D-9ECA-F592BFFA8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8457" name="Date Placeholder 24">
            <a:extLst>
              <a:ext uri="{FF2B5EF4-FFF2-40B4-BE49-F238E27FC236}">
                <a16:creationId xmlns:a16="http://schemas.microsoft.com/office/drawing/2014/main" id="{83E3FDD5-EEF4-410E-AF67-D3D7D7412B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© 2010 Goodrich, Tamassia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1475</Words>
  <Application>Microsoft Office PowerPoint</Application>
  <PresentationFormat>Widescreen</PresentationFormat>
  <Paragraphs>436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Symbol</vt:lpstr>
      <vt:lpstr>Tahoma</vt:lpstr>
      <vt:lpstr>Times New Roman</vt:lpstr>
      <vt:lpstr>Wingdings</vt:lpstr>
      <vt:lpstr>Blueprint</vt:lpstr>
      <vt:lpstr>Office 테마</vt:lpstr>
      <vt:lpstr>Trees</vt:lpstr>
      <vt:lpstr>What is a Tree</vt:lpstr>
      <vt:lpstr>Tree Terminology</vt:lpstr>
      <vt:lpstr>Tree ADT</vt:lpstr>
      <vt:lpstr>Preorder Traversal</vt:lpstr>
      <vt:lpstr>Postorder Traversal</vt:lpstr>
      <vt:lpstr>Binary Trees</vt:lpstr>
      <vt:lpstr>Arithmetic Expression Tree</vt:lpstr>
      <vt:lpstr>Decision Tree</vt:lpstr>
      <vt:lpstr>BinaryTree ADT</vt:lpstr>
      <vt:lpstr>Properties of Proper Binary Trees</vt:lpstr>
      <vt:lpstr>Inorder Traversal</vt:lpstr>
      <vt:lpstr>Print Arithmetic Expressions</vt:lpstr>
      <vt:lpstr>Evaluate Arithmetic Expressions</vt:lpstr>
      <vt:lpstr>Euler Tour Traversal</vt:lpstr>
      <vt:lpstr>Linked Structure for Trees</vt:lpstr>
      <vt:lpstr>Linked Structure for Binary Trees</vt:lpstr>
      <vt:lpstr>Array-Based Representation of Binary Trees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2020-11-10T18:55:09Z</dcterms:created>
  <dcterms:modified xsi:type="dcterms:W3CDTF">2020-11-10T18:55:15Z</dcterms:modified>
</cp:coreProperties>
</file>