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876300"/>
            <a:ext cx="77533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9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704850"/>
            <a:ext cx="63436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09613"/>
            <a:ext cx="81057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823913"/>
            <a:ext cx="55435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9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804863"/>
            <a:ext cx="54483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9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1700808"/>
            <a:ext cx="75914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47667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후 실행한 다음 프로젝트 생성하기 위해서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메뉴창의 파일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새로 만들기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" y="836712"/>
            <a:ext cx="8471884" cy="584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1986311"/>
            <a:ext cx="1656184" cy="36004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26064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빈 프로젝트 선택</a:t>
            </a:r>
            <a:r>
              <a:rPr lang="en-US" altLang="ko-KR" dirty="0"/>
              <a:t> </a:t>
            </a:r>
            <a:r>
              <a:rPr lang="ko-KR" altLang="en-US" dirty="0" smtClean="0"/>
              <a:t>후 프로젝트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디폴트 창에서 빈 프로젝트가 안보이면 왼쪽 탭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바꿔보기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3508" y="1628800"/>
            <a:ext cx="1656184" cy="93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7" idx="0"/>
          </p:cNvCxnSpPr>
          <p:nvPr/>
        </p:nvCxnSpPr>
        <p:spPr>
          <a:xfrm flipV="1">
            <a:off x="971600" y="836712"/>
            <a:ext cx="525658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0"/>
          </p:cNvCxnSpPr>
          <p:nvPr/>
        </p:nvCxnSpPr>
        <p:spPr>
          <a:xfrm flipH="1" flipV="1">
            <a:off x="1655676" y="330127"/>
            <a:ext cx="151216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2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26064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생성이 다 끝났으면 교안 </a:t>
            </a:r>
            <a:r>
              <a:rPr lang="en-US" altLang="ko-KR" dirty="0" smtClean="0"/>
              <a:t>chapter 01 11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VC++</a:t>
            </a:r>
            <a:r>
              <a:rPr lang="ko-KR" altLang="en-US" dirty="0" smtClean="0"/>
              <a:t>에서의 솔루션 생성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라는 페이지부터 따라가면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2961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90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화면 슬라이드 쇼(4:3)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</cp:lastModifiedBy>
  <cp:revision>3</cp:revision>
  <dcterms:created xsi:type="dcterms:W3CDTF">2006-10-05T04:04:58Z</dcterms:created>
  <dcterms:modified xsi:type="dcterms:W3CDTF">2018-04-11T10:27:20Z</dcterms:modified>
</cp:coreProperties>
</file>