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18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61" indent="0" algn="ctr">
              <a:buNone/>
              <a:defRPr sz="633"/>
            </a:lvl2pPr>
            <a:lvl3pPr marL="289322" indent="0" algn="ctr">
              <a:buNone/>
              <a:defRPr sz="570"/>
            </a:lvl3pPr>
            <a:lvl4pPr marL="433983" indent="0" algn="ctr">
              <a:buNone/>
              <a:defRPr sz="506"/>
            </a:lvl4pPr>
            <a:lvl5pPr marL="578644" indent="0" algn="ctr">
              <a:buNone/>
              <a:defRPr sz="506"/>
            </a:lvl5pPr>
            <a:lvl6pPr marL="723305" indent="0" algn="ctr">
              <a:buNone/>
              <a:defRPr sz="506"/>
            </a:lvl6pPr>
            <a:lvl7pPr marL="867966" indent="0" algn="ctr">
              <a:buNone/>
              <a:defRPr sz="506"/>
            </a:lvl7pPr>
            <a:lvl8pPr marL="1012627" indent="0" algn="ctr">
              <a:buNone/>
              <a:defRPr sz="506"/>
            </a:lvl8pPr>
            <a:lvl9pPr marL="1157288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18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1pPr>
            <a:lvl2pPr marL="144661" indent="0">
              <a:buNone/>
              <a:defRPr sz="633">
                <a:solidFill>
                  <a:schemeClr val="tx1">
                    <a:tint val="75000"/>
                  </a:schemeClr>
                </a:solidFill>
              </a:defRPr>
            </a:lvl2pPr>
            <a:lvl3pPr marL="289322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3pPr>
            <a:lvl4pPr marL="433983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4pPr>
            <a:lvl5pPr marL="578644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5pPr>
            <a:lvl6pPr marL="723305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6pPr>
            <a:lvl7pPr marL="867966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7pPr>
            <a:lvl8pPr marL="1012627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8pPr>
            <a:lvl9pPr marL="1157288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759" b="1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759" b="1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10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1013"/>
            </a:lvl1pPr>
            <a:lvl2pPr>
              <a:defRPr sz="886"/>
            </a:lvl2pPr>
            <a:lvl3pPr>
              <a:defRPr sz="759"/>
            </a:lvl3pPr>
            <a:lvl4pPr>
              <a:defRPr sz="633"/>
            </a:lvl4pPr>
            <a:lvl5pPr>
              <a:defRPr sz="633"/>
            </a:lvl5pPr>
            <a:lvl6pPr>
              <a:defRPr sz="633"/>
            </a:lvl6pPr>
            <a:lvl7pPr>
              <a:defRPr sz="633"/>
            </a:lvl7pPr>
            <a:lvl8pPr>
              <a:defRPr sz="633"/>
            </a:lvl8pPr>
            <a:lvl9pPr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506"/>
            </a:lvl1pPr>
            <a:lvl2pPr marL="144661" indent="0">
              <a:buNone/>
              <a:defRPr sz="443"/>
            </a:lvl2pPr>
            <a:lvl3pPr marL="289322" indent="0">
              <a:buNone/>
              <a:defRPr sz="380"/>
            </a:lvl3pPr>
            <a:lvl4pPr marL="433983" indent="0">
              <a:buNone/>
              <a:defRPr sz="317"/>
            </a:lvl4pPr>
            <a:lvl5pPr marL="578644" indent="0">
              <a:buNone/>
              <a:defRPr sz="317"/>
            </a:lvl5pPr>
            <a:lvl6pPr marL="723305" indent="0">
              <a:buNone/>
              <a:defRPr sz="317"/>
            </a:lvl6pPr>
            <a:lvl7pPr marL="867966" indent="0">
              <a:buNone/>
              <a:defRPr sz="317"/>
            </a:lvl7pPr>
            <a:lvl8pPr marL="1012627" indent="0">
              <a:buNone/>
              <a:defRPr sz="317"/>
            </a:lvl8pPr>
            <a:lvl9pPr marL="1157288" indent="0">
              <a:buNone/>
              <a:defRPr sz="3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10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1013"/>
            </a:lvl1pPr>
            <a:lvl2pPr marL="144661" indent="0">
              <a:buNone/>
              <a:defRPr sz="886"/>
            </a:lvl2pPr>
            <a:lvl3pPr marL="289322" indent="0">
              <a:buNone/>
              <a:defRPr sz="759"/>
            </a:lvl3pPr>
            <a:lvl4pPr marL="433983" indent="0">
              <a:buNone/>
              <a:defRPr sz="633"/>
            </a:lvl4pPr>
            <a:lvl5pPr marL="578644" indent="0">
              <a:buNone/>
              <a:defRPr sz="633"/>
            </a:lvl5pPr>
            <a:lvl6pPr marL="723305" indent="0">
              <a:buNone/>
              <a:defRPr sz="633"/>
            </a:lvl6pPr>
            <a:lvl7pPr marL="867966" indent="0">
              <a:buNone/>
              <a:defRPr sz="633"/>
            </a:lvl7pPr>
            <a:lvl8pPr marL="1012627" indent="0">
              <a:buNone/>
              <a:defRPr sz="633"/>
            </a:lvl8pPr>
            <a:lvl9pPr marL="1157288" indent="0">
              <a:buNone/>
              <a:defRPr sz="63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506"/>
            </a:lvl1pPr>
            <a:lvl2pPr marL="144661" indent="0">
              <a:buNone/>
              <a:defRPr sz="443"/>
            </a:lvl2pPr>
            <a:lvl3pPr marL="289322" indent="0">
              <a:buNone/>
              <a:defRPr sz="380"/>
            </a:lvl3pPr>
            <a:lvl4pPr marL="433983" indent="0">
              <a:buNone/>
              <a:defRPr sz="317"/>
            </a:lvl4pPr>
            <a:lvl5pPr marL="578644" indent="0">
              <a:buNone/>
              <a:defRPr sz="317"/>
            </a:lvl5pPr>
            <a:lvl6pPr marL="723305" indent="0">
              <a:buNone/>
              <a:defRPr sz="317"/>
            </a:lvl6pPr>
            <a:lvl7pPr marL="867966" indent="0">
              <a:buNone/>
              <a:defRPr sz="317"/>
            </a:lvl7pPr>
            <a:lvl8pPr marL="1012627" indent="0">
              <a:buNone/>
              <a:defRPr sz="317"/>
            </a:lvl8pPr>
            <a:lvl9pPr marL="1157288" indent="0">
              <a:buNone/>
              <a:defRPr sz="3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uorakulmio 44">
            <a:extLst>
              <a:ext uri="{FF2B5EF4-FFF2-40B4-BE49-F238E27FC236}">
                <a16:creationId xmlns:a16="http://schemas.microsoft.com/office/drawing/2014/main" id="{EBE33FBD-9C82-4872-BE4B-EDF80F21FEC2}"/>
              </a:ext>
            </a:extLst>
          </p:cNvPr>
          <p:cNvSpPr/>
          <p:nvPr/>
        </p:nvSpPr>
        <p:spPr>
          <a:xfrm>
            <a:off x="4850092" y="2537415"/>
            <a:ext cx="2469243" cy="363249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901D6157-ABFA-49DD-841D-0C15D48825BF}"/>
              </a:ext>
            </a:extLst>
          </p:cNvPr>
          <p:cNvSpPr/>
          <p:nvPr/>
        </p:nvSpPr>
        <p:spPr>
          <a:xfrm>
            <a:off x="6350" y="28575"/>
            <a:ext cx="4672786" cy="466289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FDB25BB6-951A-4E60-A4DE-B74A8AE0C37C}"/>
              </a:ext>
            </a:extLst>
          </p:cNvPr>
          <p:cNvSpPr txBox="1"/>
          <p:nvPr/>
        </p:nvSpPr>
        <p:spPr>
          <a:xfrm>
            <a:off x="685800" y="809625"/>
            <a:ext cx="1273613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LOGGING SYSTEM</a:t>
            </a:r>
          </a:p>
          <a:p>
            <a:pPr algn="ctr"/>
            <a:r>
              <a:rPr lang="fi-FI" sz="1000"/>
              <a:t>(kirjautuminen: käyttäjätunnus ja salasana)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D770FE0C-45F9-47CA-9B5D-8EE74817297B}"/>
              </a:ext>
            </a:extLst>
          </p:cNvPr>
          <p:cNvSpPr txBox="1"/>
          <p:nvPr/>
        </p:nvSpPr>
        <p:spPr>
          <a:xfrm>
            <a:off x="1143440" y="2172683"/>
            <a:ext cx="1273613" cy="861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MAIN FRAME</a:t>
            </a:r>
          </a:p>
          <a:p>
            <a:pPr algn="ctr"/>
            <a:r>
              <a:rPr lang="fi-FI" sz="1000"/>
              <a:t>Päävalikko:</a:t>
            </a:r>
          </a:p>
          <a:p>
            <a:pPr algn="ctr"/>
            <a:r>
              <a:rPr lang="fi-FI" sz="1000"/>
              <a:t>- Syötä tietoja</a:t>
            </a:r>
          </a:p>
          <a:p>
            <a:pPr algn="ctr"/>
            <a:r>
              <a:rPr lang="fi-FI" sz="1000"/>
              <a:t>- Hae tietoja</a:t>
            </a:r>
          </a:p>
          <a:p>
            <a:pPr algn="ctr"/>
            <a:r>
              <a:rPr lang="fi-FI" sz="1000"/>
              <a:t>- </a:t>
            </a:r>
            <a:r>
              <a:rPr lang="fi-FI" sz="1000" err="1"/>
              <a:t>LogOut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18643B77-24EE-4F72-A348-7C6B3C913ED5}"/>
              </a:ext>
            </a:extLst>
          </p:cNvPr>
          <p:cNvSpPr txBox="1"/>
          <p:nvPr/>
        </p:nvSpPr>
        <p:spPr>
          <a:xfrm>
            <a:off x="228688" y="1757504"/>
            <a:ext cx="1273613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KIRJAUTUMISLOKI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7511A234-8385-47EB-B48F-5207993BE05F}"/>
              </a:ext>
            </a:extLst>
          </p:cNvPr>
          <p:cNvSpPr txBox="1"/>
          <p:nvPr/>
        </p:nvSpPr>
        <p:spPr>
          <a:xfrm>
            <a:off x="1591287" y="3362325"/>
            <a:ext cx="127361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TIETOJEN SYÖTTÖ</a:t>
            </a:r>
            <a:endParaRPr lang="fi-FI" sz="1000"/>
          </a:p>
          <a:p>
            <a:pPr algn="ctr"/>
            <a:r>
              <a:rPr lang="fi-FI" sz="1000"/>
              <a:t>- "valitsimet"</a:t>
            </a:r>
          </a:p>
          <a:p>
            <a:pPr algn="ctr"/>
            <a:r>
              <a:rPr lang="fi-FI" sz="1000"/>
              <a:t>- Tallenna/peruuta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6B36A8A7-6D31-4C82-91B1-2AA7DD7BEA1D}"/>
              </a:ext>
            </a:extLst>
          </p:cNvPr>
          <p:cNvSpPr txBox="1"/>
          <p:nvPr/>
        </p:nvSpPr>
        <p:spPr>
          <a:xfrm>
            <a:off x="3011059" y="3362325"/>
            <a:ext cx="1273613" cy="116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TIETOJENHAKU "</a:t>
            </a:r>
            <a:r>
              <a:rPr lang="fi-FI" sz="1000" b="1" err="1"/>
              <a:t>JTable</a:t>
            </a:r>
            <a:r>
              <a:rPr lang="fi-FI" sz="1000" b="1"/>
              <a:t>"</a:t>
            </a:r>
          </a:p>
          <a:p>
            <a:pPr algn="ctr"/>
            <a:r>
              <a:rPr lang="fi-FI" sz="1000"/>
              <a:t>- "valitsimet"</a:t>
            </a:r>
          </a:p>
          <a:p>
            <a:pPr algn="ctr"/>
            <a:r>
              <a:rPr lang="fi-FI" sz="1000"/>
              <a:t>- Tulosta/tallenna (.txt/"taulukko")</a:t>
            </a:r>
          </a:p>
          <a:p>
            <a:pPr algn="ctr"/>
            <a:r>
              <a:rPr lang="fi-FI" sz="1000"/>
              <a:t>- peruuta</a:t>
            </a:r>
          </a:p>
          <a:p>
            <a:pPr algn="ctr"/>
            <a:r>
              <a:rPr lang="fi-FI" sz="1000"/>
              <a:t>- MySQL yhteys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62EC1C04-C8FD-42C2-AE11-BF42ED13DE5D}"/>
              </a:ext>
            </a:extLst>
          </p:cNvPr>
          <p:cNvSpPr txBox="1"/>
          <p:nvPr/>
        </p:nvSpPr>
        <p:spPr>
          <a:xfrm>
            <a:off x="5420056" y="3336384"/>
            <a:ext cx="1274762" cy="2708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MySQL TIETOKANTA</a:t>
            </a:r>
            <a:endParaRPr lang="fi-FI"/>
          </a:p>
          <a:p>
            <a:pPr algn="ctr"/>
            <a:r>
              <a:rPr lang="fi-FI" sz="1000" b="1"/>
              <a:t>-  syötetyt tiedot riveinä</a:t>
            </a:r>
          </a:p>
          <a:p>
            <a:pPr algn="ctr"/>
            <a:r>
              <a:rPr lang="fi-FI" sz="1000" b="1"/>
              <a:t>- kirjautumisloki?</a:t>
            </a:r>
          </a:p>
          <a:p>
            <a:pPr algn="ctr"/>
            <a:endParaRPr lang="fi-FI" sz="1000"/>
          </a:p>
          <a:p>
            <a:pPr algn="ctr"/>
            <a:endParaRPr lang="fi-FI" sz="1000"/>
          </a:p>
          <a:p>
            <a:pPr algn="ctr"/>
            <a:endParaRPr lang="fi-FI" sz="1000"/>
          </a:p>
          <a:p>
            <a:pPr algn="ctr"/>
            <a:endParaRPr lang="fi-FI" sz="1000"/>
          </a:p>
          <a:p>
            <a:pPr algn="ctr"/>
            <a:endParaRPr lang="fi-FI" sz="1000"/>
          </a:p>
          <a:p>
            <a:pPr algn="ctr"/>
            <a:endParaRPr lang="fi-FI" sz="1000"/>
          </a:p>
          <a:p>
            <a:pPr algn="ctr"/>
            <a:endParaRPr lang="fi-FI" sz="1000"/>
          </a:p>
          <a:p>
            <a:pPr algn="ctr"/>
            <a:endParaRPr lang="fi-FI" sz="1000"/>
          </a:p>
          <a:p>
            <a:pPr algn="ctr"/>
            <a:endParaRPr lang="fi-FI" sz="1000"/>
          </a:p>
          <a:p>
            <a:pPr algn="ctr"/>
            <a:endParaRPr lang="fi-FI" sz="1000"/>
          </a:p>
          <a:p>
            <a:pPr algn="ctr"/>
            <a:endParaRPr lang="fi-FI" sz="1000"/>
          </a:p>
          <a:p>
            <a:pPr algn="ctr"/>
            <a:endParaRPr lang="fi-FI" sz="1000"/>
          </a:p>
          <a:p>
            <a:pPr algn="ctr"/>
            <a:endParaRPr lang="fi-FI" sz="1000"/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F62DBC80-E205-48F8-B9E0-832A6343F6AE}"/>
              </a:ext>
            </a:extLst>
          </p:cNvPr>
          <p:cNvSpPr txBox="1"/>
          <p:nvPr/>
        </p:nvSpPr>
        <p:spPr>
          <a:xfrm>
            <a:off x="114344" y="3362325"/>
            <a:ext cx="1332295" cy="861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"LOG OUT"</a:t>
            </a:r>
          </a:p>
          <a:p>
            <a:pPr algn="ctr"/>
            <a:r>
              <a:rPr lang="fi-FI" sz="1000"/>
              <a:t>- poistuu ja tallentaa lokiin</a:t>
            </a:r>
          </a:p>
          <a:p>
            <a:pPr algn="ctr"/>
            <a:r>
              <a:rPr lang="fi-FI" sz="1000"/>
              <a:t>- paluu kirjautumisikkunaan?</a:t>
            </a:r>
          </a:p>
        </p:txBody>
      </p: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1B25AEE6-EA43-467C-A9C2-62A87C676C38}"/>
              </a:ext>
            </a:extLst>
          </p:cNvPr>
          <p:cNvCxnSpPr/>
          <p:nvPr/>
        </p:nvCxnSpPr>
        <p:spPr>
          <a:xfrm>
            <a:off x="1466895" y="1513893"/>
            <a:ext cx="475218" cy="62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uora nuoliyhdysviiva 19">
            <a:extLst>
              <a:ext uri="{FF2B5EF4-FFF2-40B4-BE49-F238E27FC236}">
                <a16:creationId xmlns:a16="http://schemas.microsoft.com/office/drawing/2014/main" id="{E78A9D5D-358E-45B7-A0E9-BC8C45D78997}"/>
              </a:ext>
            </a:extLst>
          </p:cNvPr>
          <p:cNvCxnSpPr>
            <a:cxnSpLocks/>
          </p:cNvCxnSpPr>
          <p:nvPr/>
        </p:nvCxnSpPr>
        <p:spPr>
          <a:xfrm flipH="1">
            <a:off x="936708" y="1539140"/>
            <a:ext cx="529831" cy="238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uora nuoliyhdysviiva 22">
            <a:extLst>
              <a:ext uri="{FF2B5EF4-FFF2-40B4-BE49-F238E27FC236}">
                <a16:creationId xmlns:a16="http://schemas.microsoft.com/office/drawing/2014/main" id="{FC47EF1F-E1F1-4E2A-9504-50337A9CE504}"/>
              </a:ext>
            </a:extLst>
          </p:cNvPr>
          <p:cNvCxnSpPr>
            <a:cxnSpLocks/>
          </p:cNvCxnSpPr>
          <p:nvPr/>
        </p:nvCxnSpPr>
        <p:spPr>
          <a:xfrm flipH="1">
            <a:off x="928129" y="3065450"/>
            <a:ext cx="969014" cy="32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9BA09F19-8878-4ACA-BC37-31375B520311}"/>
              </a:ext>
            </a:extLst>
          </p:cNvPr>
          <p:cNvCxnSpPr>
            <a:cxnSpLocks/>
          </p:cNvCxnSpPr>
          <p:nvPr/>
        </p:nvCxnSpPr>
        <p:spPr>
          <a:xfrm flipH="1" flipV="1">
            <a:off x="824231" y="1578135"/>
            <a:ext cx="6193" cy="1787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F60B119F-D8A0-463F-823C-2008EAC5744B}"/>
              </a:ext>
            </a:extLst>
          </p:cNvPr>
          <p:cNvCxnSpPr/>
          <p:nvPr/>
        </p:nvCxnSpPr>
        <p:spPr>
          <a:xfrm>
            <a:off x="1943739" y="3055177"/>
            <a:ext cx="112049" cy="3065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5245AF36-83FD-4BD2-928F-38047B582C4F}"/>
              </a:ext>
            </a:extLst>
          </p:cNvPr>
          <p:cNvCxnSpPr>
            <a:cxnSpLocks/>
          </p:cNvCxnSpPr>
          <p:nvPr/>
        </p:nvCxnSpPr>
        <p:spPr>
          <a:xfrm>
            <a:off x="2161819" y="3086100"/>
            <a:ext cx="981967" cy="264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kstiruutu 27">
            <a:extLst>
              <a:ext uri="{FF2B5EF4-FFF2-40B4-BE49-F238E27FC236}">
                <a16:creationId xmlns:a16="http://schemas.microsoft.com/office/drawing/2014/main" id="{73CE2E4B-F8FC-418B-A016-BD7D6ECA1444}"/>
              </a:ext>
            </a:extLst>
          </p:cNvPr>
          <p:cNvSpPr txBox="1"/>
          <p:nvPr/>
        </p:nvSpPr>
        <p:spPr>
          <a:xfrm>
            <a:off x="685800" y="2381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/>
              <a:t>Client #1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247ABF82-8564-40C8-BFD6-98AD9AABE5AF}"/>
              </a:ext>
            </a:extLst>
          </p:cNvPr>
          <p:cNvSpPr/>
          <p:nvPr/>
        </p:nvSpPr>
        <p:spPr>
          <a:xfrm>
            <a:off x="7480003" y="28575"/>
            <a:ext cx="4672786" cy="466289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EC2A48C0-590B-4798-9547-35E3BDEB9337}"/>
              </a:ext>
            </a:extLst>
          </p:cNvPr>
          <p:cNvSpPr txBox="1"/>
          <p:nvPr/>
        </p:nvSpPr>
        <p:spPr>
          <a:xfrm>
            <a:off x="8156539" y="809625"/>
            <a:ext cx="1273613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LOGGING SYSTEM</a:t>
            </a:r>
          </a:p>
          <a:p>
            <a:pPr algn="ctr"/>
            <a:r>
              <a:rPr lang="fi-FI" sz="1000"/>
              <a:t>(kirjautuminen: käyttäjätunnus ja salasana)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5B7E9DD6-9A4D-49A5-96AE-EE735C399BCC}"/>
              </a:ext>
            </a:extLst>
          </p:cNvPr>
          <p:cNvSpPr txBox="1"/>
          <p:nvPr/>
        </p:nvSpPr>
        <p:spPr>
          <a:xfrm>
            <a:off x="8613915" y="2171700"/>
            <a:ext cx="1273613" cy="861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MAIN FRAME</a:t>
            </a:r>
          </a:p>
          <a:p>
            <a:pPr algn="ctr"/>
            <a:r>
              <a:rPr lang="fi-FI" sz="1000"/>
              <a:t>Päävalikko:</a:t>
            </a:r>
          </a:p>
          <a:p>
            <a:pPr algn="ctr"/>
            <a:r>
              <a:rPr lang="fi-FI" sz="1000"/>
              <a:t>- Syötä tietoja</a:t>
            </a:r>
          </a:p>
          <a:p>
            <a:pPr algn="ctr"/>
            <a:r>
              <a:rPr lang="fi-FI" sz="1000"/>
              <a:t>- Hae tietoja</a:t>
            </a:r>
          </a:p>
          <a:p>
            <a:pPr algn="ctr"/>
            <a:r>
              <a:rPr lang="fi-FI" sz="1000"/>
              <a:t>- </a:t>
            </a:r>
            <a:r>
              <a:rPr lang="fi-FI" sz="1000" err="1"/>
              <a:t>LogOut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4AB1F33E-C9D5-4937-8D79-CDCBC117716F}"/>
              </a:ext>
            </a:extLst>
          </p:cNvPr>
          <p:cNvSpPr txBox="1"/>
          <p:nvPr/>
        </p:nvSpPr>
        <p:spPr>
          <a:xfrm>
            <a:off x="7699163" y="1762125"/>
            <a:ext cx="1273613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KIRJAUTUMISLOKI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3D0A075E-4E46-4E43-9CE8-FEB344DD4AA8}"/>
              </a:ext>
            </a:extLst>
          </p:cNvPr>
          <p:cNvSpPr txBox="1"/>
          <p:nvPr/>
        </p:nvSpPr>
        <p:spPr>
          <a:xfrm>
            <a:off x="9061762" y="3362325"/>
            <a:ext cx="127361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TIETOJEN SYÖTTÖ</a:t>
            </a:r>
            <a:endParaRPr lang="fi-FI" sz="1000"/>
          </a:p>
          <a:p>
            <a:pPr algn="ctr"/>
            <a:r>
              <a:rPr lang="fi-FI" sz="1000"/>
              <a:t>- "valitsimet"</a:t>
            </a:r>
          </a:p>
          <a:p>
            <a:pPr algn="ctr"/>
            <a:r>
              <a:rPr lang="fi-FI" sz="1000"/>
              <a:t>- Tallenna/peruuta</a:t>
            </a: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60AEF832-86AD-4A03-A0A9-82347376FE07}"/>
              </a:ext>
            </a:extLst>
          </p:cNvPr>
          <p:cNvSpPr txBox="1"/>
          <p:nvPr/>
        </p:nvSpPr>
        <p:spPr>
          <a:xfrm>
            <a:off x="10481534" y="3362325"/>
            <a:ext cx="1273613" cy="116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TIETOJENHAKU "</a:t>
            </a:r>
            <a:r>
              <a:rPr lang="fi-FI" sz="1000" b="1" err="1"/>
              <a:t>JTable</a:t>
            </a:r>
            <a:r>
              <a:rPr lang="fi-FI" sz="1000" b="1"/>
              <a:t>"</a:t>
            </a:r>
          </a:p>
          <a:p>
            <a:pPr algn="ctr"/>
            <a:r>
              <a:rPr lang="fi-FI" sz="1000"/>
              <a:t>- "valitsimet"</a:t>
            </a:r>
          </a:p>
          <a:p>
            <a:pPr algn="ctr"/>
            <a:r>
              <a:rPr lang="fi-FI" sz="1000"/>
              <a:t>- Tulosta/tallenna (.txt/"taulukko")</a:t>
            </a:r>
          </a:p>
          <a:p>
            <a:pPr algn="ctr"/>
            <a:r>
              <a:rPr lang="fi-FI" sz="1000"/>
              <a:t>- peruuta</a:t>
            </a:r>
          </a:p>
          <a:p>
            <a:pPr algn="ctr"/>
            <a:r>
              <a:rPr lang="fi-FI" sz="1000"/>
              <a:t>- MySQL yhteys</a:t>
            </a:r>
            <a:endParaRPr lang="fi-FI"/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AD4F4D4F-33CA-475E-AD57-ADB7FF9D3456}"/>
              </a:ext>
            </a:extLst>
          </p:cNvPr>
          <p:cNvSpPr txBox="1"/>
          <p:nvPr/>
        </p:nvSpPr>
        <p:spPr>
          <a:xfrm>
            <a:off x="7584819" y="3362325"/>
            <a:ext cx="1332295" cy="861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000" b="1"/>
              <a:t>"LOG OUT"</a:t>
            </a:r>
          </a:p>
          <a:p>
            <a:pPr algn="ctr"/>
            <a:r>
              <a:rPr lang="fi-FI" sz="1000"/>
              <a:t>- poistuu ja tallentaa lokiin</a:t>
            </a:r>
          </a:p>
          <a:p>
            <a:pPr algn="ctr"/>
            <a:r>
              <a:rPr lang="fi-FI" sz="1000"/>
              <a:t>- paluu kirjautumisikkunaan?</a:t>
            </a:r>
          </a:p>
        </p:txBody>
      </p: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C84C0FBE-73EC-4736-B243-64F506B5C25B}"/>
              </a:ext>
            </a:extLst>
          </p:cNvPr>
          <p:cNvCxnSpPr>
            <a:cxnSpLocks/>
          </p:cNvCxnSpPr>
          <p:nvPr/>
        </p:nvCxnSpPr>
        <p:spPr>
          <a:xfrm>
            <a:off x="8937889" y="1514475"/>
            <a:ext cx="475218" cy="62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uora nuoliyhdysviiva 36">
            <a:extLst>
              <a:ext uri="{FF2B5EF4-FFF2-40B4-BE49-F238E27FC236}">
                <a16:creationId xmlns:a16="http://schemas.microsoft.com/office/drawing/2014/main" id="{9EB9001F-C876-487D-8FAF-1842E6EA1179}"/>
              </a:ext>
            </a:extLst>
          </p:cNvPr>
          <p:cNvCxnSpPr>
            <a:cxnSpLocks/>
          </p:cNvCxnSpPr>
          <p:nvPr/>
        </p:nvCxnSpPr>
        <p:spPr>
          <a:xfrm flipH="1">
            <a:off x="8404284" y="1533525"/>
            <a:ext cx="529831" cy="238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uora nuoliyhdysviiva 37">
            <a:extLst>
              <a:ext uri="{FF2B5EF4-FFF2-40B4-BE49-F238E27FC236}">
                <a16:creationId xmlns:a16="http://schemas.microsoft.com/office/drawing/2014/main" id="{4A3BC531-1EF1-409F-B89C-63FA063D4062}"/>
              </a:ext>
            </a:extLst>
          </p:cNvPr>
          <p:cNvCxnSpPr>
            <a:cxnSpLocks/>
          </p:cNvCxnSpPr>
          <p:nvPr/>
        </p:nvCxnSpPr>
        <p:spPr>
          <a:xfrm flipH="1">
            <a:off x="8404284" y="3067050"/>
            <a:ext cx="969014" cy="32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uora nuoliyhdysviiva 38">
            <a:extLst>
              <a:ext uri="{FF2B5EF4-FFF2-40B4-BE49-F238E27FC236}">
                <a16:creationId xmlns:a16="http://schemas.microsoft.com/office/drawing/2014/main" id="{41246E1B-E712-420D-B04B-12747B77D260}"/>
              </a:ext>
            </a:extLst>
          </p:cNvPr>
          <p:cNvCxnSpPr>
            <a:cxnSpLocks/>
          </p:cNvCxnSpPr>
          <p:nvPr/>
        </p:nvCxnSpPr>
        <p:spPr>
          <a:xfrm flipH="1" flipV="1">
            <a:off x="8289940" y="1581150"/>
            <a:ext cx="6193" cy="1787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DAEC334A-B5A8-4F12-87E1-716D156D1F3E}"/>
              </a:ext>
            </a:extLst>
          </p:cNvPr>
          <p:cNvCxnSpPr>
            <a:cxnSpLocks/>
          </p:cNvCxnSpPr>
          <p:nvPr/>
        </p:nvCxnSpPr>
        <p:spPr>
          <a:xfrm>
            <a:off x="9414323" y="3057525"/>
            <a:ext cx="112049" cy="3065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uora nuoliyhdysviiva 40">
            <a:extLst>
              <a:ext uri="{FF2B5EF4-FFF2-40B4-BE49-F238E27FC236}">
                <a16:creationId xmlns:a16="http://schemas.microsoft.com/office/drawing/2014/main" id="{FA7F9896-005D-4059-A2D3-14F1F69EEB6A}"/>
              </a:ext>
            </a:extLst>
          </p:cNvPr>
          <p:cNvCxnSpPr>
            <a:cxnSpLocks/>
          </p:cNvCxnSpPr>
          <p:nvPr/>
        </p:nvCxnSpPr>
        <p:spPr>
          <a:xfrm>
            <a:off x="9633482" y="3086100"/>
            <a:ext cx="981967" cy="264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kstiruutu 41">
            <a:extLst>
              <a:ext uri="{FF2B5EF4-FFF2-40B4-BE49-F238E27FC236}">
                <a16:creationId xmlns:a16="http://schemas.microsoft.com/office/drawing/2014/main" id="{6A530805-B73B-47E4-9715-9F77BD3CE544}"/>
              </a:ext>
            </a:extLst>
          </p:cNvPr>
          <p:cNvSpPr txBox="1"/>
          <p:nvPr/>
        </p:nvSpPr>
        <p:spPr>
          <a:xfrm>
            <a:off x="8156539" y="2381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/>
              <a:t>Client #2</a:t>
            </a:r>
          </a:p>
        </p:txBody>
      </p:sp>
      <p:cxnSp>
        <p:nvCxnSpPr>
          <p:cNvPr id="43" name="Suora nuoliyhdysviiva 42">
            <a:extLst>
              <a:ext uri="{FF2B5EF4-FFF2-40B4-BE49-F238E27FC236}">
                <a16:creationId xmlns:a16="http://schemas.microsoft.com/office/drawing/2014/main" id="{A121FC99-5DFD-4CA5-9625-5C04E83AAA54}"/>
              </a:ext>
            </a:extLst>
          </p:cNvPr>
          <p:cNvCxnSpPr>
            <a:cxnSpLocks/>
          </p:cNvCxnSpPr>
          <p:nvPr/>
        </p:nvCxnSpPr>
        <p:spPr>
          <a:xfrm>
            <a:off x="4278372" y="3959659"/>
            <a:ext cx="1066425" cy="230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2479104A-549C-42D1-A829-5A2EEAD6792A}"/>
              </a:ext>
            </a:extLst>
          </p:cNvPr>
          <p:cNvCxnSpPr>
            <a:cxnSpLocks/>
          </p:cNvCxnSpPr>
          <p:nvPr/>
        </p:nvCxnSpPr>
        <p:spPr>
          <a:xfrm flipV="1">
            <a:off x="6697680" y="4299045"/>
            <a:ext cx="3769085" cy="124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kstiruutu 45">
            <a:extLst>
              <a:ext uri="{FF2B5EF4-FFF2-40B4-BE49-F238E27FC236}">
                <a16:creationId xmlns:a16="http://schemas.microsoft.com/office/drawing/2014/main" id="{3337D7C4-F0AC-436A-94E6-4397F8F9C2D2}"/>
              </a:ext>
            </a:extLst>
          </p:cNvPr>
          <p:cNvSpPr txBox="1"/>
          <p:nvPr/>
        </p:nvSpPr>
        <p:spPr>
          <a:xfrm>
            <a:off x="4680481" y="267352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/>
              <a:t>Tietokanta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Laajakuva</PresentationFormat>
  <Paragraphs>55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Herkko Laine</dc:creator>
  <cp:lastModifiedBy>Herkko Laine</cp:lastModifiedBy>
  <cp:revision>2</cp:revision>
  <dcterms:modified xsi:type="dcterms:W3CDTF">2018-01-24T04:16:01Z</dcterms:modified>
</cp:coreProperties>
</file>