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anoramic photo of two canoeists on a wide river with snowy mountains in the background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noramic photo of two canoeists on a wide river with snowy mountains in the background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hild looking through binoculars at a snowy mountain landscape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mall rocky island covered with grass and surrounded by ocean with blue sky in the background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Red boat moored by a dock in a river with trees along the shoreline and a cloudy blue sky in the background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irbnb RESTful API"/>
          <p:cNvSpPr txBox="1"/>
          <p:nvPr>
            <p:ph type="ctrTitle"/>
          </p:nvPr>
        </p:nvSpPr>
        <p:spPr>
          <a:xfrm>
            <a:off x="2387600" y="22733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Airbnb RESTful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990" y="3775366"/>
            <a:ext cx="17194720" cy="9651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OUR PLANNING"/>
          <p:cNvSpPr txBox="1"/>
          <p:nvPr>
            <p:ph type="title"/>
          </p:nvPr>
        </p:nvSpPr>
        <p:spPr>
          <a:xfrm>
            <a:off x="1784349" y="-91021"/>
            <a:ext cx="20815301" cy="2984501"/>
          </a:xfrm>
          <a:prstGeom prst="rect">
            <a:avLst/>
          </a:prstGeom>
        </p:spPr>
        <p:txBody>
          <a:bodyPr/>
          <a:lstStyle/>
          <a:p>
            <a:pPr/>
            <a:r>
              <a:t>OUR PLANNING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0676" y="3345076"/>
            <a:ext cx="17682648" cy="9438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AM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CHALLENGES</a:t>
            </a:r>
          </a:p>
        </p:txBody>
      </p:sp>
      <p:sp>
        <p:nvSpPr>
          <p:cNvPr id="166" name="Internet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Internet problem</a:t>
            </a:r>
          </a:p>
          <a:p>
            <a:pPr/>
            <a:r>
              <a:t>new feature request need time to understand</a:t>
            </a:r>
          </a:p>
          <a:p>
            <a:pPr/>
            <a:r>
              <a:t>deployment problem ( 1 team member got banned from AWS)</a:t>
            </a:r>
          </a:p>
          <a:p>
            <a:pPr/>
            <a:r>
              <a:t>power failure</a:t>
            </a:r>
          </a:p>
          <a:p>
            <a:pPr/>
            <a:r>
              <a:t>reach 100% coverage on test unit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High Level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 Level Architecture</a:t>
            </a:r>
          </a:p>
        </p:txBody>
      </p:sp>
      <p:pic>
        <p:nvPicPr>
          <p:cNvPr id="169" name="Google Shape;316;p7" descr="Google Shape;316;p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3742" y="3641509"/>
            <a:ext cx="14448433" cy="8845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hoam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Whoami</a:t>
            </a:r>
          </a:p>
        </p:txBody>
      </p:sp>
      <p:sp>
        <p:nvSpPr>
          <p:cNvPr id="122" name="Herlianto"/>
          <p:cNvSpPr txBox="1"/>
          <p:nvPr/>
        </p:nvSpPr>
        <p:spPr>
          <a:xfrm>
            <a:off x="1784350" y="5365750"/>
            <a:ext cx="20815301" cy="298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1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Herlianto</a:t>
            </a:r>
          </a:p>
        </p:txBody>
      </p:sp>
      <p:sp>
        <p:nvSpPr>
          <p:cNvPr id="123" name="ilham Junius"/>
          <p:cNvSpPr txBox="1"/>
          <p:nvPr/>
        </p:nvSpPr>
        <p:spPr>
          <a:xfrm>
            <a:off x="1784350" y="8177865"/>
            <a:ext cx="20815301" cy="298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1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ilham Junius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26" name="Product Descrip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352" indent="-530352" defTabSz="718184">
              <a:spcBef>
                <a:spcPts val="5100"/>
              </a:spcBef>
              <a:defRPr sz="4524"/>
            </a:pPr>
            <a:r>
              <a:t>Product Description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Software Design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Technology Stack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Code Quality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Workflow &amp; Collaboration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Deployment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Team Challanges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irbnb RESTful API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Airbnb RESTful API</a:t>
            </a:r>
          </a:p>
        </p:txBody>
      </p:sp>
      <p:sp>
        <p:nvSpPr>
          <p:cNvPr id="129" name="Jadikan Kamar Kosong Anda Lebih Berharga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4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Jadikan Kamar Kosong Anda Lebih Berharga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ERD"/>
          <p:cNvSpPr txBox="1"/>
          <p:nvPr>
            <p:ph type="title"/>
          </p:nvPr>
        </p:nvSpPr>
        <p:spPr>
          <a:xfrm>
            <a:off x="1784350" y="-204135"/>
            <a:ext cx="20815301" cy="2984501"/>
          </a:xfrm>
          <a:prstGeom prst="rect">
            <a:avLst/>
          </a:prstGeom>
        </p:spPr>
        <p:txBody>
          <a:bodyPr/>
          <a:lstStyle/>
          <a:p>
            <a:pPr/>
            <a:r>
              <a:t>ERD</a:t>
            </a:r>
          </a:p>
        </p:txBody>
      </p:sp>
      <p:pic>
        <p:nvPicPr>
          <p:cNvPr id="132" name="photo_2022-01-27 22.41.02.jpeg" descr="photo_2022-01-27 22.41.0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9612" y="2761708"/>
            <a:ext cx="15184776" cy="10605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NDPOINT"/>
          <p:cNvSpPr txBox="1"/>
          <p:nvPr>
            <p:ph type="title"/>
          </p:nvPr>
        </p:nvSpPr>
        <p:spPr>
          <a:xfrm>
            <a:off x="1480829" y="-248838"/>
            <a:ext cx="20815301" cy="2984501"/>
          </a:xfrm>
          <a:prstGeom prst="rect">
            <a:avLst/>
          </a:prstGeom>
        </p:spPr>
        <p:txBody>
          <a:bodyPr/>
          <a:lstStyle/>
          <a:p>
            <a:pPr/>
            <a:r>
              <a:t>ENDPOINT</a:t>
            </a:r>
          </a:p>
        </p:txBody>
      </p:sp>
      <p:pic>
        <p:nvPicPr>
          <p:cNvPr id="135" name="Screenshot 2022-01-27 at 10.43.19 PM.png" descr="Screenshot 2022-01-27 at 10.43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845" y="2242449"/>
            <a:ext cx="6377986" cy="6818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shot 2022-01-27 at 10.43.24 PM.png" descr="Screenshot 2022-01-27 at 10.43.2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5379" y="3390965"/>
            <a:ext cx="7186201" cy="5669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Screenshot 2022-01-27 at 10.43.28 PM.png" descr="Screenshot 2022-01-27 at 10.43.2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15129" y="3390965"/>
            <a:ext cx="7533444" cy="5669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Screenshot 2022-01-27 at 10.43.32 PM.png" descr="Screenshot 2022-01-27 at 10.43.32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81398" y="9716258"/>
            <a:ext cx="9614163" cy="3646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chnology Stack"/>
          <p:cNvSpPr txBox="1"/>
          <p:nvPr>
            <p:ph type="title"/>
          </p:nvPr>
        </p:nvSpPr>
        <p:spPr>
          <a:xfrm>
            <a:off x="1784349" y="-413634"/>
            <a:ext cx="20815301" cy="2984501"/>
          </a:xfrm>
          <a:prstGeom prst="rect">
            <a:avLst/>
          </a:prstGeom>
        </p:spPr>
        <p:txBody>
          <a:bodyPr/>
          <a:lstStyle/>
          <a:p>
            <a:pPr/>
            <a:r>
              <a:t>Technology Stack</a:t>
            </a:r>
          </a:p>
        </p:txBody>
      </p:sp>
      <p:sp>
        <p:nvSpPr>
          <p:cNvPr id="141" name="Backend"/>
          <p:cNvSpPr txBox="1"/>
          <p:nvPr/>
        </p:nvSpPr>
        <p:spPr>
          <a:xfrm>
            <a:off x="396068" y="1791037"/>
            <a:ext cx="4970832" cy="2367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701675">
              <a:defRPr sz="9520"/>
            </a:lvl1pPr>
          </a:lstStyle>
          <a:p>
            <a:pPr/>
            <a:r>
              <a:t>Backend</a:t>
            </a:r>
          </a:p>
        </p:txBody>
      </p:sp>
      <p:sp>
        <p:nvSpPr>
          <p:cNvPr id="142" name="Collaboration"/>
          <p:cNvSpPr txBox="1"/>
          <p:nvPr/>
        </p:nvSpPr>
        <p:spPr>
          <a:xfrm>
            <a:off x="333488" y="6881136"/>
            <a:ext cx="12530776" cy="3301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11200"/>
            </a:lvl1pPr>
          </a:lstStyle>
          <a:p>
            <a:pPr/>
            <a:r>
              <a:t>Collaboration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63" y="9927815"/>
            <a:ext cx="6453469" cy="3563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23333" y="10064625"/>
            <a:ext cx="5848356" cy="328970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Deployment"/>
          <p:cNvSpPr txBox="1"/>
          <p:nvPr/>
        </p:nvSpPr>
        <p:spPr>
          <a:xfrm>
            <a:off x="8899839" y="1323635"/>
            <a:ext cx="7940374" cy="3301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11200"/>
            </a:lvl1pPr>
          </a:lstStyle>
          <a:p>
            <a:pPr/>
            <a:r>
              <a:t>Deployment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46461" y="5308095"/>
            <a:ext cx="4038601" cy="201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767948" y="4074497"/>
            <a:ext cx="6877542" cy="3238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048915" y="9775872"/>
            <a:ext cx="4970832" cy="2800236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Payment Partner"/>
          <p:cNvSpPr txBox="1"/>
          <p:nvPr/>
        </p:nvSpPr>
        <p:spPr>
          <a:xfrm>
            <a:off x="13137725" y="6881136"/>
            <a:ext cx="10793213" cy="3301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11200"/>
            </a:lvl1pPr>
          </a:lstStyle>
          <a:p>
            <a:pPr/>
            <a:r>
              <a:t>Payment Partner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53051" y="3865546"/>
            <a:ext cx="3656866" cy="3656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ode Quality"/>
          <p:cNvSpPr txBox="1"/>
          <p:nvPr>
            <p:ph type="title"/>
          </p:nvPr>
        </p:nvSpPr>
        <p:spPr>
          <a:xfrm>
            <a:off x="1784349" y="-349566"/>
            <a:ext cx="20815301" cy="2984501"/>
          </a:xfrm>
          <a:prstGeom prst="rect">
            <a:avLst/>
          </a:prstGeom>
        </p:spPr>
        <p:txBody>
          <a:bodyPr/>
          <a:lstStyle/>
          <a:p>
            <a:pPr/>
            <a:r>
              <a:t>Code Quality</a:t>
            </a:r>
          </a:p>
        </p:txBody>
      </p:sp>
      <p:pic>
        <p:nvPicPr>
          <p:cNvPr id="153" name="Screenshot 2022-01-27 at 10.54.17 PM.png" descr="Screenshot 2022-01-27 at 10.54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9867" y="2707318"/>
            <a:ext cx="4011088" cy="10714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creenshot 2022-01-27 at 10.58.53 PM.png" descr="Screenshot 2022-01-27 at 10.58.5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38749" y="2754510"/>
            <a:ext cx="10276516" cy="10714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ALMOST 98% COVE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ALMOST 98% COVERAGE</a:t>
            </a:r>
          </a:p>
        </p:txBody>
      </p:sp>
      <p:pic>
        <p:nvPicPr>
          <p:cNvPr id="157" name="unittest (1).png" descr="unittest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9369" y="3765550"/>
            <a:ext cx="21348701" cy="859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