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7Gs4bdWooqh/rT7lAk7ADgGCx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40541"/>
            <a:ext cx="9144000" cy="101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800" b="1">
                <a:latin typeface="Times New Roman"/>
                <a:ea typeface="Times New Roman"/>
                <a:cs typeface="Times New Roman"/>
                <a:sym typeface="Times New Roman"/>
              </a:rPr>
              <a:t>BOOK A DOCTOR USING MERN</a:t>
            </a:r>
            <a:endParaRPr sz="4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3883742" y="2825288"/>
            <a:ext cx="5220929" cy="3162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latin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HERLIN C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KARUNYA R P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MANISHA M A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JANANI I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462116" y="237819"/>
            <a:ext cx="76789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 DIAGRAM</a:t>
            </a:r>
            <a:endParaRPr/>
          </a:p>
        </p:txBody>
      </p:sp>
      <p:pic>
        <p:nvPicPr>
          <p:cNvPr id="141" name="Google Shape;141;p10" descr="Flow chart of the doctor appointment syst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7122" y="1297857"/>
            <a:ext cx="7747820" cy="532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521109" y="973228"/>
            <a:ext cx="11051459" cy="67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frontend is built using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React.js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create a responsive and interactive user interface.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, HTML, CSS, Bootstrap.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components handle the appointment scheduling process and user interactions dynamically.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includes components like the doctor search page, appointment booking form, and user login/signup features.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JWT (JSON Web Tokens)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implemented to provide secure login and authentication.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like real-time status updates and notifications are implemented using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's state management.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599768" y="186684"/>
            <a:ext cx="846557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 DEVELOPMENT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/>
        </p:nvSpPr>
        <p:spPr>
          <a:xfrm>
            <a:off x="707923" y="395438"/>
            <a:ext cx="759050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DEVELOPMENT</a:t>
            </a:r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707923" y="1386348"/>
            <a:ext cx="10441858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backend of the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 Appointment System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built using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providing the core functionality for managing appointments, user data, and communication between the frontend and database.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 Development with Express.js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backend follows a RESTful architecture, offering endpoints to handle requests such as appointment booking, user registration, login, and retrieving doctor information.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Endpoints are structured for operations like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(fetch doctor list, appointments),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(register, book appointments),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(update doctor availability), and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(cancel appointments).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/>
        </p:nvSpPr>
        <p:spPr>
          <a:xfrm>
            <a:off x="953730" y="1769804"/>
            <a:ext cx="1026487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Non-blocking, Asynchronous Processing with Node.js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 uses an event-driven, non-blocking I/O model, which allows it to handle multiple client requests simultaneously without slowing down.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handles the backend API calls, interacting with the database (MongoDB) to perform CRUD operations (Create, Read, Update, Delete)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CRUD operations  are performed for tasks like appointment booking, managing doctor availability, and user authentication.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973393" y="631412"/>
            <a:ext cx="1013705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/>
        </p:nvSpPr>
        <p:spPr>
          <a:xfrm>
            <a:off x="752168" y="1730476"/>
            <a:ext cx="10899058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 (MongoDB)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as the NoSQL database to store data like patient profiles, doctor details, appointments, and schedules.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organized into collections (e.g., Users, Doctors, Appointments) and handled through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Mongoose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MongoDB ODM (Object Data Modeling) library.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Mongoose provides schemas to validate data and ensures smooth interactions with MongoDB.</a:t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752168" y="621579"/>
            <a:ext cx="90161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DEVELOPMENT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/>
        </p:nvSpPr>
        <p:spPr>
          <a:xfrm>
            <a:off x="707922" y="1720647"/>
            <a:ext cx="10776155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frontend (React.js) interacts with the backend through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RESTful APIs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React makes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requests to the server, which processes data and returns appropriate responses.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backend communicates with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Mongoose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managing doctor profiles, appointments, and user data. API requests fetch and update this data in real-time.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backend uses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JWT tokens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secure user authentication. When users log in or sign up, their credentials are validated, and a token is returned to allow access to protected routes.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707922" y="716935"/>
            <a:ext cx="416887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/>
        </p:nvSpPr>
        <p:spPr>
          <a:xfrm>
            <a:off x="884903" y="218475"/>
            <a:ext cx="21925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1622323" y="1369047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REGISTRATION  PAGE </a:t>
            </a:r>
            <a:endParaRPr/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4267" y="2202426"/>
            <a:ext cx="8243466" cy="372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/>
        </p:nvSpPr>
        <p:spPr>
          <a:xfrm>
            <a:off x="1288026" y="995205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  PAGE </a:t>
            </a:r>
            <a:endParaRPr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213" y="1966452"/>
            <a:ext cx="9645445" cy="4243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/>
        </p:nvSpPr>
        <p:spPr>
          <a:xfrm>
            <a:off x="845574" y="390954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012" y="1337186"/>
            <a:ext cx="9379975" cy="494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/>
        </p:nvSpPr>
        <p:spPr>
          <a:xfrm>
            <a:off x="1209368" y="432864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  PAGE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9806" y="1435510"/>
            <a:ext cx="8809704" cy="474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587730" y="1936865"/>
            <a:ext cx="943494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"Book a Doctor using MERN" project is a web application designed to simplify the process of scheduling doctor appointments online. 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offers a user-friendly platform that allows patients to browse through a list of doctors, view their availability, and book appointments at their convenience. 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is built using the MERN stack (MongoDB, Express, React, Node.js),providing a robust and scalable solution for both Clients and healthcare providers. 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670858" y="767140"/>
            <a:ext cx="60973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/>
        </p:nvSpPr>
        <p:spPr>
          <a:xfrm>
            <a:off x="963561" y="572418"/>
            <a:ext cx="6096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 PAGE</a:t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5071" y="1632154"/>
            <a:ext cx="10343536" cy="456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1140542" y="936212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NOTIFICATIONS  PAGE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2154" y="1897626"/>
            <a:ext cx="9491651" cy="4296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/>
        </p:nvSpPr>
        <p:spPr>
          <a:xfrm>
            <a:off x="865238" y="533089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845574" y="1984025"/>
            <a:ext cx="1050085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“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 A DOCTOR USING MERN”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offers a robust solution to modernize the appointment scheduling process. It is built using scalable web technologies that enhance the patient experience and streamline doctor workflows.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exemplifies how the MERN stack can be used to develop responsive and efficient web applications in the healthcare sector.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/>
        </p:nvSpPr>
        <p:spPr>
          <a:xfrm>
            <a:off x="2949677" y="2519205"/>
            <a:ext cx="6096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173827" y="1979842"/>
            <a:ext cx="9844346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healthcare industry has seen a significant shift towards digitalization in recent years. 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increasing demand for online services, there is a need for a platform that enables patients to book doctor appointments online. 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"Book a Doctor using MERN" project aims to fill this gap by providing a user-friendly and efficient platform for patients to book doctor appointments.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1269770" y="725577"/>
            <a:ext cx="60973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1097279" y="1547990"/>
            <a:ext cx="10274531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existing system for booking doctor appointments is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system, which is </a:t>
            </a: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and time-consuming. 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have to visit the hospital or clinic in person to book an appointment, where they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face long waiting times.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manual process can lead to delays, miscommunication, and errors in scheduling.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Additionally, paper-based records can be challenging to maintain and track and some existing online systems lack interactivity and may not provide real-time availability of doctors.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1097279" y="840104"/>
            <a:ext cx="60973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1180407" y="2493578"/>
            <a:ext cx="990045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interface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can easily search for doctors by specialization, location, or availability.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1103514" y="1598757"/>
            <a:ext cx="99004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will be built using the MERN stack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1103514" y="676457"/>
            <a:ext cx="60973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 flipH="1">
            <a:off x="1180407" y="3585156"/>
            <a:ext cx="9900458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scheduling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can view available time slots and book appointments in real-time.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 management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 can update their schedules, view upcoming appointments, and manage availability.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1521229" y="927900"/>
            <a:ext cx="895280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and appointment data are securely stored in a MongoDB database.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1521229" y="2261062"/>
            <a:ext cx="9052559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appointment history page</a:t>
            </a: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Patient can view their history of appointments made for future references.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Cancel or reschedule appointments page: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can cancel or reschedule the appointments based on their availability.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884903" y="542921"/>
            <a:ext cx="78461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IMPLEMENTATIONS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3576836" y="1904717"/>
            <a:ext cx="3826855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Consultations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Medical History</a:t>
            </a:r>
            <a:endParaRPr/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Application</a:t>
            </a:r>
            <a:endParaRPr/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Multilingual Support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/>
        </p:nvSpPr>
        <p:spPr>
          <a:xfrm>
            <a:off x="943897" y="631412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 DIAGRAM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3898" y="1339298"/>
            <a:ext cx="10717160" cy="530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967" y="2258725"/>
            <a:ext cx="10078065" cy="33948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/>
          <p:nvPr/>
        </p:nvSpPr>
        <p:spPr>
          <a:xfrm>
            <a:off x="889818" y="722708"/>
            <a:ext cx="83918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 DIAGRAM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905</Words>
  <Application>Microsoft Office PowerPoint</Application>
  <PresentationFormat>Widescreen</PresentationFormat>
  <Paragraphs>111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Noto Sans Symbols</vt:lpstr>
      <vt:lpstr>Times New Roman</vt:lpstr>
      <vt:lpstr>Office Theme</vt:lpstr>
      <vt:lpstr>BOOK A DOCTOR USING MERN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SHERLY PERSIS VINSTA</dc:creator>
  <cp:lastModifiedBy>Karunya Renganathan</cp:lastModifiedBy>
  <cp:revision>1</cp:revision>
  <dcterms:created xsi:type="dcterms:W3CDTF">2024-10-07T15:33:15Z</dcterms:created>
  <dcterms:modified xsi:type="dcterms:W3CDTF">2024-10-24T17:59:17Z</dcterms:modified>
</cp:coreProperties>
</file>