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63" r:id="rId4"/>
    <p:sldId id="275" r:id="rId5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46" autoAdjust="0"/>
  </p:normalViewPr>
  <p:slideViewPr>
    <p:cSldViewPr>
      <p:cViewPr varScale="1">
        <p:scale>
          <a:sx n="147" d="100"/>
          <a:sy n="147" d="100"/>
        </p:scale>
        <p:origin x="2106" y="120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8550" y="1083695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der Referentin/des Referenten, Datum</a:t>
            </a:r>
            <a:endParaRPr lang="de-DE" dirty="0"/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3402"/>
            <a:ext cx="2664296" cy="799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accent3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Formatvorlagen des Textmasters bearbeiten</a:t>
            </a:r>
          </a:p>
          <a:p>
            <a:pPr lvl="1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Datum | Referent/in | Kurztitel der Präsentation (bitte im Master einfügen)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6230"/>
            <a:ext cx="1443566" cy="432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eine einzeilige Headline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, magna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semper,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 commodo </a:t>
            </a:r>
            <a:r>
              <a:rPr lang="de-DE" dirty="0" err="1"/>
              <a:t>metus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a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gravida</a:t>
            </a:r>
            <a:r>
              <a:rPr lang="de-DE" dirty="0"/>
              <a:t> </a:t>
            </a:r>
            <a:r>
              <a:rPr lang="de-DE" dirty="0" err="1"/>
              <a:t>accumsan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, </a:t>
            </a:r>
            <a:r>
              <a:rPr lang="de-DE" dirty="0" err="1"/>
              <a:t>at</a:t>
            </a:r>
            <a:r>
              <a:rPr lang="de-DE" dirty="0"/>
              <a:t> semper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in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semper. </a:t>
            </a:r>
          </a:p>
          <a:p>
            <a:endParaRPr lang="de-DE" dirty="0"/>
          </a:p>
          <a:p>
            <a:pPr lvl="2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accent3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Agenda Kapiteltrennung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 der TU Braunschweig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31800" y="1390650"/>
            <a:ext cx="674688" cy="371475"/>
          </a:xfrm>
          <a:prstGeom prst="rect">
            <a:avLst/>
          </a:prstGeom>
          <a:solidFill>
            <a:srgbClr val="FFC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31800" y="850106"/>
            <a:ext cx="674688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 smtClean="0">
                <a:solidFill>
                  <a:schemeClr val="bg1"/>
                </a:solidFill>
              </a:rPr>
              <a:t>R </a:t>
            </a:r>
            <a:r>
              <a:rPr lang="pt-BR" sz="800" b="1" dirty="0">
                <a:solidFill>
                  <a:schemeClr val="bg1"/>
                </a:solidFill>
              </a:rPr>
              <a:t>190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</a:t>
            </a:r>
            <a:r>
              <a:rPr lang="pt-BR" sz="800" b="1" dirty="0" smtClean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196975" y="1390650"/>
            <a:ext cx="674688" cy="371475"/>
          </a:xfrm>
          <a:prstGeom prst="rect">
            <a:avLst/>
          </a:prstGeom>
          <a:solidFill>
            <a:srgbClr val="FFDC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220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1962150" y="1390650"/>
            <a:ext cx="674688" cy="371475"/>
          </a:xfrm>
          <a:prstGeom prst="rect">
            <a:avLst/>
          </a:prstGeom>
          <a:solidFill>
            <a:srgbClr val="FFE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2727325" y="1390650"/>
            <a:ext cx="673100" cy="371475"/>
          </a:xfrm>
          <a:prstGeom prst="rect">
            <a:avLst/>
          </a:prstGeom>
          <a:solidFill>
            <a:srgbClr val="FFF0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255</a:t>
            </a:r>
          </a:p>
          <a:p>
            <a:r>
              <a:rPr lang="pt-BR" sz="800" b="1" dirty="0"/>
              <a:t>G 240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3492500" y="1390650"/>
            <a:ext cx="674688" cy="371475"/>
          </a:xfrm>
          <a:prstGeom prst="rect">
            <a:avLst/>
          </a:prstGeom>
          <a:solidFill>
            <a:srgbClr val="FFF5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255</a:t>
            </a:r>
          </a:p>
          <a:p>
            <a:r>
              <a:rPr lang="pt-BR" sz="800" b="1" dirty="0"/>
              <a:t>G 245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431800" y="1828800"/>
            <a:ext cx="674688" cy="371475"/>
          </a:xfrm>
          <a:prstGeom prst="rect">
            <a:avLst/>
          </a:prstGeom>
          <a:solidFill>
            <a:srgbClr val="FA6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110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1196975" y="1828800"/>
            <a:ext cx="674688" cy="371475"/>
          </a:xfrm>
          <a:prstGeom prst="rect">
            <a:avLst/>
          </a:prstGeom>
          <a:solidFill>
            <a:srgbClr val="FC9A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1962150" y="1828800"/>
            <a:ext cx="674688" cy="371475"/>
          </a:xfrm>
          <a:prstGeom prst="rect">
            <a:avLst/>
          </a:prstGeom>
          <a:solidFill>
            <a:srgbClr val="FCB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182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2727325" y="1828800"/>
            <a:ext cx="673100" cy="371475"/>
          </a:xfrm>
          <a:prstGeom prst="rect">
            <a:avLst/>
          </a:prstGeom>
          <a:solidFill>
            <a:srgbClr val="FDD3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253</a:t>
            </a:r>
          </a:p>
          <a:p>
            <a:r>
              <a:rPr lang="pt-BR" sz="800" b="1" dirty="0"/>
              <a:t>G 211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492500" y="1828800"/>
            <a:ext cx="674688" cy="371475"/>
          </a:xfrm>
          <a:prstGeom prst="rect">
            <a:avLst/>
          </a:prstGeom>
          <a:solidFill>
            <a:srgbClr val="FEE2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254</a:t>
            </a:r>
          </a:p>
          <a:p>
            <a:r>
              <a:rPr lang="pt-BR" sz="800" b="1" dirty="0"/>
              <a:t>G 226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431800" y="2268141"/>
            <a:ext cx="674688" cy="371475"/>
          </a:xfrm>
          <a:prstGeom prst="rect">
            <a:avLst/>
          </a:prstGeom>
          <a:solidFill>
            <a:srgbClr val="B0004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176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1196975" y="2268141"/>
            <a:ext cx="674688" cy="371475"/>
          </a:xfrm>
          <a:prstGeom prst="rect">
            <a:avLst/>
          </a:prstGeom>
          <a:solidFill>
            <a:srgbClr val="C0336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51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107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962150" y="2268141"/>
            <a:ext cx="674688" cy="371475"/>
          </a:xfrm>
          <a:prstGeom prst="rect">
            <a:avLst/>
          </a:prstGeom>
          <a:solidFill>
            <a:srgbClr val="D77FA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215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162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2727325" y="2268141"/>
            <a:ext cx="673100" cy="371475"/>
          </a:xfrm>
          <a:prstGeom prst="rect">
            <a:avLst/>
          </a:prstGeom>
          <a:solidFill>
            <a:srgbClr val="EBBFD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191</a:t>
            </a:r>
          </a:p>
          <a:p>
            <a:r>
              <a:rPr lang="pt-BR" sz="800" b="1" dirty="0"/>
              <a:t>B 209</a:t>
            </a:r>
            <a:endParaRPr lang="de-DE" sz="800" b="1" dirty="0"/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3492500" y="2268141"/>
            <a:ext cx="674688" cy="371475"/>
          </a:xfrm>
          <a:prstGeom prst="rect">
            <a:avLst/>
          </a:prstGeom>
          <a:solidFill>
            <a:srgbClr val="F3D9E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243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227</a:t>
            </a:r>
            <a:endParaRPr lang="de-DE" sz="800" b="1" dirty="0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31800" y="2842022"/>
            <a:ext cx="674688" cy="371475"/>
          </a:xfrm>
          <a:prstGeom prst="rect">
            <a:avLst/>
          </a:prstGeom>
          <a:solidFill>
            <a:srgbClr val="7CCD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124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230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1196975" y="2842022"/>
            <a:ext cx="674688" cy="371475"/>
          </a:xfrm>
          <a:prstGeom prst="rect">
            <a:avLst/>
          </a:prstGeom>
          <a:solidFill>
            <a:srgbClr val="A4DCE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220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238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1962150" y="2842022"/>
            <a:ext cx="674688" cy="371475"/>
          </a:xfrm>
          <a:prstGeom prst="rect">
            <a:avLst/>
          </a:prstGeom>
          <a:solidFill>
            <a:srgbClr val="BDE6F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189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242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2727325" y="2842022"/>
            <a:ext cx="673100" cy="371475"/>
          </a:xfrm>
          <a:prstGeom prst="rect">
            <a:avLst/>
          </a:prstGeom>
          <a:solidFill>
            <a:srgbClr val="D7F0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215</a:t>
            </a:r>
          </a:p>
          <a:p>
            <a:r>
              <a:rPr lang="pt-BR" sz="800" b="1" dirty="0"/>
              <a:t>G 240</a:t>
            </a:r>
          </a:p>
          <a:p>
            <a:r>
              <a:rPr lang="pt-BR" sz="800" b="1" dirty="0"/>
              <a:t>B 247</a:t>
            </a:r>
            <a:endParaRPr lang="de-DE" sz="800" b="1" dirty="0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3492500" y="2842022"/>
            <a:ext cx="674688" cy="371475"/>
          </a:xfrm>
          <a:prstGeom prst="rect">
            <a:avLst/>
          </a:prstGeom>
          <a:solidFill>
            <a:srgbClr val="E5F5F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229</a:t>
            </a:r>
          </a:p>
          <a:p>
            <a:r>
              <a:rPr lang="pt-BR" sz="800" b="1" dirty="0"/>
              <a:t>G 245</a:t>
            </a:r>
          </a:p>
          <a:p>
            <a:r>
              <a:rPr lang="pt-BR" sz="800" b="1" dirty="0"/>
              <a:t>B 250</a:t>
            </a:r>
            <a:endParaRPr lang="de-DE" sz="800" b="1" dirty="0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431800" y="3280172"/>
            <a:ext cx="674688" cy="371475"/>
          </a:xfrm>
          <a:prstGeom prst="rect">
            <a:avLst/>
          </a:prstGeom>
          <a:solidFill>
            <a:srgbClr val="0080B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1196975" y="3280172"/>
            <a:ext cx="674688" cy="371475"/>
          </a:xfrm>
          <a:prstGeom prst="rect">
            <a:avLst/>
          </a:prstGeom>
          <a:solidFill>
            <a:srgbClr val="4DA6C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166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203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>
            <a:off x="1962150" y="3280172"/>
            <a:ext cx="674688" cy="371475"/>
          </a:xfrm>
          <a:prstGeom prst="rect">
            <a:avLst/>
          </a:prstGeom>
          <a:solidFill>
            <a:srgbClr val="8CC6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221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2727325" y="3280172"/>
            <a:ext cx="673100" cy="371475"/>
          </a:xfrm>
          <a:prstGeom prst="rect">
            <a:avLst/>
          </a:prstGeom>
          <a:solidFill>
            <a:srgbClr val="BFDFE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223</a:t>
            </a:r>
          </a:p>
          <a:p>
            <a:r>
              <a:rPr lang="pt-BR" sz="800" b="1" dirty="0"/>
              <a:t>B 236</a:t>
            </a:r>
            <a:endParaRPr lang="de-DE" sz="800" b="1" dirty="0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3492500" y="3280172"/>
            <a:ext cx="674688" cy="371475"/>
          </a:xfrm>
          <a:prstGeom prst="rect">
            <a:avLst/>
          </a:prstGeom>
          <a:solidFill>
            <a:srgbClr val="D9ECF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217</a:t>
            </a:r>
          </a:p>
          <a:p>
            <a:r>
              <a:rPr lang="pt-BR" sz="800" b="1" dirty="0"/>
              <a:t>G 236</a:t>
            </a:r>
          </a:p>
          <a:p>
            <a:r>
              <a:rPr lang="pt-BR" sz="800" b="1" dirty="0"/>
              <a:t>B 244</a:t>
            </a:r>
            <a:endParaRPr lang="de-DE" sz="800" b="1" dirty="0"/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>
            <a:off x="431800" y="3719513"/>
            <a:ext cx="674688" cy="371475"/>
          </a:xfrm>
          <a:prstGeom prst="rect">
            <a:avLst/>
          </a:prstGeom>
          <a:solidFill>
            <a:srgbClr val="00537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1196975" y="3719513"/>
            <a:ext cx="674688" cy="371475"/>
          </a:xfrm>
          <a:prstGeom prst="rect">
            <a:avLst/>
          </a:prstGeom>
          <a:solidFill>
            <a:srgbClr val="407E9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1962150" y="3719513"/>
            <a:ext cx="674688" cy="371475"/>
          </a:xfrm>
          <a:prstGeom prst="rect">
            <a:avLst/>
          </a:prstGeom>
          <a:solidFill>
            <a:srgbClr val="8CB1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192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2727325" y="3719513"/>
            <a:ext cx="673100" cy="371475"/>
          </a:xfrm>
          <a:prstGeom prst="rect">
            <a:avLst/>
          </a:prstGeom>
          <a:solidFill>
            <a:srgbClr val="BFD4D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212</a:t>
            </a:r>
          </a:p>
          <a:p>
            <a:r>
              <a:rPr lang="pt-BR" sz="800" b="1" dirty="0"/>
              <a:t>B 220</a:t>
            </a:r>
            <a:endParaRPr lang="de-DE" sz="800" b="1" dirty="0"/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3492500" y="3719513"/>
            <a:ext cx="674688" cy="371475"/>
          </a:xfrm>
          <a:prstGeom prst="rect">
            <a:avLst/>
          </a:prstGeom>
          <a:solidFill>
            <a:srgbClr val="D9E5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217</a:t>
            </a:r>
          </a:p>
          <a:p>
            <a:r>
              <a:rPr lang="pt-BR" sz="800" b="1" dirty="0"/>
              <a:t>G 229</a:t>
            </a:r>
          </a:p>
          <a:p>
            <a:r>
              <a:rPr lang="pt-BR" sz="800" b="1" dirty="0"/>
              <a:t>B 234</a:t>
            </a:r>
            <a:endParaRPr lang="de-DE" sz="800" b="1" dirty="0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572000" y="1390650"/>
            <a:ext cx="674688" cy="371475"/>
          </a:xfrm>
          <a:prstGeom prst="rect">
            <a:avLst/>
          </a:prstGeom>
          <a:solidFill>
            <a:srgbClr val="C6E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5337175" y="1390650"/>
            <a:ext cx="674688" cy="371475"/>
          </a:xfrm>
          <a:prstGeom prst="rect">
            <a:avLst/>
          </a:prstGeom>
          <a:solidFill>
            <a:srgbClr val="D7F3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215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243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6102350" y="1390650"/>
            <a:ext cx="674688" cy="371475"/>
          </a:xfrm>
          <a:prstGeom prst="rect">
            <a:avLst/>
          </a:prstGeom>
          <a:solidFill>
            <a:srgbClr val="E2F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226</a:t>
            </a:r>
          </a:p>
          <a:p>
            <a:r>
              <a:rPr lang="pt-BR" sz="800" b="1" dirty="0"/>
              <a:t>G 246</a:t>
            </a:r>
          </a:p>
          <a:p>
            <a:r>
              <a:rPr lang="pt-BR" sz="800" b="1" dirty="0"/>
              <a:t>B 127</a:t>
            </a:r>
            <a:endParaRPr lang="de-DE" sz="800" b="1" dirty="0"/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6867525" y="1390650"/>
            <a:ext cx="673100" cy="371475"/>
          </a:xfrm>
          <a:prstGeom prst="rect">
            <a:avLst/>
          </a:prstGeom>
          <a:solidFill>
            <a:srgbClr val="EEFA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238</a:t>
            </a:r>
          </a:p>
          <a:p>
            <a:r>
              <a:rPr lang="pt-BR" sz="800" b="1" dirty="0"/>
              <a:t>G 250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7632700" y="1390650"/>
            <a:ext cx="674688" cy="371475"/>
          </a:xfrm>
          <a:prstGeom prst="rect">
            <a:avLst/>
          </a:prstGeom>
          <a:solidFill>
            <a:srgbClr val="F4F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244</a:t>
            </a:r>
          </a:p>
          <a:p>
            <a:r>
              <a:rPr lang="pt-BR" sz="800" b="1" dirty="0"/>
              <a:t>G 252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4572000" y="1828800"/>
            <a:ext cx="674688" cy="371475"/>
          </a:xfrm>
          <a:prstGeom prst="rect">
            <a:avLst/>
          </a:prstGeom>
          <a:solidFill>
            <a:srgbClr val="89A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137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5337175" y="1828800"/>
            <a:ext cx="674688" cy="371475"/>
          </a:xfrm>
          <a:prstGeom prst="rect">
            <a:avLst/>
          </a:prstGeom>
          <a:solidFill>
            <a:srgbClr val="ADBF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173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6102350" y="1828800"/>
            <a:ext cx="674688" cy="371475"/>
          </a:xfrm>
          <a:prstGeom prst="rect">
            <a:avLst/>
          </a:prstGeom>
          <a:solidFill>
            <a:srgbClr val="C4D1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6867525" y="1828800"/>
            <a:ext cx="673100" cy="371475"/>
          </a:xfrm>
          <a:prstGeom prst="rect">
            <a:avLst/>
          </a:prstGeom>
          <a:solidFill>
            <a:srgbClr val="DBE4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219</a:t>
            </a:r>
          </a:p>
          <a:p>
            <a:r>
              <a:rPr lang="pt-BR" sz="800" b="1" dirty="0"/>
              <a:t>G 228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7632700" y="1828800"/>
            <a:ext cx="674688" cy="371475"/>
          </a:xfrm>
          <a:prstGeom prst="rect">
            <a:avLst/>
          </a:prstGeom>
          <a:solidFill>
            <a:srgbClr val="E7ED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231</a:t>
            </a:r>
          </a:p>
          <a:p>
            <a:r>
              <a:rPr lang="pt-BR" sz="800" b="1" dirty="0"/>
              <a:t>G 237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572000" y="2268141"/>
            <a:ext cx="674688" cy="371475"/>
          </a:xfrm>
          <a:prstGeom prst="rect">
            <a:avLst/>
          </a:prstGeom>
          <a:solidFill>
            <a:srgbClr val="00715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113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5337175" y="2268141"/>
            <a:ext cx="674688" cy="371475"/>
          </a:xfrm>
          <a:prstGeom prst="rect">
            <a:avLst/>
          </a:prstGeom>
          <a:solidFill>
            <a:srgbClr val="4D9C8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137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6102350" y="2268141"/>
            <a:ext cx="674688" cy="371475"/>
          </a:xfrm>
          <a:prstGeom prst="rect">
            <a:avLst/>
          </a:prstGeom>
          <a:solidFill>
            <a:srgbClr val="8CBFB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179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6867525" y="2268141"/>
            <a:ext cx="673100" cy="371475"/>
          </a:xfrm>
          <a:prstGeom prst="rect">
            <a:avLst/>
          </a:prstGeom>
          <a:solidFill>
            <a:srgbClr val="BFDBD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219</a:t>
            </a:r>
          </a:p>
          <a:p>
            <a:r>
              <a:rPr lang="pt-BR" sz="800" b="1" dirty="0"/>
              <a:t>B 213</a:t>
            </a:r>
            <a:endParaRPr lang="de-DE" sz="800" b="1" dirty="0"/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7632700" y="2268141"/>
            <a:ext cx="674688" cy="371475"/>
          </a:xfrm>
          <a:prstGeom prst="rect">
            <a:avLst/>
          </a:prstGeom>
          <a:solidFill>
            <a:srgbClr val="DAEA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218</a:t>
            </a:r>
          </a:p>
          <a:p>
            <a:r>
              <a:rPr lang="pt-BR" sz="800" b="1" dirty="0"/>
              <a:t>G 234</a:t>
            </a:r>
          </a:p>
          <a:p>
            <a:r>
              <a:rPr lang="pt-BR" sz="800" b="1" dirty="0"/>
              <a:t>B 231</a:t>
            </a:r>
            <a:endParaRPr lang="de-DE" sz="800" b="1" dirty="0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4572000" y="2842022"/>
            <a:ext cx="674688" cy="371475"/>
          </a:xfrm>
          <a:prstGeom prst="rect">
            <a:avLst/>
          </a:prstGeom>
          <a:solidFill>
            <a:srgbClr val="CC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204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153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5337175" y="2842022"/>
            <a:ext cx="674688" cy="371475"/>
          </a:xfrm>
          <a:prstGeom prst="rect">
            <a:avLst/>
          </a:prstGeom>
          <a:solidFill>
            <a:srgbClr val="DE59B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222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189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6102350" y="2842022"/>
            <a:ext cx="674688" cy="371475"/>
          </a:xfrm>
          <a:prstGeom prst="rect">
            <a:avLst/>
          </a:prstGeom>
          <a:solidFill>
            <a:srgbClr val="EB99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235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214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6867525" y="2842022"/>
            <a:ext cx="673100" cy="371475"/>
          </a:xfrm>
          <a:prstGeom prst="rect">
            <a:avLst/>
          </a:prstGeom>
          <a:solidFill>
            <a:srgbClr val="F5CC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245</a:t>
            </a:r>
          </a:p>
          <a:p>
            <a:r>
              <a:rPr lang="pt-BR" sz="800" b="1" dirty="0"/>
              <a:t>G 204</a:t>
            </a:r>
          </a:p>
          <a:p>
            <a:r>
              <a:rPr lang="pt-BR" sz="800" b="1" dirty="0"/>
              <a:t>B 235</a:t>
            </a:r>
            <a:endParaRPr lang="de-DE" sz="800" b="1" dirty="0"/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7632700" y="2842022"/>
            <a:ext cx="674688" cy="371475"/>
          </a:xfrm>
          <a:prstGeom prst="rect">
            <a:avLst/>
          </a:prstGeom>
          <a:solidFill>
            <a:srgbClr val="FAE5F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250</a:t>
            </a:r>
          </a:p>
          <a:p>
            <a:r>
              <a:rPr lang="pt-BR" sz="800" b="1" dirty="0"/>
              <a:t>G 229</a:t>
            </a:r>
          </a:p>
          <a:p>
            <a:r>
              <a:rPr lang="pt-BR" sz="800" b="1" dirty="0"/>
              <a:t>B 245</a:t>
            </a:r>
            <a:endParaRPr lang="de-DE" sz="800" b="1" dirty="0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4572000" y="3280172"/>
            <a:ext cx="674688" cy="371475"/>
          </a:xfrm>
          <a:prstGeom prst="rect">
            <a:avLst/>
          </a:prstGeom>
          <a:solidFill>
            <a:srgbClr val="76007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118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5337175" y="3280172"/>
            <a:ext cx="674688" cy="371475"/>
          </a:xfrm>
          <a:prstGeom prst="rect">
            <a:avLst/>
          </a:prstGeom>
          <a:solidFill>
            <a:srgbClr val="98409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6102350" y="3280172"/>
            <a:ext cx="674688" cy="371475"/>
          </a:xfrm>
          <a:prstGeom prst="rect">
            <a:avLst/>
          </a:prstGeom>
          <a:solidFill>
            <a:srgbClr val="BA7F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186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6867525" y="3280172"/>
            <a:ext cx="673100" cy="371475"/>
          </a:xfrm>
          <a:prstGeom prst="rect">
            <a:avLst/>
          </a:prstGeom>
          <a:solidFill>
            <a:srgbClr val="D6B2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214</a:t>
            </a:r>
          </a:p>
          <a:p>
            <a:r>
              <a:rPr lang="pt-BR" sz="800" b="1" dirty="0"/>
              <a:t>G 178</a:t>
            </a:r>
          </a:p>
          <a:p>
            <a:r>
              <a:rPr lang="pt-BR" sz="800" b="1" dirty="0"/>
              <a:t>B 214</a:t>
            </a:r>
            <a:endParaRPr lang="de-DE" sz="800" b="1" dirty="0"/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7632700" y="3280172"/>
            <a:ext cx="674688" cy="371475"/>
          </a:xfrm>
          <a:prstGeom prst="rect">
            <a:avLst/>
          </a:prstGeom>
          <a:solidFill>
            <a:srgbClr val="EBD9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235</a:t>
            </a:r>
            <a:endParaRPr lang="de-DE" sz="800" b="1" dirty="0"/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4572000" y="3719513"/>
            <a:ext cx="674688" cy="371475"/>
          </a:xfrm>
          <a:prstGeom prst="rect">
            <a:avLst/>
          </a:prstGeom>
          <a:solidFill>
            <a:srgbClr val="76005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118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84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5337175" y="3719513"/>
            <a:ext cx="674688" cy="371475"/>
          </a:xfrm>
          <a:prstGeom prst="rect">
            <a:avLst/>
          </a:prstGeom>
          <a:solidFill>
            <a:srgbClr val="9C4D8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136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8" name="Rectangle 100"/>
          <p:cNvSpPr>
            <a:spLocks noChangeArrowheads="1"/>
          </p:cNvSpPr>
          <p:nvPr/>
        </p:nvSpPr>
        <p:spPr bwMode="auto">
          <a:xfrm>
            <a:off x="6102350" y="3719513"/>
            <a:ext cx="674688" cy="371475"/>
          </a:xfrm>
          <a:prstGeom prst="rect">
            <a:avLst/>
          </a:prstGeom>
          <a:solidFill>
            <a:srgbClr val="C18C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178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9" name="Rectangle 101"/>
          <p:cNvSpPr>
            <a:spLocks noChangeArrowheads="1"/>
          </p:cNvSpPr>
          <p:nvPr/>
        </p:nvSpPr>
        <p:spPr bwMode="auto">
          <a:xfrm>
            <a:off x="6867525" y="3719513"/>
            <a:ext cx="673100" cy="371475"/>
          </a:xfrm>
          <a:prstGeom prst="rect">
            <a:avLst/>
          </a:prstGeom>
          <a:solidFill>
            <a:srgbClr val="DDBFD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221</a:t>
            </a:r>
          </a:p>
          <a:p>
            <a:r>
              <a:rPr lang="pt-BR" sz="800" b="1" dirty="0"/>
              <a:t>G 191</a:t>
            </a:r>
          </a:p>
          <a:p>
            <a:r>
              <a:rPr lang="pt-BR" sz="800" b="1" dirty="0"/>
              <a:t>B 212</a:t>
            </a:r>
            <a:endParaRPr lang="de-DE" sz="800" b="1" dirty="0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7632700" y="3719513"/>
            <a:ext cx="674688" cy="371475"/>
          </a:xfrm>
          <a:prstGeom prst="rect">
            <a:avLst/>
          </a:prstGeom>
          <a:solidFill>
            <a:srgbClr val="EBD9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230</a:t>
            </a:r>
            <a:endParaRPr lang="de-DE" sz="800" b="1" dirty="0"/>
          </a:p>
        </p:txBody>
      </p:sp>
      <p:sp>
        <p:nvSpPr>
          <p:cNvPr id="53351" name="Rectangle 103"/>
          <p:cNvSpPr>
            <a:spLocks noChangeArrowheads="1"/>
          </p:cNvSpPr>
          <p:nvPr/>
        </p:nvSpPr>
        <p:spPr bwMode="auto">
          <a:xfrm>
            <a:off x="4572000" y="850106"/>
            <a:ext cx="674688" cy="371475"/>
          </a:xfrm>
          <a:prstGeom prst="rect">
            <a:avLst/>
          </a:prstGeom>
          <a:solidFill>
            <a:srgbClr val="08080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2" name="Rectangle 104"/>
          <p:cNvSpPr>
            <a:spLocks noChangeArrowheads="1"/>
          </p:cNvSpPr>
          <p:nvPr/>
        </p:nvSpPr>
        <p:spPr bwMode="auto">
          <a:xfrm>
            <a:off x="5337175" y="850106"/>
            <a:ext cx="674688" cy="371475"/>
          </a:xfrm>
          <a:prstGeom prst="rect">
            <a:avLst/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95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95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95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6102350" y="850106"/>
            <a:ext cx="674688" cy="37147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4" name="Rectangle 106"/>
          <p:cNvSpPr>
            <a:spLocks noChangeArrowheads="1"/>
          </p:cNvSpPr>
          <p:nvPr/>
        </p:nvSpPr>
        <p:spPr bwMode="auto">
          <a:xfrm>
            <a:off x="6867525" y="850106"/>
            <a:ext cx="673100" cy="37147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192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5" name="Rectangle 107"/>
          <p:cNvSpPr>
            <a:spLocks noChangeArrowheads="1"/>
          </p:cNvSpPr>
          <p:nvPr/>
        </p:nvSpPr>
        <p:spPr bwMode="auto">
          <a:xfrm>
            <a:off x="7632700" y="850106"/>
            <a:ext cx="674688" cy="371475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221</a:t>
            </a:r>
          </a:p>
          <a:p>
            <a:r>
              <a:rPr lang="pt-BR" sz="800" b="1" dirty="0"/>
              <a:t>G 221</a:t>
            </a:r>
          </a:p>
          <a:p>
            <a:r>
              <a:rPr lang="pt-BR" sz="800" b="1" dirty="0"/>
              <a:t>B 221</a:t>
            </a:r>
            <a:endParaRPr lang="de-DE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16_9">
  <a:themeElements>
    <a:clrScheme name="InA-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BC13B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InA-Praesentation_TUBraunschweig_PPT2007_Folienpool_16_9</Template>
  <TotalTime>0</TotalTime>
  <Words>491</Words>
  <Application>Microsoft Office PowerPoint</Application>
  <PresentationFormat>Bildschirmpräsentation (16:9)</PresentationFormat>
  <Paragraphs>211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Wingdings</vt:lpstr>
      <vt:lpstr>TUBraunschweig_PPT2007_Folienpool_16_9</vt:lpstr>
      <vt:lpstr>PowerPoint-Präsentation</vt:lpstr>
      <vt:lpstr>Hier steht eine einzeilige Headline</vt:lpstr>
      <vt:lpstr>Agenda Kapiteltrennung </vt:lpstr>
      <vt:lpstr>Farben der TU Braunschweig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Shreyas Guruprasad</dc:creator>
  <cp:lastModifiedBy>Sabine Langer</cp:lastModifiedBy>
  <cp:revision>9</cp:revision>
  <dcterms:created xsi:type="dcterms:W3CDTF">2019-03-13T10:47:11Z</dcterms:created>
  <dcterms:modified xsi:type="dcterms:W3CDTF">2019-12-13T10:02:06Z</dcterms:modified>
</cp:coreProperties>
</file>