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1" r:id="rId6"/>
    <p:sldId id="262" r:id="rId7"/>
    <p:sldId id="263" r:id="rId8"/>
    <p:sldId id="267" r:id="rId9"/>
    <p:sldId id="265" r:id="rId10"/>
    <p:sldId id="266" r:id="rId11"/>
  </p:sldIdLst>
  <p:sldSz cx="18288000" cy="10287000"/>
  <p:notesSz cx="6858000" cy="9144000"/>
  <p:embeddedFontLst>
    <p:embeddedFont>
      <p:font typeface="Clear Sans Regular Bold" panose="020B0604020202020204" charset="0"/>
      <p:regular r:id="rId13"/>
    </p:embeddedFont>
    <p:embeddedFont>
      <p:font typeface="Gadugi" panose="020B0502040204020203" pitchFamily="34" charset="0"/>
      <p:regular r:id="rId14"/>
      <p:bold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0378FE-20D7-456F-B80F-127856DAFEC8}" v="27" dt="2024-06-04T21:25:25.4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varScale="1">
        <p:scale>
          <a:sx n="40" d="100"/>
          <a:sy n="40" d="100"/>
        </p:scale>
        <p:origin x="85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man Singh" userId="d741075f29db9557" providerId="LiveId" clId="{180378FE-20D7-456F-B80F-127856DAFEC8}"/>
    <pc:docChg chg="undo custSel delSld modSld">
      <pc:chgData name="Herman Singh" userId="d741075f29db9557" providerId="LiveId" clId="{180378FE-20D7-456F-B80F-127856DAFEC8}" dt="2024-06-04T21:25:35.771" v="54"/>
      <pc:docMkLst>
        <pc:docMk/>
      </pc:docMkLst>
      <pc:sldChg chg="modSp mod">
        <pc:chgData name="Herman Singh" userId="d741075f29db9557" providerId="LiveId" clId="{180378FE-20D7-456F-B80F-127856DAFEC8}" dt="2024-06-04T21:19:56.470" v="12" actId="20577"/>
        <pc:sldMkLst>
          <pc:docMk/>
          <pc:sldMk cId="0" sldId="256"/>
        </pc:sldMkLst>
        <pc:spChg chg="mod">
          <ac:chgData name="Herman Singh" userId="d741075f29db9557" providerId="LiveId" clId="{180378FE-20D7-456F-B80F-127856DAFEC8}" dt="2024-06-04T21:19:56.470" v="12" actId="20577"/>
          <ac:spMkLst>
            <pc:docMk/>
            <pc:sldMk cId="0" sldId="256"/>
            <ac:spMk id="24" creationId="{00000000-0000-0000-0000-000000000000}"/>
          </ac:spMkLst>
        </pc:spChg>
        <pc:grpChg chg="mod">
          <ac:chgData name="Herman Singh" userId="d741075f29db9557" providerId="LiveId" clId="{180378FE-20D7-456F-B80F-127856DAFEC8}" dt="2024-06-04T21:19:36.775" v="0" actId="1076"/>
          <ac:grpSpMkLst>
            <pc:docMk/>
            <pc:sldMk cId="0" sldId="256"/>
            <ac:grpSpMk id="20" creationId="{00000000-0000-0000-0000-000000000000}"/>
          </ac:grpSpMkLst>
        </pc:grpChg>
      </pc:sldChg>
      <pc:sldChg chg="modNotesTx">
        <pc:chgData name="Herman Singh" userId="d741075f29db9557" providerId="LiveId" clId="{180378FE-20D7-456F-B80F-127856DAFEC8}" dt="2024-06-04T21:20:18.129" v="13"/>
        <pc:sldMkLst>
          <pc:docMk/>
          <pc:sldMk cId="0" sldId="257"/>
        </pc:sldMkLst>
      </pc:sldChg>
      <pc:sldChg chg="addSp delSp modSp mod">
        <pc:chgData name="Herman Singh" userId="d741075f29db9557" providerId="LiveId" clId="{180378FE-20D7-456F-B80F-127856DAFEC8}" dt="2024-06-04T21:20:49.466" v="17"/>
        <pc:sldMkLst>
          <pc:docMk/>
          <pc:sldMk cId="0" sldId="258"/>
        </pc:sldMkLst>
        <pc:spChg chg="add del mod">
          <ac:chgData name="Herman Singh" userId="d741075f29db9557" providerId="LiveId" clId="{180378FE-20D7-456F-B80F-127856DAFEC8}" dt="2024-06-04T21:20:44.838" v="16" actId="478"/>
          <ac:spMkLst>
            <pc:docMk/>
            <pc:sldMk cId="0" sldId="258"/>
            <ac:spMk id="34" creationId="{C27FEDF7-1269-55B9-7369-9E6F2A73B3FF}"/>
          </ac:spMkLst>
        </pc:spChg>
        <pc:spChg chg="add mod">
          <ac:chgData name="Herman Singh" userId="d741075f29db9557" providerId="LiveId" clId="{180378FE-20D7-456F-B80F-127856DAFEC8}" dt="2024-06-04T21:20:49.466" v="17"/>
          <ac:spMkLst>
            <pc:docMk/>
            <pc:sldMk cId="0" sldId="258"/>
            <ac:spMk id="35" creationId="{8B4632F7-9A0A-A8C8-5B91-3E7385ADFBB1}"/>
          </ac:spMkLst>
        </pc:spChg>
      </pc:sldChg>
      <pc:sldChg chg="addSp modSp mod modNotesTx">
        <pc:chgData name="Herman Singh" userId="d741075f29db9557" providerId="LiveId" clId="{180378FE-20D7-456F-B80F-127856DAFEC8}" dt="2024-06-04T21:21:55.617" v="24"/>
        <pc:sldMkLst>
          <pc:docMk/>
          <pc:sldMk cId="0" sldId="259"/>
        </pc:sldMkLst>
        <pc:spChg chg="add mod">
          <ac:chgData name="Herman Singh" userId="d741075f29db9557" providerId="LiveId" clId="{180378FE-20D7-456F-B80F-127856DAFEC8}" dt="2024-06-04T21:21:12.252" v="19" actId="1076"/>
          <ac:spMkLst>
            <pc:docMk/>
            <pc:sldMk cId="0" sldId="259"/>
            <ac:spMk id="22" creationId="{D7D2184E-9F12-E9E2-24B2-FAD39DD0CE06}"/>
          </ac:spMkLst>
        </pc:spChg>
        <pc:spChg chg="add mod">
          <ac:chgData name="Herman Singh" userId="d741075f29db9557" providerId="LiveId" clId="{180378FE-20D7-456F-B80F-127856DAFEC8}" dt="2024-06-04T21:21:19.441" v="20"/>
          <ac:spMkLst>
            <pc:docMk/>
            <pc:sldMk cId="0" sldId="259"/>
            <ac:spMk id="23" creationId="{3F3C7C8A-4DD4-4911-D156-526C17FA68D8}"/>
          </ac:spMkLst>
        </pc:spChg>
        <pc:spChg chg="add mod">
          <ac:chgData name="Herman Singh" userId="d741075f29db9557" providerId="LiveId" clId="{180378FE-20D7-456F-B80F-127856DAFEC8}" dt="2024-06-04T21:21:37.055" v="22" actId="1076"/>
          <ac:spMkLst>
            <pc:docMk/>
            <pc:sldMk cId="0" sldId="259"/>
            <ac:spMk id="24" creationId="{73AA2AB6-FBA7-2A57-4A6F-90A024DF6484}"/>
          </ac:spMkLst>
        </pc:spChg>
        <pc:spChg chg="add mod">
          <ac:chgData name="Herman Singh" userId="d741075f29db9557" providerId="LiveId" clId="{180378FE-20D7-456F-B80F-127856DAFEC8}" dt="2024-06-04T21:21:43.197" v="23"/>
          <ac:spMkLst>
            <pc:docMk/>
            <pc:sldMk cId="0" sldId="259"/>
            <ac:spMk id="25" creationId="{234D8D9B-953F-1DE7-A7D1-8E03A354126B}"/>
          </ac:spMkLst>
        </pc:spChg>
      </pc:sldChg>
      <pc:sldChg chg="del">
        <pc:chgData name="Herman Singh" userId="d741075f29db9557" providerId="LiveId" clId="{180378FE-20D7-456F-B80F-127856DAFEC8}" dt="2024-06-04T21:22:32.215" v="25" actId="2696"/>
        <pc:sldMkLst>
          <pc:docMk/>
          <pc:sldMk cId="0" sldId="260"/>
        </pc:sldMkLst>
      </pc:sldChg>
      <pc:sldChg chg="addSp modSp modNotesTx">
        <pc:chgData name="Herman Singh" userId="d741075f29db9557" providerId="LiveId" clId="{180378FE-20D7-456F-B80F-127856DAFEC8}" dt="2024-06-04T21:23:12.197" v="31"/>
        <pc:sldMkLst>
          <pc:docMk/>
          <pc:sldMk cId="0" sldId="261"/>
        </pc:sldMkLst>
        <pc:spChg chg="add mod">
          <ac:chgData name="Herman Singh" userId="d741075f29db9557" providerId="LiveId" clId="{180378FE-20D7-456F-B80F-127856DAFEC8}" dt="2024-06-04T21:22:44.467" v="26"/>
          <ac:spMkLst>
            <pc:docMk/>
            <pc:sldMk cId="0" sldId="261"/>
            <ac:spMk id="39" creationId="{13999B51-727F-5901-2645-5E71CD7B30DE}"/>
          </ac:spMkLst>
        </pc:spChg>
        <pc:spChg chg="add mod">
          <ac:chgData name="Herman Singh" userId="d741075f29db9557" providerId="LiveId" clId="{180378FE-20D7-456F-B80F-127856DAFEC8}" dt="2024-06-04T21:22:49.214" v="27"/>
          <ac:spMkLst>
            <pc:docMk/>
            <pc:sldMk cId="0" sldId="261"/>
            <ac:spMk id="40" creationId="{640001E5-F786-24DD-CDD1-86FBEB756426}"/>
          </ac:spMkLst>
        </pc:spChg>
        <pc:spChg chg="add mod">
          <ac:chgData name="Herman Singh" userId="d741075f29db9557" providerId="LiveId" clId="{180378FE-20D7-456F-B80F-127856DAFEC8}" dt="2024-06-04T21:22:53.483" v="28"/>
          <ac:spMkLst>
            <pc:docMk/>
            <pc:sldMk cId="0" sldId="261"/>
            <ac:spMk id="41" creationId="{B41648C3-B618-5435-16F1-994F1B152120}"/>
          </ac:spMkLst>
        </pc:spChg>
        <pc:spChg chg="add mod">
          <ac:chgData name="Herman Singh" userId="d741075f29db9557" providerId="LiveId" clId="{180378FE-20D7-456F-B80F-127856DAFEC8}" dt="2024-06-04T21:23:00.091" v="29"/>
          <ac:spMkLst>
            <pc:docMk/>
            <pc:sldMk cId="0" sldId="261"/>
            <ac:spMk id="42" creationId="{710E062C-95E5-0C59-96EC-F36CA7AC5BBB}"/>
          </ac:spMkLst>
        </pc:spChg>
        <pc:spChg chg="add mod">
          <ac:chgData name="Herman Singh" userId="d741075f29db9557" providerId="LiveId" clId="{180378FE-20D7-456F-B80F-127856DAFEC8}" dt="2024-06-04T21:23:04.919" v="30"/>
          <ac:spMkLst>
            <pc:docMk/>
            <pc:sldMk cId="0" sldId="261"/>
            <ac:spMk id="43" creationId="{53AFC77F-FBB8-A529-E412-3D7A2200AE69}"/>
          </ac:spMkLst>
        </pc:spChg>
      </pc:sldChg>
      <pc:sldChg chg="addSp modSp modNotesTx">
        <pc:chgData name="Herman Singh" userId="d741075f29db9557" providerId="LiveId" clId="{180378FE-20D7-456F-B80F-127856DAFEC8}" dt="2024-06-04T21:24:15.271" v="39"/>
        <pc:sldMkLst>
          <pc:docMk/>
          <pc:sldMk cId="0" sldId="262"/>
        </pc:sldMkLst>
        <pc:spChg chg="add mod">
          <ac:chgData name="Herman Singh" userId="d741075f29db9557" providerId="LiveId" clId="{180378FE-20D7-456F-B80F-127856DAFEC8}" dt="2024-06-04T21:23:42.641" v="32"/>
          <ac:spMkLst>
            <pc:docMk/>
            <pc:sldMk cId="0" sldId="262"/>
            <ac:spMk id="14" creationId="{AD04CC1E-662C-55B6-B3CA-DEE0DFACFA27}"/>
          </ac:spMkLst>
        </pc:spChg>
        <pc:spChg chg="add mod">
          <ac:chgData name="Herman Singh" userId="d741075f29db9557" providerId="LiveId" clId="{180378FE-20D7-456F-B80F-127856DAFEC8}" dt="2024-06-04T21:23:46.229" v="33"/>
          <ac:spMkLst>
            <pc:docMk/>
            <pc:sldMk cId="0" sldId="262"/>
            <ac:spMk id="15" creationId="{B178E891-4D1F-2090-D0AA-1B43E127E079}"/>
          </ac:spMkLst>
        </pc:spChg>
        <pc:spChg chg="add mod">
          <ac:chgData name="Herman Singh" userId="d741075f29db9557" providerId="LiveId" clId="{180378FE-20D7-456F-B80F-127856DAFEC8}" dt="2024-06-04T21:23:51.848" v="34"/>
          <ac:spMkLst>
            <pc:docMk/>
            <pc:sldMk cId="0" sldId="262"/>
            <ac:spMk id="16" creationId="{A882B56D-BE27-4B5D-B625-BFA656A456F4}"/>
          </ac:spMkLst>
        </pc:spChg>
        <pc:spChg chg="add mod">
          <ac:chgData name="Herman Singh" userId="d741075f29db9557" providerId="LiveId" clId="{180378FE-20D7-456F-B80F-127856DAFEC8}" dt="2024-06-04T21:23:54.784" v="35"/>
          <ac:spMkLst>
            <pc:docMk/>
            <pc:sldMk cId="0" sldId="262"/>
            <ac:spMk id="17" creationId="{88B9F855-48BC-391B-B415-3F7FD6640976}"/>
          </ac:spMkLst>
        </pc:spChg>
        <pc:spChg chg="add mod">
          <ac:chgData name="Herman Singh" userId="d741075f29db9557" providerId="LiveId" clId="{180378FE-20D7-456F-B80F-127856DAFEC8}" dt="2024-06-04T21:23:59.985" v="36"/>
          <ac:spMkLst>
            <pc:docMk/>
            <pc:sldMk cId="0" sldId="262"/>
            <ac:spMk id="18" creationId="{99279A0F-DDA0-3C40-41E9-3ED02F07B84D}"/>
          </ac:spMkLst>
        </pc:spChg>
        <pc:spChg chg="add mod">
          <ac:chgData name="Herman Singh" userId="d741075f29db9557" providerId="LiveId" clId="{180378FE-20D7-456F-B80F-127856DAFEC8}" dt="2024-06-04T21:24:05.536" v="37"/>
          <ac:spMkLst>
            <pc:docMk/>
            <pc:sldMk cId="0" sldId="262"/>
            <ac:spMk id="19" creationId="{81FDDA46-F155-D8B5-2C12-720180B8BE83}"/>
          </ac:spMkLst>
        </pc:spChg>
        <pc:spChg chg="add mod">
          <ac:chgData name="Herman Singh" userId="d741075f29db9557" providerId="LiveId" clId="{180378FE-20D7-456F-B80F-127856DAFEC8}" dt="2024-06-04T21:24:08.909" v="38"/>
          <ac:spMkLst>
            <pc:docMk/>
            <pc:sldMk cId="0" sldId="262"/>
            <ac:spMk id="20" creationId="{55557F12-4BA6-49E1-E252-6DBC5C9CF34D}"/>
          </ac:spMkLst>
        </pc:spChg>
      </pc:sldChg>
      <pc:sldChg chg="addSp modSp modNotesTx">
        <pc:chgData name="Herman Singh" userId="d741075f29db9557" providerId="LiveId" clId="{180378FE-20D7-456F-B80F-127856DAFEC8}" dt="2024-06-04T21:24:31.566" v="41"/>
        <pc:sldMkLst>
          <pc:docMk/>
          <pc:sldMk cId="0" sldId="263"/>
        </pc:sldMkLst>
        <pc:picChg chg="add mod">
          <ac:chgData name="Herman Singh" userId="d741075f29db9557" providerId="LiveId" clId="{180378FE-20D7-456F-B80F-127856DAFEC8}" dt="2024-06-04T21:24:24.936" v="40"/>
          <ac:picMkLst>
            <pc:docMk/>
            <pc:sldMk cId="0" sldId="263"/>
            <ac:picMk id="27" creationId="{A01A2AA8-0578-F19A-919B-6A7F82F4B3DA}"/>
          </ac:picMkLst>
        </pc:picChg>
      </pc:sldChg>
      <pc:sldChg chg="addSp delSp modSp mod modNotesTx">
        <pc:chgData name="Herman Singh" userId="d741075f29db9557" providerId="LiveId" clId="{180378FE-20D7-456F-B80F-127856DAFEC8}" dt="2024-06-04T21:25:35.771" v="54"/>
        <pc:sldMkLst>
          <pc:docMk/>
          <pc:sldMk cId="0" sldId="265"/>
        </pc:sldMkLst>
        <pc:spChg chg="add del mod">
          <ac:chgData name="Herman Singh" userId="d741075f29db9557" providerId="LiveId" clId="{180378FE-20D7-456F-B80F-127856DAFEC8}" dt="2024-06-04T21:25:00.075" v="47" actId="478"/>
          <ac:spMkLst>
            <pc:docMk/>
            <pc:sldMk cId="0" sldId="265"/>
            <ac:spMk id="17" creationId="{FCED132E-92FD-8EA5-E6D6-3EDF70347C83}"/>
          </ac:spMkLst>
        </pc:spChg>
        <pc:spChg chg="add del mod">
          <ac:chgData name="Herman Singh" userId="d741075f29db9557" providerId="LiveId" clId="{180378FE-20D7-456F-B80F-127856DAFEC8}" dt="2024-06-04T21:24:58.790" v="46" actId="478"/>
          <ac:spMkLst>
            <pc:docMk/>
            <pc:sldMk cId="0" sldId="265"/>
            <ac:spMk id="18" creationId="{77CAB538-E89A-8770-5D50-FB9692FB419E}"/>
          </ac:spMkLst>
        </pc:spChg>
        <pc:spChg chg="mod">
          <ac:chgData name="Herman Singh" userId="d741075f29db9557" providerId="LiveId" clId="{180378FE-20D7-456F-B80F-127856DAFEC8}" dt="2024-06-04T21:25:05.462" v="48"/>
          <ac:spMkLst>
            <pc:docMk/>
            <pc:sldMk cId="0" sldId="265"/>
            <ac:spMk id="26" creationId="{8A0E249E-72BF-028A-12CF-27D17ABB4071}"/>
          </ac:spMkLst>
        </pc:spChg>
        <pc:spChg chg="mod">
          <ac:chgData name="Herman Singh" userId="d741075f29db9557" providerId="LiveId" clId="{180378FE-20D7-456F-B80F-127856DAFEC8}" dt="2024-06-04T21:25:05.462" v="48"/>
          <ac:spMkLst>
            <pc:docMk/>
            <pc:sldMk cId="0" sldId="265"/>
            <ac:spMk id="27" creationId="{6942BBC3-48D5-3B3D-CFC0-EC2B6D38F179}"/>
          </ac:spMkLst>
        </pc:spChg>
        <pc:spChg chg="mod">
          <ac:chgData name="Herman Singh" userId="d741075f29db9557" providerId="LiveId" clId="{180378FE-20D7-456F-B80F-127856DAFEC8}" dt="2024-06-04T21:25:12.232" v="49"/>
          <ac:spMkLst>
            <pc:docMk/>
            <pc:sldMk cId="0" sldId="265"/>
            <ac:spMk id="29" creationId="{30012D05-D955-D537-5927-CA832230534B}"/>
          </ac:spMkLst>
        </pc:spChg>
        <pc:spChg chg="mod">
          <ac:chgData name="Herman Singh" userId="d741075f29db9557" providerId="LiveId" clId="{180378FE-20D7-456F-B80F-127856DAFEC8}" dt="2024-06-04T21:25:12.232" v="49"/>
          <ac:spMkLst>
            <pc:docMk/>
            <pc:sldMk cId="0" sldId="265"/>
            <ac:spMk id="30" creationId="{BA4C2A9F-0F7C-CB31-2D2C-D840536D14D6}"/>
          </ac:spMkLst>
        </pc:spChg>
        <pc:spChg chg="add mod">
          <ac:chgData name="Herman Singh" userId="d741075f29db9557" providerId="LiveId" clId="{180378FE-20D7-456F-B80F-127856DAFEC8}" dt="2024-06-04T21:25:20.764" v="50"/>
          <ac:spMkLst>
            <pc:docMk/>
            <pc:sldMk cId="0" sldId="265"/>
            <ac:spMk id="31" creationId="{65CD9673-61EA-0AED-C70F-84B9E242298B}"/>
          </ac:spMkLst>
        </pc:spChg>
        <pc:spChg chg="add mod">
          <ac:chgData name="Herman Singh" userId="d741075f29db9557" providerId="LiveId" clId="{180378FE-20D7-456F-B80F-127856DAFEC8}" dt="2024-06-04T21:25:25.406" v="51"/>
          <ac:spMkLst>
            <pc:docMk/>
            <pc:sldMk cId="0" sldId="265"/>
            <ac:spMk id="32" creationId="{1238CEA9-A035-CDD6-0D65-EB9EB89CEDC6}"/>
          </ac:spMkLst>
        </pc:spChg>
        <pc:spChg chg="add del">
          <ac:chgData name="Herman Singh" userId="d741075f29db9557" providerId="LiveId" clId="{180378FE-20D7-456F-B80F-127856DAFEC8}" dt="2024-06-04T21:25:34.484" v="53" actId="22"/>
          <ac:spMkLst>
            <pc:docMk/>
            <pc:sldMk cId="0" sldId="265"/>
            <ac:spMk id="34" creationId="{000FE880-B3D5-CA3E-3C79-A69879FD5CE1}"/>
          </ac:spMkLst>
        </pc:spChg>
        <pc:grpChg chg="add mod">
          <ac:chgData name="Herman Singh" userId="d741075f29db9557" providerId="LiveId" clId="{180378FE-20D7-456F-B80F-127856DAFEC8}" dt="2024-06-04T21:25:05.462" v="48"/>
          <ac:grpSpMkLst>
            <pc:docMk/>
            <pc:sldMk cId="0" sldId="265"/>
            <ac:grpSpMk id="19" creationId="{E51587DD-8309-EB2D-F250-7E263C3549E2}"/>
          </ac:grpSpMkLst>
        </pc:grpChg>
        <pc:grpChg chg="add mod">
          <ac:chgData name="Herman Singh" userId="d741075f29db9557" providerId="LiveId" clId="{180378FE-20D7-456F-B80F-127856DAFEC8}" dt="2024-06-04T21:25:12.232" v="49"/>
          <ac:grpSpMkLst>
            <pc:docMk/>
            <pc:sldMk cId="0" sldId="265"/>
            <ac:grpSpMk id="28" creationId="{D1CF6AF7-83A2-050B-72EF-493C82BE2F7B}"/>
          </ac:grpSpMkLst>
        </pc:grpChg>
      </pc:sldChg>
      <pc:sldChg chg="addSp modSp modNotesTx">
        <pc:chgData name="Herman Singh" userId="d741075f29db9557" providerId="LiveId" clId="{180378FE-20D7-456F-B80F-127856DAFEC8}" dt="2024-06-04T21:24:42.050" v="43"/>
        <pc:sldMkLst>
          <pc:docMk/>
          <pc:sldMk cId="2453851658" sldId="267"/>
        </pc:sldMkLst>
        <pc:picChg chg="add mod">
          <ac:chgData name="Herman Singh" userId="d741075f29db9557" providerId="LiveId" clId="{180378FE-20D7-456F-B80F-127856DAFEC8}" dt="2024-06-04T21:24:37.328" v="42"/>
          <ac:picMkLst>
            <pc:docMk/>
            <pc:sldMk cId="2453851658" sldId="267"/>
            <ac:picMk id="27" creationId="{362580FE-4132-E9E5-BEA9-667898C9066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04.06.2024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7.jpeg"/><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287651" y="802644"/>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Social Buzz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5" name="TextBox 34">
            <a:extLst>
              <a:ext uri="{FF2B5EF4-FFF2-40B4-BE49-F238E27FC236}">
                <a16:creationId xmlns:a16="http://schemas.microsoft.com/office/drawing/2014/main" id="{8B4632F7-9A0A-A8C8-5B91-3E7385ADFBB1}"/>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3">
            <a:extLst>
              <a:ext uri="{FF2B5EF4-FFF2-40B4-BE49-F238E27FC236}">
                <a16:creationId xmlns:a16="http://schemas.microsoft.com/office/drawing/2014/main" id="{D7D2184E-9F12-E9E2-24B2-FAD39DD0CE06}"/>
              </a:ext>
            </a:extLst>
          </p:cNvPr>
          <p:cNvSpPr txBox="1"/>
          <p:nvPr/>
        </p:nvSpPr>
        <p:spPr>
          <a:xfrm>
            <a:off x="2948140" y="5062399"/>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3" name="TextBox 24">
            <a:extLst>
              <a:ext uri="{FF2B5EF4-FFF2-40B4-BE49-F238E27FC236}">
                <a16:creationId xmlns:a16="http://schemas.microsoft.com/office/drawing/2014/main" id="{3F3C7C8A-4DD4-4911-D156-526C17FA68D8}"/>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4" name="TextBox 22">
            <a:extLst>
              <a:ext uri="{FF2B5EF4-FFF2-40B4-BE49-F238E27FC236}">
                <a16:creationId xmlns:a16="http://schemas.microsoft.com/office/drawing/2014/main" id="{73AA2AB6-FBA7-2A57-4A6F-90A024DF6484}"/>
              </a:ext>
            </a:extLst>
          </p:cNvPr>
          <p:cNvSpPr txBox="1"/>
          <p:nvPr/>
        </p:nvSpPr>
        <p:spPr>
          <a:xfrm>
            <a:off x="2914718" y="7871226"/>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5" name="TextBox 26">
            <a:extLst>
              <a:ext uri="{FF2B5EF4-FFF2-40B4-BE49-F238E27FC236}">
                <a16:creationId xmlns:a16="http://schemas.microsoft.com/office/drawing/2014/main" id="{234D8D9B-953F-1DE7-A7D1-8E03A354126B}"/>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6">
            <a:extLst>
              <a:ext uri="{FF2B5EF4-FFF2-40B4-BE49-F238E27FC236}">
                <a16:creationId xmlns:a16="http://schemas.microsoft.com/office/drawing/2014/main" id="{13999B51-727F-5901-2645-5E71CD7B30DE}"/>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dirty="0">
                <a:solidFill>
                  <a:srgbClr val="FFFFFF"/>
                </a:solidFill>
                <a:latin typeface="Gadugi" panose="020B0502040204020203" pitchFamily="34" charset="0"/>
                <a:ea typeface="Gadugi" panose="020B0502040204020203" pitchFamily="34" charset="0"/>
              </a:rPr>
              <a:t>Data Understanding</a:t>
            </a:r>
          </a:p>
        </p:txBody>
      </p:sp>
      <p:sp>
        <p:nvSpPr>
          <p:cNvPr id="40" name="TextBox 34">
            <a:extLst>
              <a:ext uri="{FF2B5EF4-FFF2-40B4-BE49-F238E27FC236}">
                <a16:creationId xmlns:a16="http://schemas.microsoft.com/office/drawing/2014/main" id="{640001E5-F786-24DD-CDD1-86FBEB756426}"/>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3">
            <a:extLst>
              <a:ext uri="{FF2B5EF4-FFF2-40B4-BE49-F238E27FC236}">
                <a16:creationId xmlns:a16="http://schemas.microsoft.com/office/drawing/2014/main" id="{B41648C3-B618-5435-16F1-994F1B152120}"/>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2" name="TextBox 37">
            <a:extLst>
              <a:ext uri="{FF2B5EF4-FFF2-40B4-BE49-F238E27FC236}">
                <a16:creationId xmlns:a16="http://schemas.microsoft.com/office/drawing/2014/main" id="{710E062C-95E5-0C59-96EC-F36CA7AC5BBB}"/>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53AFC77F-FBB8-A529-E412-3D7A2200AE69}"/>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AD04CC1E-662C-55B6-B3CA-DEE0DFACFA27}"/>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5" name="TextBox 2">
            <a:extLst>
              <a:ext uri="{FF2B5EF4-FFF2-40B4-BE49-F238E27FC236}">
                <a16:creationId xmlns:a16="http://schemas.microsoft.com/office/drawing/2014/main" id="{B178E891-4D1F-2090-D0AA-1B43E127E079}"/>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6" name="TextBox 15">
            <a:extLst>
              <a:ext uri="{FF2B5EF4-FFF2-40B4-BE49-F238E27FC236}">
                <a16:creationId xmlns:a16="http://schemas.microsoft.com/office/drawing/2014/main" id="{A882B56D-BE27-4B5D-B625-BFA656A456F4}"/>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7" name="TextBox 14">
            <a:extLst>
              <a:ext uri="{FF2B5EF4-FFF2-40B4-BE49-F238E27FC236}">
                <a16:creationId xmlns:a16="http://schemas.microsoft.com/office/drawing/2014/main" id="{88B9F855-48BC-391B-B415-3F7FD6640976}"/>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9" name="TextBox 19">
            <a:extLst>
              <a:ext uri="{FF2B5EF4-FFF2-40B4-BE49-F238E27FC236}">
                <a16:creationId xmlns:a16="http://schemas.microsoft.com/office/drawing/2014/main" id="{81FDDA46-F155-D8B5-2C12-720180B8BE83}"/>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
        <p:nvSpPr>
          <p:cNvPr id="20" name="TextBox 19">
            <a:extLst>
              <a:ext uri="{FF2B5EF4-FFF2-40B4-BE49-F238E27FC236}">
                <a16:creationId xmlns:a16="http://schemas.microsoft.com/office/drawing/2014/main" id="{55557F12-4BA6-49E1-E252-6DBC5C9CF34D}"/>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MONTH WITH </a:t>
            </a:r>
          </a:p>
          <a:p>
            <a:pPr algn="ctr">
              <a:lnSpc>
                <a:spcPts val="3359"/>
              </a:lnSpc>
            </a:pPr>
            <a:r>
              <a:rPr lang="en-US" sz="2400" spc="-24" dirty="0">
                <a:latin typeface="Gadugi" panose="020B0502040204020203" pitchFamily="34" charset="0"/>
                <a:ea typeface="Gadugi" panose="020B0502040204020203" pitchFamily="34" charset="0"/>
              </a:rPr>
              <a:t>MOST POSTS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6">
            <a:extLst>
              <a:ext uri="{FF2B5EF4-FFF2-40B4-BE49-F238E27FC236}">
                <a16:creationId xmlns:a16="http://schemas.microsoft.com/office/drawing/2014/main" id="{A01A2AA8-0578-F19A-919B-6A7F82F4B3DA}"/>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6">
            <a:extLst>
              <a:ext uri="{FF2B5EF4-FFF2-40B4-BE49-F238E27FC236}">
                <a16:creationId xmlns:a16="http://schemas.microsoft.com/office/drawing/2014/main" id="{362580FE-4132-E9E5-BEA9-667898C90665}"/>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19" name="Group 11">
            <a:extLst>
              <a:ext uri="{FF2B5EF4-FFF2-40B4-BE49-F238E27FC236}">
                <a16:creationId xmlns:a16="http://schemas.microsoft.com/office/drawing/2014/main" id="{E51587DD-8309-EB2D-F250-7E263C3549E2}"/>
              </a:ext>
            </a:extLst>
          </p:cNvPr>
          <p:cNvGrpSpPr/>
          <p:nvPr/>
        </p:nvGrpSpPr>
        <p:grpSpPr>
          <a:xfrm>
            <a:off x="11581833" y="1580430"/>
            <a:ext cx="5677467" cy="1593457"/>
            <a:chOff x="0" y="-47625"/>
            <a:chExt cx="7569956" cy="2124610"/>
          </a:xfrm>
        </p:grpSpPr>
        <p:sp>
          <p:nvSpPr>
            <p:cNvPr id="26" name="TextBox 12">
              <a:extLst>
                <a:ext uri="{FF2B5EF4-FFF2-40B4-BE49-F238E27FC236}">
                  <a16:creationId xmlns:a16="http://schemas.microsoft.com/office/drawing/2014/main" id="{8A0E249E-72BF-028A-12CF-27D17ABB4071}"/>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27" name="TextBox 13">
              <a:extLst>
                <a:ext uri="{FF2B5EF4-FFF2-40B4-BE49-F238E27FC236}">
                  <a16:creationId xmlns:a16="http://schemas.microsoft.com/office/drawing/2014/main" id="{6942BBC3-48D5-3B3D-CFC0-EC2B6D38F179}"/>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ANALYSIS</a:t>
              </a:r>
            </a:p>
          </p:txBody>
        </p:sp>
      </p:grpSp>
      <p:grpSp>
        <p:nvGrpSpPr>
          <p:cNvPr id="28" name="Group 7">
            <a:extLst>
              <a:ext uri="{FF2B5EF4-FFF2-40B4-BE49-F238E27FC236}">
                <a16:creationId xmlns:a16="http://schemas.microsoft.com/office/drawing/2014/main" id="{D1CF6AF7-83A2-050B-72EF-493C82BE2F7B}"/>
              </a:ext>
            </a:extLst>
          </p:cNvPr>
          <p:cNvGrpSpPr/>
          <p:nvPr/>
        </p:nvGrpSpPr>
        <p:grpSpPr>
          <a:xfrm>
            <a:off x="11581833" y="3851899"/>
            <a:ext cx="5677467" cy="2600849"/>
            <a:chOff x="0" y="-47625"/>
            <a:chExt cx="7569956" cy="3467798"/>
          </a:xfrm>
        </p:grpSpPr>
        <p:sp>
          <p:nvSpPr>
            <p:cNvPr id="29" name="TextBox 8">
              <a:extLst>
                <a:ext uri="{FF2B5EF4-FFF2-40B4-BE49-F238E27FC236}">
                  <a16:creationId xmlns:a16="http://schemas.microsoft.com/office/drawing/2014/main" id="{30012D05-D955-D537-5927-CA832230534B}"/>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30" name="TextBox 9">
              <a:extLst>
                <a:ext uri="{FF2B5EF4-FFF2-40B4-BE49-F238E27FC236}">
                  <a16:creationId xmlns:a16="http://schemas.microsoft.com/office/drawing/2014/main" id="{BA4C2A9F-0F7C-CB31-2D2C-D840536D14D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sp>
        <p:nvSpPr>
          <p:cNvPr id="31" name="TextBox 16">
            <a:extLst>
              <a:ext uri="{FF2B5EF4-FFF2-40B4-BE49-F238E27FC236}">
                <a16:creationId xmlns:a16="http://schemas.microsoft.com/office/drawing/2014/main" id="{65CD9673-61EA-0AED-C70F-84B9E242298B}"/>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
        <p:nvSpPr>
          <p:cNvPr id="32" name="TextBox 15">
            <a:extLst>
              <a:ext uri="{FF2B5EF4-FFF2-40B4-BE49-F238E27FC236}">
                <a16:creationId xmlns:a16="http://schemas.microsoft.com/office/drawing/2014/main" id="{1238CEA9-A035-CDD6-0D65-EB9EB89CEDC6}"/>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1392</Words>
  <Application>Microsoft Office PowerPoint</Application>
  <PresentationFormat>Custom</PresentationFormat>
  <Paragraphs>125</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Graphik Regular</vt:lpstr>
      <vt:lpstr>Gadugi</vt:lpstr>
      <vt:lpstr>Clear Sans Regular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Herman Singh</cp:lastModifiedBy>
  <cp:revision>8</cp:revision>
  <dcterms:created xsi:type="dcterms:W3CDTF">2006-08-16T00:00:00Z</dcterms:created>
  <dcterms:modified xsi:type="dcterms:W3CDTF">2024-06-04T21:25:57Z</dcterms:modified>
  <dc:identifier>DAEhDyfaYKE</dc:identifier>
</cp:coreProperties>
</file>