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52" r:id="rId2"/>
    <p:sldId id="357" r:id="rId3"/>
    <p:sldId id="351" r:id="rId4"/>
    <p:sldId id="385" r:id="rId5"/>
    <p:sldId id="378" r:id="rId6"/>
    <p:sldId id="369" r:id="rId7"/>
    <p:sldId id="370" r:id="rId8"/>
    <p:sldId id="386" r:id="rId9"/>
    <p:sldId id="371" r:id="rId10"/>
    <p:sldId id="372" r:id="rId11"/>
    <p:sldId id="373" r:id="rId12"/>
    <p:sldId id="374" r:id="rId13"/>
    <p:sldId id="375" r:id="rId14"/>
    <p:sldId id="376" r:id="rId15"/>
    <p:sldId id="353" r:id="rId16"/>
    <p:sldId id="379" r:id="rId17"/>
    <p:sldId id="380" r:id="rId18"/>
    <p:sldId id="383" r:id="rId19"/>
    <p:sldId id="381" r:id="rId20"/>
    <p:sldId id="384" r:id="rId21"/>
    <p:sldId id="382" r:id="rId22"/>
    <p:sldId id="312" r:id="rId2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9FC5"/>
    <a:srgbClr val="53B586"/>
    <a:srgbClr val="D7181F"/>
    <a:srgbClr val="000000"/>
    <a:srgbClr val="FFFFFF"/>
    <a:srgbClr val="CC3300"/>
    <a:srgbClr val="E9BA43"/>
    <a:srgbClr val="E9D13F"/>
  </p:clrMru>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8851" autoAdjust="0"/>
  </p:normalViewPr>
  <p:slideViewPr>
    <p:cSldViewPr>
      <p:cViewPr>
        <p:scale>
          <a:sx n="80" d="100"/>
          <a:sy n="80" d="100"/>
        </p:scale>
        <p:origin x="-840" y="4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5949F17-CCEB-4F2D-8ED1-B4EDEB15DDD4}"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5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3758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758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58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758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375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8225A3D-1BD2-414D-A177-A970C2ED09E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14</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16</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18</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20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22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18225A3D-1BD2-414D-A177-A970C2ED09E4}" type="slidenum">
              <a:rPr lang="en-US" altLang="zh-CN" smtClean="0"/>
              <a:pPr/>
              <a:t>4</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5F08E6BE-7868-4964-9954-AF9D840F8F7F}"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rgbClr val="FFFFFF"/>
        </a:solidFill>
        <a:effectLst/>
      </p:bgPr>
    </p:bg>
    <p:spTree>
      <p:nvGrpSpPr>
        <p:cNvPr id="1" name=""/>
        <p:cNvGrpSpPr/>
        <p:nvPr/>
      </p:nvGrpSpPr>
      <p:grpSpPr>
        <a:xfrm>
          <a:off x="0" y="0"/>
          <a:ext cx="0" cy="0"/>
          <a:chOff x="0" y="0"/>
          <a:chExt cx="0" cy="0"/>
        </a:xfrm>
      </p:grpSpPr>
      <p:pic>
        <p:nvPicPr>
          <p:cNvPr id="3311" name="Picture 239" descr="C:\Users\Edward\Desktop\PPT素材\会议.png"/>
          <p:cNvPicPr>
            <a:picLocks noChangeAspect="1" noChangeArrowheads="1"/>
          </p:cNvPicPr>
          <p:nvPr userDrawn="1"/>
        </p:nvPicPr>
        <p:blipFill>
          <a:blip r:embed="rId2" cstate="print"/>
          <a:srcRect/>
          <a:stretch>
            <a:fillRect/>
          </a:stretch>
        </p:blipFill>
        <p:spPr bwMode="auto">
          <a:xfrm>
            <a:off x="7865550" y="2585672"/>
            <a:ext cx="1275374" cy="1275374"/>
          </a:xfrm>
          <a:prstGeom prst="rect">
            <a:avLst/>
          </a:prstGeom>
          <a:noFill/>
        </p:spPr>
      </p:pic>
      <p:pic>
        <p:nvPicPr>
          <p:cNvPr id="3310" name="Picture 238" descr="C:\Users\Edward\Desktop\PPT素材\collaboration.png"/>
          <p:cNvPicPr>
            <a:picLocks noChangeAspect="1" noChangeArrowheads="1"/>
          </p:cNvPicPr>
          <p:nvPr userDrawn="1"/>
        </p:nvPicPr>
        <p:blipFill>
          <a:blip r:embed="rId3" cstate="print"/>
          <a:srcRect/>
          <a:stretch>
            <a:fillRect/>
          </a:stretch>
        </p:blipFill>
        <p:spPr bwMode="auto">
          <a:xfrm>
            <a:off x="3936942" y="1298192"/>
            <a:ext cx="2610000" cy="2610000"/>
          </a:xfrm>
          <a:prstGeom prst="rect">
            <a:avLst/>
          </a:prstGeom>
          <a:noFill/>
        </p:spPr>
      </p:pic>
      <p:sp>
        <p:nvSpPr>
          <p:cNvPr id="24" name="AutoShape 3"/>
          <p:cNvSpPr>
            <a:spLocks noChangeArrowheads="1"/>
          </p:cNvSpPr>
          <p:nvPr userDrawn="1"/>
        </p:nvSpPr>
        <p:spPr bwMode="gray">
          <a:xfrm>
            <a:off x="6580103" y="1293572"/>
            <a:ext cx="1286423" cy="1285884"/>
          </a:xfrm>
          <a:prstGeom prst="roundRect">
            <a:avLst>
              <a:gd name="adj" fmla="val 1343"/>
            </a:avLst>
          </a:prstGeom>
          <a:blipFill dpi="0" rotWithShape="1">
            <a:blip r:embed="rId4" cstate="print"/>
            <a:srcRect/>
            <a:stretch>
              <a:fillRect/>
            </a:stretch>
          </a:blipFill>
          <a:ln w="3175" algn="ctr">
            <a:noFill/>
            <a:round/>
            <a:headEnd/>
            <a:tailEnd/>
          </a:ln>
          <a:effectLst/>
        </p:spPr>
        <p:txBody>
          <a:bodyPr wrap="none" anchor="ctr"/>
          <a:lstStyle/>
          <a:p>
            <a:endParaRPr lang="en-US" altLang="zh-CN" b="0"/>
          </a:p>
        </p:txBody>
      </p:sp>
      <p:sp>
        <p:nvSpPr>
          <p:cNvPr id="3302" name="Rectangle 230"/>
          <p:cNvSpPr>
            <a:spLocks noChangeArrowheads="1"/>
          </p:cNvSpPr>
          <p:nvPr/>
        </p:nvSpPr>
        <p:spPr bwMode="gray">
          <a:xfrm>
            <a:off x="8382000" y="6107113"/>
            <a:ext cx="762000" cy="750887"/>
          </a:xfrm>
          <a:prstGeom prst="rect">
            <a:avLst/>
          </a:prstGeom>
          <a:solidFill>
            <a:schemeClr val="hlink">
              <a:alpha val="30000"/>
            </a:schemeClr>
          </a:solidFill>
          <a:ln w="9525" algn="ctr">
            <a:noFill/>
            <a:miter lim="800000"/>
            <a:headEnd/>
            <a:tailEnd/>
          </a:ln>
          <a:effectLst/>
        </p:spPr>
        <p:txBody>
          <a:bodyPr wrap="none" anchor="ctr"/>
          <a:lstStyle/>
          <a:p>
            <a:endParaRPr lang="zh-CN" altLang="en-US"/>
          </a:p>
        </p:txBody>
      </p:sp>
      <p:sp>
        <p:nvSpPr>
          <p:cNvPr id="3252" name="Rectangle 180"/>
          <p:cNvSpPr>
            <a:spLocks noChangeArrowheads="1"/>
          </p:cNvSpPr>
          <p:nvPr/>
        </p:nvSpPr>
        <p:spPr bwMode="gray">
          <a:xfrm>
            <a:off x="-3175" y="0"/>
            <a:ext cx="1289050" cy="1271588"/>
          </a:xfrm>
          <a:prstGeom prst="rect">
            <a:avLst/>
          </a:prstGeom>
          <a:solidFill>
            <a:schemeClr val="hlink">
              <a:alpha val="50000"/>
            </a:schemeClr>
          </a:solidFill>
          <a:ln w="9525" algn="ctr">
            <a:noFill/>
            <a:miter lim="800000"/>
            <a:headEnd/>
            <a:tailEnd/>
          </a:ln>
          <a:effectLst/>
        </p:spPr>
        <p:txBody>
          <a:bodyPr wrap="none" anchor="ctr"/>
          <a:lstStyle/>
          <a:p>
            <a:endParaRPr lang="zh-CN" altLang="en-US"/>
          </a:p>
        </p:txBody>
      </p:sp>
      <p:sp>
        <p:nvSpPr>
          <p:cNvPr id="3253" name="Rectangle 181"/>
          <p:cNvSpPr>
            <a:spLocks noChangeArrowheads="1"/>
          </p:cNvSpPr>
          <p:nvPr/>
        </p:nvSpPr>
        <p:spPr bwMode="gray">
          <a:xfrm>
            <a:off x="-3175" y="1295400"/>
            <a:ext cx="1289050" cy="1277938"/>
          </a:xfrm>
          <a:prstGeom prst="rect">
            <a:avLst/>
          </a:prstGeom>
          <a:solidFill>
            <a:schemeClr val="accent1"/>
          </a:solidFill>
          <a:ln w="9525" algn="ctr">
            <a:noFill/>
            <a:miter lim="800000"/>
            <a:headEnd/>
            <a:tailEnd/>
          </a:ln>
          <a:effectLst/>
        </p:spPr>
        <p:txBody>
          <a:bodyPr wrap="none" anchor="ctr"/>
          <a:lstStyle/>
          <a:p>
            <a:endParaRPr lang="zh-CN" altLang="en-US"/>
          </a:p>
        </p:txBody>
      </p:sp>
      <p:sp>
        <p:nvSpPr>
          <p:cNvPr id="3254" name="Rectangle 182"/>
          <p:cNvSpPr>
            <a:spLocks noChangeArrowheads="1"/>
          </p:cNvSpPr>
          <p:nvPr/>
        </p:nvSpPr>
        <p:spPr bwMode="gray">
          <a:xfrm>
            <a:off x="1314450" y="1300163"/>
            <a:ext cx="1289050" cy="1273175"/>
          </a:xfrm>
          <a:prstGeom prst="rect">
            <a:avLst/>
          </a:prstGeom>
          <a:solidFill>
            <a:schemeClr val="accent1">
              <a:alpha val="39999"/>
            </a:schemeClr>
          </a:solidFill>
          <a:ln w="9525" algn="ctr">
            <a:noFill/>
            <a:miter lim="800000"/>
            <a:headEnd/>
            <a:tailEnd/>
          </a:ln>
          <a:effectLst/>
        </p:spPr>
        <p:txBody>
          <a:bodyPr wrap="none" anchor="ctr"/>
          <a:lstStyle/>
          <a:p>
            <a:endParaRPr lang="zh-CN" altLang="en-US"/>
          </a:p>
        </p:txBody>
      </p:sp>
      <p:sp>
        <p:nvSpPr>
          <p:cNvPr id="3255" name="Rectangle 183"/>
          <p:cNvSpPr>
            <a:spLocks noChangeArrowheads="1"/>
          </p:cNvSpPr>
          <p:nvPr/>
        </p:nvSpPr>
        <p:spPr bwMode="gray">
          <a:xfrm>
            <a:off x="2621317" y="1300163"/>
            <a:ext cx="1289050" cy="1273175"/>
          </a:xfrm>
          <a:prstGeom prst="rect">
            <a:avLst/>
          </a:prstGeom>
          <a:solidFill>
            <a:schemeClr val="accent1">
              <a:alpha val="66000"/>
            </a:schemeClr>
          </a:solidFill>
          <a:ln w="9525" algn="ctr">
            <a:noFill/>
            <a:miter lim="800000"/>
            <a:headEnd/>
            <a:tailEnd/>
          </a:ln>
          <a:effectLst/>
        </p:spPr>
        <p:txBody>
          <a:bodyPr wrap="none" anchor="ctr"/>
          <a:lstStyle/>
          <a:p>
            <a:endParaRPr lang="zh-CN" altLang="en-US"/>
          </a:p>
        </p:txBody>
      </p:sp>
      <p:sp>
        <p:nvSpPr>
          <p:cNvPr id="3257" name="Rectangle 185"/>
          <p:cNvSpPr>
            <a:spLocks noChangeArrowheads="1"/>
          </p:cNvSpPr>
          <p:nvPr/>
        </p:nvSpPr>
        <p:spPr bwMode="gray">
          <a:xfrm>
            <a:off x="3950574" y="1285860"/>
            <a:ext cx="1289050" cy="1292225"/>
          </a:xfrm>
          <a:prstGeom prst="rect">
            <a:avLst/>
          </a:prstGeom>
          <a:solidFill>
            <a:srgbClr val="FD9A7B">
              <a:alpha val="24001"/>
            </a:srgbClr>
          </a:solidFill>
          <a:ln w="9525" algn="ctr">
            <a:noFill/>
            <a:miter lim="800000"/>
            <a:headEnd/>
            <a:tailEnd/>
          </a:ln>
          <a:effectLst/>
        </p:spPr>
        <p:txBody>
          <a:bodyPr wrap="none" anchor="ctr"/>
          <a:lstStyle/>
          <a:p>
            <a:endParaRPr lang="zh-CN" altLang="en-US"/>
          </a:p>
        </p:txBody>
      </p:sp>
      <p:sp>
        <p:nvSpPr>
          <p:cNvPr id="3259" name="Rectangle 187"/>
          <p:cNvSpPr>
            <a:spLocks noChangeArrowheads="1"/>
          </p:cNvSpPr>
          <p:nvPr/>
        </p:nvSpPr>
        <p:spPr bwMode="gray">
          <a:xfrm>
            <a:off x="5268913" y="0"/>
            <a:ext cx="1289050" cy="1271588"/>
          </a:xfrm>
          <a:prstGeom prst="rect">
            <a:avLst/>
          </a:prstGeom>
          <a:solidFill>
            <a:schemeClr val="accent2">
              <a:alpha val="60001"/>
            </a:schemeClr>
          </a:solidFill>
          <a:ln w="9525" algn="ctr">
            <a:noFill/>
            <a:miter lim="800000"/>
            <a:headEnd/>
            <a:tailEnd/>
          </a:ln>
          <a:effectLst/>
        </p:spPr>
        <p:txBody>
          <a:bodyPr wrap="none" anchor="ctr"/>
          <a:lstStyle/>
          <a:p>
            <a:endParaRPr lang="zh-CN" altLang="en-US"/>
          </a:p>
        </p:txBody>
      </p:sp>
      <p:sp>
        <p:nvSpPr>
          <p:cNvPr id="3263" name="Rectangle 191"/>
          <p:cNvSpPr>
            <a:spLocks noChangeArrowheads="1"/>
          </p:cNvSpPr>
          <p:nvPr/>
        </p:nvSpPr>
        <p:spPr bwMode="gray">
          <a:xfrm>
            <a:off x="6582774" y="1301950"/>
            <a:ext cx="1289050" cy="1273175"/>
          </a:xfrm>
          <a:prstGeom prst="rect">
            <a:avLst/>
          </a:prstGeom>
          <a:solidFill>
            <a:schemeClr val="accent2">
              <a:alpha val="30000"/>
            </a:schemeClr>
          </a:solidFill>
          <a:ln w="9525" algn="ctr">
            <a:noFill/>
            <a:miter lim="800000"/>
            <a:headEnd/>
            <a:tailEnd/>
          </a:ln>
          <a:effectLst/>
        </p:spPr>
        <p:txBody>
          <a:bodyPr wrap="none" anchor="ctr"/>
          <a:lstStyle/>
          <a:p>
            <a:endParaRPr lang="zh-CN" altLang="en-US"/>
          </a:p>
        </p:txBody>
      </p:sp>
      <p:sp>
        <p:nvSpPr>
          <p:cNvPr id="3264" name="Rectangle 192"/>
          <p:cNvSpPr>
            <a:spLocks noChangeArrowheads="1"/>
          </p:cNvSpPr>
          <p:nvPr/>
        </p:nvSpPr>
        <p:spPr bwMode="gray">
          <a:xfrm>
            <a:off x="7865550" y="2582260"/>
            <a:ext cx="1276350" cy="1271588"/>
          </a:xfrm>
          <a:prstGeom prst="rect">
            <a:avLst/>
          </a:prstGeom>
          <a:solidFill>
            <a:schemeClr val="accent2">
              <a:alpha val="60001"/>
            </a:schemeClr>
          </a:solidFill>
          <a:ln w="9525" algn="ctr">
            <a:noFill/>
            <a:miter lim="800000"/>
            <a:headEnd/>
            <a:tailEnd/>
          </a:ln>
          <a:effectLst/>
        </p:spPr>
        <p:txBody>
          <a:bodyPr wrap="none" anchor="ctr"/>
          <a:lstStyle/>
          <a:p>
            <a:endParaRPr lang="zh-CN" altLang="en-US"/>
          </a:p>
        </p:txBody>
      </p:sp>
      <p:sp>
        <p:nvSpPr>
          <p:cNvPr id="3077" name="Rectangle 5"/>
          <p:cNvSpPr>
            <a:spLocks noGrp="1" noChangeArrowheads="1"/>
          </p:cNvSpPr>
          <p:nvPr>
            <p:ph type="ftr" sz="quarter" idx="3"/>
          </p:nvPr>
        </p:nvSpPr>
        <p:spPr/>
        <p:txBody>
          <a:bodyPr/>
          <a:lstStyle>
            <a:lvl1pPr>
              <a:defRPr/>
            </a:lvl1pPr>
          </a:lstStyle>
          <a:p>
            <a:endParaRPr lang="zh-CN" altLang="zh-CN" dirty="0"/>
          </a:p>
        </p:txBody>
      </p:sp>
      <p:sp>
        <p:nvSpPr>
          <p:cNvPr id="3267" name="Line 195"/>
          <p:cNvSpPr>
            <a:spLocks noChangeShapeType="1"/>
          </p:cNvSpPr>
          <p:nvPr/>
        </p:nvSpPr>
        <p:spPr bwMode="gray">
          <a:xfrm>
            <a:off x="5257800" y="1295400"/>
            <a:ext cx="0" cy="2590800"/>
          </a:xfrm>
          <a:prstGeom prst="line">
            <a:avLst/>
          </a:prstGeom>
          <a:noFill/>
          <a:ln w="25400">
            <a:solidFill>
              <a:schemeClr val="bg1"/>
            </a:solidFill>
            <a:round/>
            <a:headEnd/>
            <a:tailEnd/>
          </a:ln>
          <a:effectLst/>
        </p:spPr>
        <p:txBody>
          <a:bodyPr wrap="none" anchor="ctr"/>
          <a:lstStyle/>
          <a:p>
            <a:endParaRPr lang="zh-CN" altLang="en-US"/>
          </a:p>
        </p:txBody>
      </p:sp>
      <p:sp>
        <p:nvSpPr>
          <p:cNvPr id="3269" name="Line 197"/>
          <p:cNvSpPr>
            <a:spLocks noChangeShapeType="1"/>
          </p:cNvSpPr>
          <p:nvPr/>
        </p:nvSpPr>
        <p:spPr bwMode="gray">
          <a:xfrm>
            <a:off x="3949700" y="2587625"/>
            <a:ext cx="2755900" cy="0"/>
          </a:xfrm>
          <a:prstGeom prst="line">
            <a:avLst/>
          </a:prstGeom>
          <a:noFill/>
          <a:ln w="25400">
            <a:solidFill>
              <a:schemeClr val="bg1"/>
            </a:solidFill>
            <a:round/>
            <a:headEnd/>
            <a:tailEnd/>
          </a:ln>
          <a:effectLst/>
        </p:spPr>
        <p:txBody>
          <a:bodyPr wrap="none" anchor="ctr"/>
          <a:lstStyle/>
          <a:p>
            <a:endParaRPr lang="zh-CN" altLang="en-US"/>
          </a:p>
        </p:txBody>
      </p:sp>
      <p:sp>
        <p:nvSpPr>
          <p:cNvPr id="3285" name="Line 213"/>
          <p:cNvSpPr>
            <a:spLocks noChangeShapeType="1"/>
          </p:cNvSpPr>
          <p:nvPr/>
        </p:nvSpPr>
        <p:spPr bwMode="gray">
          <a:xfrm>
            <a:off x="6577013" y="1287678"/>
            <a:ext cx="0" cy="1395412"/>
          </a:xfrm>
          <a:prstGeom prst="line">
            <a:avLst/>
          </a:prstGeom>
          <a:noFill/>
          <a:ln w="12700">
            <a:solidFill>
              <a:schemeClr val="bg1"/>
            </a:solidFill>
            <a:round/>
            <a:headEnd/>
            <a:tailEnd/>
          </a:ln>
          <a:effectLst/>
        </p:spPr>
        <p:txBody>
          <a:bodyPr wrap="none" anchor="ctr"/>
          <a:lstStyle/>
          <a:p>
            <a:endParaRPr lang="zh-CN" altLang="en-US"/>
          </a:p>
        </p:txBody>
      </p:sp>
      <p:sp>
        <p:nvSpPr>
          <p:cNvPr id="3296" name="Rectangle 224"/>
          <p:cNvSpPr>
            <a:spLocks noGrp="1" noChangeArrowheads="1"/>
          </p:cNvSpPr>
          <p:nvPr>
            <p:ph type="dt" sz="quarter" idx="2"/>
          </p:nvPr>
        </p:nvSpPr>
        <p:spPr/>
        <p:txBody>
          <a:bodyPr/>
          <a:lstStyle>
            <a:lvl1pPr>
              <a:defRPr/>
            </a:lvl1pPr>
          </a:lstStyle>
          <a:p>
            <a:endParaRPr lang="en-US" altLang="zh-CN" dirty="0"/>
          </a:p>
        </p:txBody>
      </p:sp>
      <p:sp>
        <p:nvSpPr>
          <p:cNvPr id="3297" name="Rectangle 225"/>
          <p:cNvSpPr>
            <a:spLocks noGrp="1" noChangeArrowheads="1"/>
          </p:cNvSpPr>
          <p:nvPr>
            <p:ph type="sldNum" sz="quarter" idx="4"/>
          </p:nvPr>
        </p:nvSpPr>
        <p:spPr/>
        <p:txBody>
          <a:bodyPr/>
          <a:lstStyle>
            <a:lvl1pPr>
              <a:defRPr/>
            </a:lvl1pPr>
          </a:lstStyle>
          <a:p>
            <a:fld id="{7D4A274F-0247-481E-BBEA-E53BA46E95F3}" type="slidenum">
              <a:rPr lang="en-US" altLang="zh-CN"/>
              <a:pPr/>
              <a:t>‹#›</a:t>
            </a:fld>
            <a:endParaRPr lang="en-US" altLang="zh-CN"/>
          </a:p>
        </p:txBody>
      </p:sp>
      <p:sp>
        <p:nvSpPr>
          <p:cNvPr id="3074" name="Rectangle 2"/>
          <p:cNvSpPr>
            <a:spLocks noGrp="1" noChangeArrowheads="1"/>
          </p:cNvSpPr>
          <p:nvPr>
            <p:ph type="ctrTitle"/>
          </p:nvPr>
        </p:nvSpPr>
        <p:spPr bwMode="black">
          <a:xfrm>
            <a:off x="4114800" y="4114800"/>
            <a:ext cx="4876800" cy="1143000"/>
          </a:xfrm>
        </p:spPr>
        <p:txBody>
          <a:bodyPr/>
          <a:lstStyle>
            <a:lvl1pPr>
              <a:defRPr sz="3600">
                <a:solidFill>
                  <a:srgbClr val="000000"/>
                </a:solidFill>
                <a:latin typeface="微软雅黑" pitchFamily="34" charset="-122"/>
                <a:ea typeface="微软雅黑" pitchFamily="34" charset="-122"/>
              </a:defRPr>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a:xfrm>
            <a:off x="4114800" y="5334000"/>
            <a:ext cx="4876800" cy="304800"/>
          </a:xfrm>
        </p:spPr>
        <p:txBody>
          <a:bodyPr/>
          <a:lstStyle>
            <a:lvl1pPr marL="0" indent="0">
              <a:buFont typeface="Wingdings" pitchFamily="2" charset="2"/>
              <a:buNone/>
              <a:defRPr sz="1600" b="0">
                <a:latin typeface="微软雅黑" pitchFamily="34" charset="-122"/>
                <a:ea typeface="微软雅黑" pitchFamily="34" charset="-122"/>
              </a:defRPr>
            </a:lvl1pPr>
          </a:lstStyle>
          <a:p>
            <a:r>
              <a:rPr lang="zh-CN" altLang="en-US" dirty="0" smtClean="0"/>
              <a:t>单击此处编辑母版副标题样式</a:t>
            </a:r>
            <a:endParaRPr lang="en-US" altLang="zh-CN" dirty="0"/>
          </a:p>
        </p:txBody>
      </p:sp>
      <p:pic>
        <p:nvPicPr>
          <p:cNvPr id="26" name="Picture 1033" descr="bINGO_透明背景"/>
          <p:cNvPicPr>
            <a:picLocks noChangeAspect="1" noChangeArrowheads="1"/>
          </p:cNvPicPr>
          <p:nvPr userDrawn="1"/>
        </p:nvPicPr>
        <p:blipFill>
          <a:blip r:embed="rId5" cstate="print"/>
          <a:srcRect/>
          <a:stretch>
            <a:fillRect/>
          </a:stretch>
        </p:blipFill>
        <p:spPr bwMode="auto">
          <a:xfrm>
            <a:off x="8312630" y="91375"/>
            <a:ext cx="746760" cy="497840"/>
          </a:xfrm>
          <a:prstGeom prst="rect">
            <a:avLst/>
          </a:prstGeom>
          <a:noFill/>
          <a:ln w="9525">
            <a:noFill/>
            <a:miter lim="800000"/>
            <a:headEnd/>
            <a:tailEnd/>
          </a:ln>
        </p:spPr>
      </p:pic>
      <p:pic>
        <p:nvPicPr>
          <p:cNvPr id="28" name="Picture 29" descr="方向"/>
          <p:cNvPicPr>
            <a:picLocks noChangeAspect="1" noChangeArrowheads="1"/>
          </p:cNvPicPr>
          <p:nvPr userDrawn="1"/>
        </p:nvPicPr>
        <p:blipFill>
          <a:blip r:embed="rId6" cstate="print"/>
          <a:srcRect/>
          <a:stretch>
            <a:fillRect/>
          </a:stretch>
        </p:blipFill>
        <p:spPr bwMode="auto">
          <a:xfrm rot="5400000">
            <a:off x="-1144632" y="1430328"/>
            <a:ext cx="785818" cy="1068386"/>
          </a:xfrm>
          <a:prstGeom prst="rect">
            <a:avLst/>
          </a:prstGeom>
          <a:noFill/>
          <a:ln w="9525">
            <a:noFill/>
            <a:miter lim="800000"/>
            <a:headEnd/>
            <a:tailEnd/>
          </a:ln>
        </p:spPr>
      </p:pic>
      <p:pic>
        <p:nvPicPr>
          <p:cNvPr id="29" name="Picture 29" descr="方向"/>
          <p:cNvPicPr>
            <a:picLocks noChangeAspect="1" noChangeArrowheads="1"/>
          </p:cNvPicPr>
          <p:nvPr userDrawn="1"/>
        </p:nvPicPr>
        <p:blipFill>
          <a:blip r:embed="rId6" cstate="print"/>
          <a:srcRect/>
          <a:stretch>
            <a:fillRect/>
          </a:stretch>
        </p:blipFill>
        <p:spPr bwMode="auto">
          <a:xfrm rot="5400000">
            <a:off x="223448" y="1430328"/>
            <a:ext cx="785818" cy="1068386"/>
          </a:xfrm>
          <a:prstGeom prst="rect">
            <a:avLst/>
          </a:prstGeom>
          <a:noFill/>
          <a:ln w="9525">
            <a:noFill/>
            <a:miter lim="800000"/>
            <a:headEnd/>
            <a:tailEnd/>
          </a:ln>
        </p:spPr>
      </p:pic>
      <p:pic>
        <p:nvPicPr>
          <p:cNvPr id="30" name="Picture 29" descr="方向"/>
          <p:cNvPicPr>
            <a:picLocks noChangeAspect="1" noChangeArrowheads="1"/>
          </p:cNvPicPr>
          <p:nvPr userDrawn="1"/>
        </p:nvPicPr>
        <p:blipFill>
          <a:blip r:embed="rId6" cstate="print"/>
          <a:srcRect/>
          <a:stretch>
            <a:fillRect/>
          </a:stretch>
        </p:blipFill>
        <p:spPr bwMode="auto">
          <a:xfrm rot="5400000">
            <a:off x="1559254" y="1430328"/>
            <a:ext cx="785818" cy="1068386"/>
          </a:xfrm>
          <a:prstGeom prst="rect">
            <a:avLst/>
          </a:prstGeom>
          <a:noFill/>
          <a:ln w="9525">
            <a:noFill/>
            <a:miter lim="800000"/>
            <a:headEnd/>
            <a:tailEnd/>
          </a:ln>
        </p:spPr>
      </p:pic>
      <p:sp>
        <p:nvSpPr>
          <p:cNvPr id="37" name="Rectangle 185"/>
          <p:cNvSpPr>
            <a:spLocks noChangeArrowheads="1"/>
          </p:cNvSpPr>
          <p:nvPr userDrawn="1"/>
        </p:nvSpPr>
        <p:spPr bwMode="gray">
          <a:xfrm>
            <a:off x="5275622" y="1285860"/>
            <a:ext cx="1289050" cy="1292225"/>
          </a:xfrm>
          <a:prstGeom prst="rect">
            <a:avLst/>
          </a:prstGeom>
          <a:solidFill>
            <a:srgbClr val="FD9A7B">
              <a:alpha val="24001"/>
            </a:srgbClr>
          </a:solidFill>
          <a:ln w="9525" algn="ctr">
            <a:noFill/>
            <a:miter lim="800000"/>
            <a:headEnd/>
            <a:tailEnd/>
          </a:ln>
          <a:effectLst/>
        </p:spPr>
        <p:txBody>
          <a:bodyPr wrap="none" anchor="ctr"/>
          <a:lstStyle/>
          <a:p>
            <a:endParaRPr lang="zh-CN" altLang="en-US"/>
          </a:p>
        </p:txBody>
      </p:sp>
      <p:sp>
        <p:nvSpPr>
          <p:cNvPr id="38" name="Rectangle 185"/>
          <p:cNvSpPr>
            <a:spLocks noChangeArrowheads="1"/>
          </p:cNvSpPr>
          <p:nvPr userDrawn="1"/>
        </p:nvSpPr>
        <p:spPr bwMode="gray">
          <a:xfrm>
            <a:off x="5279490" y="2604018"/>
            <a:ext cx="1289050" cy="1292225"/>
          </a:xfrm>
          <a:prstGeom prst="rect">
            <a:avLst/>
          </a:prstGeom>
          <a:solidFill>
            <a:srgbClr val="FD9A7B">
              <a:alpha val="24001"/>
            </a:srgbClr>
          </a:solidFill>
          <a:ln w="9525" algn="ctr">
            <a:noFill/>
            <a:miter lim="800000"/>
            <a:headEnd/>
            <a:tailEnd/>
          </a:ln>
          <a:effectLst/>
        </p:spPr>
        <p:txBody>
          <a:bodyPr wrap="none" anchor="ctr"/>
          <a:lstStyle/>
          <a:p>
            <a:endParaRPr lang="zh-CN" altLang="en-US"/>
          </a:p>
        </p:txBody>
      </p:sp>
      <p:sp>
        <p:nvSpPr>
          <p:cNvPr id="39" name="Rectangle 185"/>
          <p:cNvSpPr>
            <a:spLocks noChangeArrowheads="1"/>
          </p:cNvSpPr>
          <p:nvPr userDrawn="1"/>
        </p:nvSpPr>
        <p:spPr bwMode="gray">
          <a:xfrm>
            <a:off x="3939816" y="2604018"/>
            <a:ext cx="1289050" cy="1292225"/>
          </a:xfrm>
          <a:prstGeom prst="rect">
            <a:avLst/>
          </a:prstGeom>
          <a:solidFill>
            <a:srgbClr val="FD9A7B">
              <a:alpha val="24001"/>
            </a:srgbClr>
          </a:solidFill>
          <a:ln w="9525" algn="ctr">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3.88156E-6 L 0.14914 -3.88156E-6 " pathEditMode="relative" rAng="0" ptsTypes="AA">
                                      <p:cBhvr>
                                        <p:cTn id="6" dur="500" fill="hold"/>
                                        <p:tgtEl>
                                          <p:spTgt spid="28"/>
                                        </p:tgtEl>
                                        <p:attrNameLst>
                                          <p:attrName>ppt_x</p:attrName>
                                          <p:attrName>ppt_y</p:attrName>
                                        </p:attrNameLst>
                                      </p:cBhvr>
                                      <p:rCtr x="74" y="0"/>
                                    </p:animMotion>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500"/>
                            </p:stCondLst>
                            <p:childTnLst>
                              <p:par>
                                <p:cTn id="11" presetID="63" presetClass="path" presetSubtype="0" accel="50000" decel="50000" fill="hold" nodeType="afterEffect">
                                  <p:stCondLst>
                                    <p:cond delay="0"/>
                                  </p:stCondLst>
                                  <p:childTnLst>
                                    <p:animMotion origin="layout" path="M -4.44444E-6 -3.88156E-6 L 0.14914 -3.88156E-6 " pathEditMode="relative" rAng="0" ptsTypes="AA">
                                      <p:cBhvr>
                                        <p:cTn id="12" dur="500" fill="hold"/>
                                        <p:tgtEl>
                                          <p:spTgt spid="29"/>
                                        </p:tgtEl>
                                        <p:attrNameLst>
                                          <p:attrName>ppt_x</p:attrName>
                                          <p:attrName>ppt_y</p:attrName>
                                        </p:attrNameLst>
                                      </p:cBhvr>
                                      <p:rCtr x="74" y="0"/>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63" presetClass="path" presetSubtype="0" accel="50000" decel="50000" fill="hold" nodeType="afterEffect">
                                  <p:stCondLst>
                                    <p:cond delay="0"/>
                                  </p:stCondLst>
                                  <p:childTnLst>
                                    <p:animMotion origin="layout" path="M -4.44444E-6 -3.88156E-6 L 0.14914 -3.88156E-6 " pathEditMode="relative" rAng="0" ptsTypes="AA">
                                      <p:cBhvr>
                                        <p:cTn id="18" dur="500" fill="hold"/>
                                        <p:tgtEl>
                                          <p:spTgt spid="30"/>
                                        </p:tgtEl>
                                        <p:attrNameLst>
                                          <p:attrName>ppt_x</p:attrName>
                                          <p:attrName>ppt_y</p:attrName>
                                        </p:attrNameLst>
                                      </p:cBhvr>
                                      <p:rCtr x="74" y="0"/>
                                    </p:animMotion>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3257"/>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50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50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2500"/>
                            </p:stCondLst>
                            <p:childTnLst>
                              <p:par>
                                <p:cTn id="29" presetID="1" presetClass="entr" presetSubtype="0" fill="hold" grpId="0" nodeType="afterEffect">
                                  <p:stCondLst>
                                    <p:cond delay="50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 grpId="0" animBg="1"/>
      <p:bldP spid="37" grpId="0" animBg="1"/>
      <p:bldP spid="38" grpId="0" animBg="1"/>
      <p:bldP spid="3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zh-CN"/>
          </a:p>
        </p:txBody>
      </p:sp>
      <p:sp>
        <p:nvSpPr>
          <p:cNvPr id="5" name="日期占位符 4"/>
          <p:cNvSpPr>
            <a:spLocks noGrp="1"/>
          </p:cNvSpPr>
          <p:nvPr>
            <p:ph type="dt"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CFBB1C-A6DA-4EA0-9C55-CCE98BFCF21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85750"/>
            <a:ext cx="2095500"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85750"/>
            <a:ext cx="6134100"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zh-CN"/>
          </a:p>
        </p:txBody>
      </p:sp>
      <p:sp>
        <p:nvSpPr>
          <p:cNvPr id="5" name="日期占位符 4"/>
          <p:cNvSpPr>
            <a:spLocks noGrp="1"/>
          </p:cNvSpPr>
          <p:nvPr>
            <p:ph type="dt"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0448CDB-FFEC-4C8C-AD7C-34D445928293}"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819150" y="285750"/>
            <a:ext cx="7410450"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143000"/>
            <a:ext cx="8382000" cy="5105400"/>
          </a:xfrm>
        </p:spPr>
        <p:txBody>
          <a:bodyPr/>
          <a:lstStyle/>
          <a:p>
            <a:r>
              <a:rPr lang="zh-CN" altLang="en-US" smtClean="0"/>
              <a:t>单击图标添加图表</a:t>
            </a:r>
            <a:endParaRPr lang="zh-CN" altLang="en-US"/>
          </a:p>
        </p:txBody>
      </p:sp>
      <p:sp>
        <p:nvSpPr>
          <p:cNvPr id="4" name="页脚占位符 3"/>
          <p:cNvSpPr>
            <a:spLocks noGrp="1"/>
          </p:cNvSpPr>
          <p:nvPr>
            <p:ph type="ftr" sz="quarter" idx="10"/>
          </p:nvPr>
        </p:nvSpPr>
        <p:spPr>
          <a:xfrm>
            <a:off x="4191000" y="6438900"/>
            <a:ext cx="2286000" cy="304800"/>
          </a:xfrm>
        </p:spPr>
        <p:txBody>
          <a:bodyPr/>
          <a:lstStyle>
            <a:lvl1pPr>
              <a:defRPr/>
            </a:lvl1pPr>
          </a:lstStyle>
          <a:p>
            <a:endParaRPr lang="zh-CN" altLang="zh-CN"/>
          </a:p>
        </p:txBody>
      </p:sp>
      <p:sp>
        <p:nvSpPr>
          <p:cNvPr id="5" name="日期占位符 4"/>
          <p:cNvSpPr>
            <a:spLocks noGrp="1"/>
          </p:cNvSpPr>
          <p:nvPr>
            <p:ph type="dt" sz="quarter" idx="11"/>
          </p:nvPr>
        </p:nvSpPr>
        <p:spPr>
          <a:xfrm>
            <a:off x="6553200" y="6438900"/>
            <a:ext cx="1524000" cy="3048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534400" y="6419850"/>
            <a:ext cx="457200" cy="320675"/>
          </a:xfrm>
        </p:spPr>
        <p:txBody>
          <a:bodyPr/>
          <a:lstStyle>
            <a:lvl1pPr>
              <a:defRPr/>
            </a:lvl1pPr>
          </a:lstStyle>
          <a:p>
            <a:fld id="{A97A47EE-02DE-4E45-B824-3D0B87B0273B}" type="slidenum">
              <a:rPr lang="en-US" altLang="zh-CN"/>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DF60898-B128-49A4-83E4-5A3BEE354DC9}"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zh-CN"/>
          </a:p>
        </p:txBody>
      </p:sp>
      <p:sp>
        <p:nvSpPr>
          <p:cNvPr id="5" name="日期占位符 4"/>
          <p:cNvSpPr>
            <a:spLocks noGrp="1"/>
          </p:cNvSpPr>
          <p:nvPr>
            <p:ph type="dt"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7C7C5CA-F012-40D6-B6B5-48127EAA8848}"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dirty="0" smtClean="0"/>
              <a:t>【</a:t>
            </a:r>
            <a:r>
              <a:rPr lang="zh-CN" altLang="en-US" dirty="0" smtClean="0"/>
              <a:t>这个章节给客户带来的价值</a:t>
            </a:r>
            <a:r>
              <a:rPr lang="en-US" altLang="zh-CN" dirty="0" smtClean="0"/>
              <a:t>/</a:t>
            </a:r>
            <a:r>
              <a:rPr lang="zh-CN" altLang="en-US" dirty="0" smtClean="0"/>
              <a:t>这个章节的演讲目的</a:t>
            </a:r>
            <a:r>
              <a:rPr lang="en-US" altLang="zh-CN" dirty="0" smtClean="0"/>
              <a:t>】</a:t>
            </a:r>
            <a:endParaRPr lang="zh-CN" altLang="en-US" dirty="0" smtClean="0"/>
          </a:p>
        </p:txBody>
      </p:sp>
      <p:sp>
        <p:nvSpPr>
          <p:cNvPr id="4" name="页脚占位符 3"/>
          <p:cNvSpPr>
            <a:spLocks noGrp="1"/>
          </p:cNvSpPr>
          <p:nvPr>
            <p:ph type="ftr" sz="quarter" idx="10"/>
          </p:nvPr>
        </p:nvSpPr>
        <p:spPr/>
        <p:txBody>
          <a:bodyPr/>
          <a:lstStyle>
            <a:lvl1pPr>
              <a:defRPr/>
            </a:lvl1pPr>
          </a:lstStyle>
          <a:p>
            <a:endParaRPr lang="zh-CN" altLang="zh-CN"/>
          </a:p>
        </p:txBody>
      </p:sp>
      <p:sp>
        <p:nvSpPr>
          <p:cNvPr id="5" name="日期占位符 4"/>
          <p:cNvSpPr>
            <a:spLocks noGrp="1"/>
          </p:cNvSpPr>
          <p:nvPr>
            <p:ph type="dt"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E0BEA01-52B9-4439-B71B-38FB476EF1BA}" type="slidenum">
              <a:rPr lang="en-US" altLang="zh-CN"/>
              <a:pPr/>
              <a:t>‹#›</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1430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24400" y="11430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zh-CN"/>
          </a:p>
        </p:txBody>
      </p:sp>
      <p:sp>
        <p:nvSpPr>
          <p:cNvPr id="6" name="日期占位符 5"/>
          <p:cNvSpPr>
            <a:spLocks noGrp="1"/>
          </p:cNvSpPr>
          <p:nvPr>
            <p:ph type="dt"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2483101-C14F-402A-B866-C6DF01D089C9}"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zh-CN" altLang="zh-CN"/>
          </a:p>
        </p:txBody>
      </p:sp>
      <p:sp>
        <p:nvSpPr>
          <p:cNvPr id="8" name="日期占位符 7"/>
          <p:cNvSpPr>
            <a:spLocks noGrp="1"/>
          </p:cNvSpPr>
          <p:nvPr>
            <p:ph type="dt"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8FB0FFA-11DE-4848-9044-A7786CE81BFF}"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zh-CN"/>
          </a:p>
        </p:txBody>
      </p:sp>
      <p:sp>
        <p:nvSpPr>
          <p:cNvPr id="4" name="日期占位符 3"/>
          <p:cNvSpPr>
            <a:spLocks noGrp="1"/>
          </p:cNvSpPr>
          <p:nvPr>
            <p:ph type="dt"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F38FF8F-6C23-47B3-8004-D7526629D6EB}"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zh-CN"/>
          </a:p>
        </p:txBody>
      </p:sp>
      <p:sp>
        <p:nvSpPr>
          <p:cNvPr id="3" name="日期占位符 2"/>
          <p:cNvSpPr>
            <a:spLocks noGrp="1"/>
          </p:cNvSpPr>
          <p:nvPr>
            <p:ph type="dt"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ECC4CE8-8598-4841-AD91-323F1CFAA319}"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zh-CN"/>
          </a:p>
        </p:txBody>
      </p:sp>
      <p:sp>
        <p:nvSpPr>
          <p:cNvPr id="6" name="日期占位符 5"/>
          <p:cNvSpPr>
            <a:spLocks noGrp="1"/>
          </p:cNvSpPr>
          <p:nvPr>
            <p:ph type="dt"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38928FF-F3E8-47B0-95CA-3302181F1EFA}"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zh-CN"/>
          </a:p>
        </p:txBody>
      </p:sp>
      <p:sp>
        <p:nvSpPr>
          <p:cNvPr id="6" name="日期占位符 5"/>
          <p:cNvSpPr>
            <a:spLocks noGrp="1"/>
          </p:cNvSpPr>
          <p:nvPr>
            <p:ph type="dt"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EBBC5E5-EC9F-44D2-8B92-84029FD06D71}"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234" name="Rectangle 210"/>
          <p:cNvSpPr>
            <a:spLocks noChangeArrowheads="1"/>
          </p:cNvSpPr>
          <p:nvPr/>
        </p:nvSpPr>
        <p:spPr bwMode="gray">
          <a:xfrm>
            <a:off x="8755063" y="0"/>
            <a:ext cx="388937" cy="387350"/>
          </a:xfrm>
          <a:prstGeom prst="rect">
            <a:avLst/>
          </a:prstGeom>
          <a:solidFill>
            <a:schemeClr val="accent2">
              <a:alpha val="50000"/>
            </a:schemeClr>
          </a:solidFill>
          <a:ln w="9525" algn="ctr">
            <a:noFill/>
            <a:miter lim="800000"/>
            <a:headEnd/>
            <a:tailEnd/>
          </a:ln>
          <a:effectLst/>
        </p:spPr>
        <p:txBody>
          <a:bodyPr wrap="none" anchor="ctr"/>
          <a:lstStyle/>
          <a:p>
            <a:endParaRPr lang="zh-CN" altLang="en-US"/>
          </a:p>
        </p:txBody>
      </p:sp>
      <p:sp>
        <p:nvSpPr>
          <p:cNvPr id="1233" name="Rectangle 209"/>
          <p:cNvSpPr>
            <a:spLocks noChangeArrowheads="1"/>
          </p:cNvSpPr>
          <p:nvPr/>
        </p:nvSpPr>
        <p:spPr bwMode="gray">
          <a:xfrm>
            <a:off x="8755063" y="406400"/>
            <a:ext cx="388937" cy="387350"/>
          </a:xfrm>
          <a:prstGeom prst="rect">
            <a:avLst/>
          </a:prstGeom>
          <a:solidFill>
            <a:schemeClr val="accent1">
              <a:alpha val="70000"/>
            </a:schemeClr>
          </a:solidFill>
          <a:ln w="9525" algn="ctr">
            <a:noFill/>
            <a:miter lim="800000"/>
            <a:headEnd/>
            <a:tailEnd/>
          </a:ln>
          <a:effectLst/>
        </p:spPr>
        <p:txBody>
          <a:bodyPr wrap="none" anchor="ctr"/>
          <a:lstStyle/>
          <a:p>
            <a:endParaRPr lang="zh-CN" altLang="en-US"/>
          </a:p>
        </p:txBody>
      </p:sp>
      <p:grpSp>
        <p:nvGrpSpPr>
          <p:cNvPr id="56" name="组合 55"/>
          <p:cNvGrpSpPr/>
          <p:nvPr userDrawn="1"/>
        </p:nvGrpSpPr>
        <p:grpSpPr>
          <a:xfrm>
            <a:off x="0" y="4500570"/>
            <a:ext cx="9144000" cy="2214578"/>
            <a:chOff x="0" y="4643446"/>
            <a:chExt cx="9144000" cy="2214578"/>
          </a:xfrm>
        </p:grpSpPr>
        <p:sp>
          <p:nvSpPr>
            <p:cNvPr id="19" name="Rectangle 152"/>
            <p:cNvSpPr>
              <a:spLocks noChangeArrowheads="1"/>
            </p:cNvSpPr>
            <p:nvPr userDrawn="1"/>
          </p:nvSpPr>
          <p:spPr bwMode="gray">
            <a:xfrm>
              <a:off x="6621462" y="5918224"/>
              <a:ext cx="506413" cy="469900"/>
            </a:xfrm>
            <a:prstGeom prst="rect">
              <a:avLst/>
            </a:prstGeom>
            <a:solidFill>
              <a:schemeClr val="accent2">
                <a:alpha val="20000"/>
              </a:schemeClr>
            </a:solidFill>
            <a:ln w="9525">
              <a:solidFill>
                <a:srgbClr val="DDDDDD">
                  <a:alpha val="60001"/>
                </a:srgbClr>
              </a:solidFill>
              <a:miter lim="800000"/>
              <a:headEnd/>
              <a:tailEnd/>
            </a:ln>
            <a:effectLst/>
          </p:spPr>
          <p:txBody>
            <a:bodyPr wrap="none" anchor="ctr"/>
            <a:lstStyle/>
            <a:p>
              <a:endParaRPr lang="zh-CN" altLang="en-US"/>
            </a:p>
          </p:txBody>
        </p:sp>
        <p:sp>
          <p:nvSpPr>
            <p:cNvPr id="20" name="Rectangle 153"/>
            <p:cNvSpPr>
              <a:spLocks noChangeArrowheads="1"/>
            </p:cNvSpPr>
            <p:nvPr userDrawn="1"/>
          </p:nvSpPr>
          <p:spPr bwMode="gray">
            <a:xfrm>
              <a:off x="7637462"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21" name="Rectangle 154"/>
            <p:cNvSpPr>
              <a:spLocks noChangeArrowheads="1"/>
            </p:cNvSpPr>
            <p:nvPr userDrawn="1"/>
          </p:nvSpPr>
          <p:spPr bwMode="gray">
            <a:xfrm>
              <a:off x="7121525" y="5440387"/>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22" name="Rectangle 155"/>
            <p:cNvSpPr>
              <a:spLocks noChangeArrowheads="1"/>
            </p:cNvSpPr>
            <p:nvPr userDrawn="1"/>
          </p:nvSpPr>
          <p:spPr bwMode="gray">
            <a:xfrm>
              <a:off x="8634412"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23" name="Rectangle 156"/>
            <p:cNvSpPr>
              <a:spLocks noChangeArrowheads="1"/>
            </p:cNvSpPr>
            <p:nvPr userDrawn="1"/>
          </p:nvSpPr>
          <p:spPr bwMode="gray">
            <a:xfrm>
              <a:off x="4583112"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24" name="Rectangle 157"/>
            <p:cNvSpPr>
              <a:spLocks noChangeArrowheads="1"/>
            </p:cNvSpPr>
            <p:nvPr userDrawn="1"/>
          </p:nvSpPr>
          <p:spPr bwMode="gray">
            <a:xfrm>
              <a:off x="5608637"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25" name="Rectangle 158"/>
            <p:cNvSpPr>
              <a:spLocks noChangeArrowheads="1"/>
            </p:cNvSpPr>
            <p:nvPr userDrawn="1"/>
          </p:nvSpPr>
          <p:spPr bwMode="gray">
            <a:xfrm>
              <a:off x="5091112" y="5440387"/>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26" name="Rectangle 159"/>
            <p:cNvSpPr>
              <a:spLocks noChangeArrowheads="1"/>
            </p:cNvSpPr>
            <p:nvPr userDrawn="1"/>
          </p:nvSpPr>
          <p:spPr bwMode="gray">
            <a:xfrm>
              <a:off x="6105525" y="5440387"/>
              <a:ext cx="50958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27" name="Rectangle 160"/>
            <p:cNvSpPr>
              <a:spLocks noChangeArrowheads="1"/>
            </p:cNvSpPr>
            <p:nvPr userDrawn="1"/>
          </p:nvSpPr>
          <p:spPr bwMode="gray">
            <a:xfrm>
              <a:off x="4076700" y="5440387"/>
              <a:ext cx="509587" cy="473075"/>
            </a:xfrm>
            <a:prstGeom prst="rect">
              <a:avLst/>
            </a:prstGeom>
            <a:solidFill>
              <a:schemeClr val="accent2">
                <a:alpha val="10001"/>
              </a:schemeClr>
            </a:solidFill>
            <a:ln w="9525">
              <a:solidFill>
                <a:srgbClr val="DDDDDD">
                  <a:alpha val="60001"/>
                </a:srgbClr>
              </a:solidFill>
              <a:miter lim="800000"/>
              <a:headEnd/>
              <a:tailEnd/>
            </a:ln>
            <a:effectLst/>
          </p:spPr>
          <p:txBody>
            <a:bodyPr wrap="none" anchor="ctr"/>
            <a:lstStyle/>
            <a:p>
              <a:endParaRPr lang="zh-CN" altLang="en-US"/>
            </a:p>
          </p:txBody>
        </p:sp>
        <p:sp>
          <p:nvSpPr>
            <p:cNvPr id="28" name="Rectangle 161"/>
            <p:cNvSpPr>
              <a:spLocks noChangeArrowheads="1"/>
            </p:cNvSpPr>
            <p:nvPr userDrawn="1"/>
          </p:nvSpPr>
          <p:spPr bwMode="gray">
            <a:xfrm>
              <a:off x="6613525" y="4972074"/>
              <a:ext cx="506412"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zh-CN" altLang="en-US"/>
            </a:p>
          </p:txBody>
        </p:sp>
        <p:sp>
          <p:nvSpPr>
            <p:cNvPr id="29" name="Rectangle 162"/>
            <p:cNvSpPr>
              <a:spLocks noChangeArrowheads="1"/>
            </p:cNvSpPr>
            <p:nvPr userDrawn="1"/>
          </p:nvSpPr>
          <p:spPr bwMode="gray">
            <a:xfrm>
              <a:off x="7631112" y="4972074"/>
              <a:ext cx="506413"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endParaRPr lang="zh-CN" altLang="en-US"/>
            </a:p>
          </p:txBody>
        </p:sp>
        <p:sp>
          <p:nvSpPr>
            <p:cNvPr id="30" name="Rectangle 163"/>
            <p:cNvSpPr>
              <a:spLocks noChangeArrowheads="1"/>
            </p:cNvSpPr>
            <p:nvPr userDrawn="1"/>
          </p:nvSpPr>
          <p:spPr bwMode="gray">
            <a:xfrm>
              <a:off x="8636000" y="4972074"/>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zh-CN" altLang="en-US"/>
            </a:p>
          </p:txBody>
        </p:sp>
        <p:sp>
          <p:nvSpPr>
            <p:cNvPr id="31" name="Rectangle 164"/>
            <p:cNvSpPr>
              <a:spLocks noChangeArrowheads="1"/>
            </p:cNvSpPr>
            <p:nvPr userDrawn="1"/>
          </p:nvSpPr>
          <p:spPr bwMode="gray">
            <a:xfrm>
              <a:off x="5608637" y="4972074"/>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zh-CN" altLang="en-US"/>
            </a:p>
          </p:txBody>
        </p:sp>
        <p:sp>
          <p:nvSpPr>
            <p:cNvPr id="32" name="Rectangle 165"/>
            <p:cNvSpPr>
              <a:spLocks noChangeArrowheads="1"/>
            </p:cNvSpPr>
            <p:nvPr userDrawn="1"/>
          </p:nvSpPr>
          <p:spPr bwMode="gray">
            <a:xfrm>
              <a:off x="8135937" y="6386537"/>
              <a:ext cx="50641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33" name="Rectangle 166"/>
            <p:cNvSpPr>
              <a:spLocks noChangeArrowheads="1"/>
            </p:cNvSpPr>
            <p:nvPr userDrawn="1"/>
          </p:nvSpPr>
          <p:spPr bwMode="gray">
            <a:xfrm>
              <a:off x="5099050" y="6386537"/>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34" name="Rectangle 167"/>
            <p:cNvSpPr>
              <a:spLocks noChangeArrowheads="1"/>
            </p:cNvSpPr>
            <p:nvPr userDrawn="1"/>
          </p:nvSpPr>
          <p:spPr bwMode="gray">
            <a:xfrm>
              <a:off x="6113462" y="6386537"/>
              <a:ext cx="508000" cy="471487"/>
            </a:xfrm>
            <a:prstGeom prst="rect">
              <a:avLst/>
            </a:prstGeom>
            <a:solidFill>
              <a:schemeClr val="folHlink">
                <a:alpha val="20000"/>
              </a:schemeClr>
            </a:solidFill>
            <a:ln w="9525">
              <a:solidFill>
                <a:srgbClr val="DDDDDD">
                  <a:alpha val="60001"/>
                </a:srgbClr>
              </a:solidFill>
              <a:miter lim="800000"/>
              <a:headEnd/>
              <a:tailEnd/>
            </a:ln>
            <a:effectLst/>
          </p:spPr>
          <p:txBody>
            <a:bodyPr wrap="none" anchor="ctr"/>
            <a:lstStyle/>
            <a:p>
              <a:endParaRPr lang="zh-CN" altLang="en-US"/>
            </a:p>
          </p:txBody>
        </p:sp>
        <p:sp>
          <p:nvSpPr>
            <p:cNvPr id="35" name="Rectangle 168"/>
            <p:cNvSpPr>
              <a:spLocks noChangeArrowheads="1"/>
            </p:cNvSpPr>
            <p:nvPr userDrawn="1"/>
          </p:nvSpPr>
          <p:spPr bwMode="gray">
            <a:xfrm>
              <a:off x="4076700" y="6386537"/>
              <a:ext cx="50958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36" name="Rectangle 169"/>
            <p:cNvSpPr>
              <a:spLocks noChangeArrowheads="1"/>
            </p:cNvSpPr>
            <p:nvPr userDrawn="1"/>
          </p:nvSpPr>
          <p:spPr bwMode="gray">
            <a:xfrm>
              <a:off x="8121650" y="5440387"/>
              <a:ext cx="506412" cy="473075"/>
            </a:xfrm>
            <a:prstGeom prst="rect">
              <a:avLst/>
            </a:prstGeom>
            <a:solidFill>
              <a:schemeClr val="folHlink">
                <a:alpha val="10001"/>
              </a:schemeClr>
            </a:solidFill>
            <a:ln w="9525">
              <a:solidFill>
                <a:srgbClr val="DDDDDD">
                  <a:alpha val="60001"/>
                </a:srgbClr>
              </a:solidFill>
              <a:miter lim="800000"/>
              <a:headEnd/>
              <a:tailEnd/>
            </a:ln>
            <a:effectLst/>
          </p:spPr>
          <p:txBody>
            <a:bodyPr wrap="none" anchor="ctr"/>
            <a:lstStyle/>
            <a:p>
              <a:endParaRPr lang="zh-CN" altLang="en-US"/>
            </a:p>
          </p:txBody>
        </p:sp>
        <p:sp>
          <p:nvSpPr>
            <p:cNvPr id="37" name="Rectangle 170"/>
            <p:cNvSpPr>
              <a:spLocks noChangeArrowheads="1"/>
            </p:cNvSpPr>
            <p:nvPr userDrawn="1"/>
          </p:nvSpPr>
          <p:spPr bwMode="gray">
            <a:xfrm>
              <a:off x="4583112" y="4965724"/>
              <a:ext cx="506413"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endParaRPr lang="zh-CN" altLang="en-US"/>
            </a:p>
          </p:txBody>
        </p:sp>
        <p:sp>
          <p:nvSpPr>
            <p:cNvPr id="38" name="Rectangle 171"/>
            <p:cNvSpPr>
              <a:spLocks noChangeArrowheads="1"/>
            </p:cNvSpPr>
            <p:nvPr userDrawn="1"/>
          </p:nvSpPr>
          <p:spPr bwMode="gray">
            <a:xfrm>
              <a:off x="7121525" y="6384949"/>
              <a:ext cx="508000"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39" name="Rectangle 173"/>
            <p:cNvSpPr>
              <a:spLocks noChangeArrowheads="1"/>
            </p:cNvSpPr>
            <p:nvPr userDrawn="1"/>
          </p:nvSpPr>
          <p:spPr bwMode="gray">
            <a:xfrm>
              <a:off x="3563937"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40" name="Rectangle 174"/>
            <p:cNvSpPr>
              <a:spLocks noChangeArrowheads="1"/>
            </p:cNvSpPr>
            <p:nvPr userDrawn="1"/>
          </p:nvSpPr>
          <p:spPr bwMode="gray">
            <a:xfrm>
              <a:off x="3046412" y="5440387"/>
              <a:ext cx="50641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41" name="Rectangle 176"/>
            <p:cNvSpPr>
              <a:spLocks noChangeArrowheads="1"/>
            </p:cNvSpPr>
            <p:nvPr userDrawn="1"/>
          </p:nvSpPr>
          <p:spPr bwMode="gray">
            <a:xfrm>
              <a:off x="3563937" y="4972074"/>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zh-CN" altLang="en-US"/>
            </a:p>
          </p:txBody>
        </p:sp>
        <p:sp>
          <p:nvSpPr>
            <p:cNvPr id="42" name="Rectangle 177"/>
            <p:cNvSpPr>
              <a:spLocks noChangeArrowheads="1"/>
            </p:cNvSpPr>
            <p:nvPr userDrawn="1"/>
          </p:nvSpPr>
          <p:spPr bwMode="gray">
            <a:xfrm>
              <a:off x="3054350" y="6386537"/>
              <a:ext cx="508000" cy="471487"/>
            </a:xfrm>
            <a:prstGeom prst="rect">
              <a:avLst/>
            </a:prstGeom>
            <a:solidFill>
              <a:schemeClr val="folHlink">
                <a:alpha val="20000"/>
              </a:schemeClr>
            </a:solidFill>
            <a:ln w="9525">
              <a:solidFill>
                <a:srgbClr val="DDDDDD">
                  <a:alpha val="60001"/>
                </a:srgbClr>
              </a:solidFill>
              <a:miter lim="800000"/>
              <a:headEnd/>
              <a:tailEnd/>
            </a:ln>
            <a:effectLst/>
          </p:spPr>
          <p:txBody>
            <a:bodyPr wrap="none" anchor="ctr"/>
            <a:lstStyle/>
            <a:p>
              <a:endParaRPr lang="zh-CN" altLang="en-US"/>
            </a:p>
          </p:txBody>
        </p:sp>
        <p:sp>
          <p:nvSpPr>
            <p:cNvPr id="43" name="Rectangle 181"/>
            <p:cNvSpPr>
              <a:spLocks noChangeArrowheads="1"/>
            </p:cNvSpPr>
            <p:nvPr userDrawn="1"/>
          </p:nvSpPr>
          <p:spPr bwMode="gray">
            <a:xfrm>
              <a:off x="1531937" y="5918224"/>
              <a:ext cx="506413" cy="469900"/>
            </a:xfrm>
            <a:prstGeom prst="rect">
              <a:avLst/>
            </a:prstGeom>
            <a:solidFill>
              <a:schemeClr val="accent2">
                <a:alpha val="20000"/>
              </a:schemeClr>
            </a:solidFill>
            <a:ln w="9525">
              <a:solidFill>
                <a:srgbClr val="DDDDDD">
                  <a:alpha val="60001"/>
                </a:srgbClr>
              </a:solidFill>
              <a:miter lim="800000"/>
              <a:headEnd/>
              <a:tailEnd/>
            </a:ln>
            <a:effectLst/>
          </p:spPr>
          <p:txBody>
            <a:bodyPr wrap="none" anchor="ctr"/>
            <a:lstStyle/>
            <a:p>
              <a:endParaRPr lang="zh-CN" altLang="en-US"/>
            </a:p>
          </p:txBody>
        </p:sp>
        <p:sp>
          <p:nvSpPr>
            <p:cNvPr id="44" name="Rectangle 182"/>
            <p:cNvSpPr>
              <a:spLocks noChangeArrowheads="1"/>
            </p:cNvSpPr>
            <p:nvPr userDrawn="1"/>
          </p:nvSpPr>
          <p:spPr bwMode="gray">
            <a:xfrm>
              <a:off x="2547937"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45" name="Rectangle 183"/>
            <p:cNvSpPr>
              <a:spLocks noChangeArrowheads="1"/>
            </p:cNvSpPr>
            <p:nvPr userDrawn="1"/>
          </p:nvSpPr>
          <p:spPr bwMode="gray">
            <a:xfrm>
              <a:off x="2032000" y="5440387"/>
              <a:ext cx="506412"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46" name="Rectangle 184"/>
            <p:cNvSpPr>
              <a:spLocks noChangeArrowheads="1"/>
            </p:cNvSpPr>
            <p:nvPr userDrawn="1"/>
          </p:nvSpPr>
          <p:spPr bwMode="gray">
            <a:xfrm>
              <a:off x="519112" y="5918224"/>
              <a:ext cx="506413"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47" name="Rectangle 185"/>
            <p:cNvSpPr>
              <a:spLocks noChangeArrowheads="1"/>
            </p:cNvSpPr>
            <p:nvPr userDrawn="1"/>
          </p:nvSpPr>
          <p:spPr bwMode="gray">
            <a:xfrm>
              <a:off x="12700" y="5440387"/>
              <a:ext cx="506412"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48" name="Rectangle 186"/>
            <p:cNvSpPr>
              <a:spLocks noChangeArrowheads="1"/>
            </p:cNvSpPr>
            <p:nvPr userDrawn="1"/>
          </p:nvSpPr>
          <p:spPr bwMode="gray">
            <a:xfrm>
              <a:off x="1016000" y="5440387"/>
              <a:ext cx="508000"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endParaRPr lang="zh-CN" altLang="en-US"/>
            </a:p>
          </p:txBody>
        </p:sp>
        <p:sp>
          <p:nvSpPr>
            <p:cNvPr id="49" name="Rectangle 187"/>
            <p:cNvSpPr>
              <a:spLocks noChangeArrowheads="1"/>
            </p:cNvSpPr>
            <p:nvPr userDrawn="1"/>
          </p:nvSpPr>
          <p:spPr bwMode="gray">
            <a:xfrm>
              <a:off x="1522412" y="4972074"/>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zh-CN" altLang="en-US"/>
            </a:p>
          </p:txBody>
        </p:sp>
        <p:sp>
          <p:nvSpPr>
            <p:cNvPr id="50" name="Rectangle 188"/>
            <p:cNvSpPr>
              <a:spLocks noChangeArrowheads="1"/>
            </p:cNvSpPr>
            <p:nvPr userDrawn="1"/>
          </p:nvSpPr>
          <p:spPr bwMode="gray">
            <a:xfrm>
              <a:off x="2540000" y="4972074"/>
              <a:ext cx="508000"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endParaRPr lang="zh-CN" altLang="en-US"/>
            </a:p>
          </p:txBody>
        </p:sp>
        <p:sp>
          <p:nvSpPr>
            <p:cNvPr id="51" name="Rectangle 189"/>
            <p:cNvSpPr>
              <a:spLocks noChangeArrowheads="1"/>
            </p:cNvSpPr>
            <p:nvPr userDrawn="1"/>
          </p:nvSpPr>
          <p:spPr bwMode="gray">
            <a:xfrm>
              <a:off x="519112" y="4972074"/>
              <a:ext cx="506413"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endParaRPr lang="zh-CN" altLang="en-US"/>
            </a:p>
          </p:txBody>
        </p:sp>
        <p:sp>
          <p:nvSpPr>
            <p:cNvPr id="52" name="Rectangle 190"/>
            <p:cNvSpPr>
              <a:spLocks noChangeArrowheads="1"/>
            </p:cNvSpPr>
            <p:nvPr userDrawn="1"/>
          </p:nvSpPr>
          <p:spPr bwMode="gray">
            <a:xfrm>
              <a:off x="7937" y="5929330"/>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53" name="Rectangle 191"/>
            <p:cNvSpPr>
              <a:spLocks noChangeArrowheads="1"/>
            </p:cNvSpPr>
            <p:nvPr userDrawn="1"/>
          </p:nvSpPr>
          <p:spPr bwMode="gray">
            <a:xfrm>
              <a:off x="1023937" y="6386537"/>
              <a:ext cx="508000"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54" name="Rectangle 192"/>
            <p:cNvSpPr>
              <a:spLocks noChangeArrowheads="1"/>
            </p:cNvSpPr>
            <p:nvPr userDrawn="1"/>
          </p:nvSpPr>
          <p:spPr bwMode="gray">
            <a:xfrm>
              <a:off x="2032000" y="6384949"/>
              <a:ext cx="506412"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endParaRPr lang="zh-CN" altLang="en-US"/>
            </a:p>
          </p:txBody>
        </p:sp>
        <p:sp>
          <p:nvSpPr>
            <p:cNvPr id="55" name="Rectangle 194"/>
            <p:cNvSpPr>
              <a:spLocks noChangeArrowheads="1"/>
            </p:cNvSpPr>
            <p:nvPr userDrawn="1"/>
          </p:nvSpPr>
          <p:spPr bwMode="gray">
            <a:xfrm>
              <a:off x="0" y="4643446"/>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endParaRPr lang="zh-CN" altLang="en-US"/>
            </a:p>
          </p:txBody>
        </p:sp>
      </p:grpSp>
      <p:sp>
        <p:nvSpPr>
          <p:cNvPr id="1027" name="Rectangle 3"/>
          <p:cNvSpPr>
            <a:spLocks noGrp="1" noChangeArrowheads="1"/>
          </p:cNvSpPr>
          <p:nvPr>
            <p:ph type="body" idx="1"/>
          </p:nvPr>
        </p:nvSpPr>
        <p:spPr bwMode="gray">
          <a:xfrm>
            <a:off x="457200" y="1143000"/>
            <a:ext cx="83820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227" name="Rectangle 203"/>
          <p:cNvSpPr>
            <a:spLocks noChangeArrowheads="1"/>
          </p:cNvSpPr>
          <p:nvPr/>
        </p:nvSpPr>
        <p:spPr bwMode="gray">
          <a:xfrm>
            <a:off x="8755063" y="812800"/>
            <a:ext cx="388937" cy="387350"/>
          </a:xfrm>
          <a:prstGeom prst="rect">
            <a:avLst/>
          </a:prstGeom>
          <a:solidFill>
            <a:schemeClr val="hlink">
              <a:alpha val="60001"/>
            </a:schemeClr>
          </a:solidFill>
          <a:ln w="9525" algn="ctr">
            <a:noFill/>
            <a:miter lim="800000"/>
            <a:headEnd/>
            <a:tailEnd/>
          </a:ln>
          <a:effectLst/>
        </p:spPr>
        <p:txBody>
          <a:bodyPr wrap="none" anchor="ctr"/>
          <a:lstStyle/>
          <a:p>
            <a:endParaRPr lang="zh-CN" altLang="en-US"/>
          </a:p>
        </p:txBody>
      </p:sp>
      <p:grpSp>
        <p:nvGrpSpPr>
          <p:cNvPr id="1251" name="Group 227"/>
          <p:cNvGrpSpPr>
            <a:grpSpLocks/>
          </p:cNvGrpSpPr>
          <p:nvPr/>
        </p:nvGrpSpPr>
        <p:grpSpPr bwMode="auto">
          <a:xfrm>
            <a:off x="0" y="0"/>
            <a:ext cx="806450" cy="796925"/>
            <a:chOff x="0" y="0"/>
            <a:chExt cx="508" cy="502"/>
          </a:xfrm>
        </p:grpSpPr>
        <p:sp>
          <p:nvSpPr>
            <p:cNvPr id="1236" name="Rectangle 212"/>
            <p:cNvSpPr>
              <a:spLocks noChangeArrowheads="1"/>
            </p:cNvSpPr>
            <p:nvPr userDrawn="1"/>
          </p:nvSpPr>
          <p:spPr bwMode="gray">
            <a:xfrm>
              <a:off x="263" y="258"/>
              <a:ext cx="245" cy="244"/>
            </a:xfrm>
            <a:prstGeom prst="rect">
              <a:avLst/>
            </a:prstGeom>
            <a:solidFill>
              <a:schemeClr val="accent2">
                <a:alpha val="50000"/>
              </a:schemeClr>
            </a:solidFill>
            <a:ln w="9525" algn="ctr">
              <a:noFill/>
              <a:miter lim="800000"/>
              <a:headEnd/>
              <a:tailEnd/>
            </a:ln>
            <a:effectLst/>
          </p:spPr>
          <p:txBody>
            <a:bodyPr wrap="none" anchor="ctr"/>
            <a:lstStyle/>
            <a:p>
              <a:endParaRPr lang="zh-CN" altLang="en-US"/>
            </a:p>
          </p:txBody>
        </p:sp>
        <p:sp>
          <p:nvSpPr>
            <p:cNvPr id="1237" name="Rectangle 213"/>
            <p:cNvSpPr>
              <a:spLocks noChangeArrowheads="1"/>
            </p:cNvSpPr>
            <p:nvPr userDrawn="1"/>
          </p:nvSpPr>
          <p:spPr bwMode="gray">
            <a:xfrm>
              <a:off x="0" y="0"/>
              <a:ext cx="245" cy="244"/>
            </a:xfrm>
            <a:prstGeom prst="rect">
              <a:avLst/>
            </a:prstGeom>
            <a:solidFill>
              <a:schemeClr val="accent1"/>
            </a:solidFill>
            <a:ln w="9525" algn="ctr">
              <a:noFill/>
              <a:miter lim="800000"/>
              <a:headEnd/>
              <a:tailEnd/>
            </a:ln>
            <a:effectLst/>
          </p:spPr>
          <p:txBody>
            <a:bodyPr wrap="none" anchor="ctr"/>
            <a:lstStyle/>
            <a:p>
              <a:endParaRPr lang="zh-CN" altLang="en-US"/>
            </a:p>
          </p:txBody>
        </p:sp>
        <p:sp>
          <p:nvSpPr>
            <p:cNvPr id="1238" name="Rectangle 214"/>
            <p:cNvSpPr>
              <a:spLocks noChangeArrowheads="1"/>
            </p:cNvSpPr>
            <p:nvPr userDrawn="1"/>
          </p:nvSpPr>
          <p:spPr bwMode="gray">
            <a:xfrm>
              <a:off x="0" y="256"/>
              <a:ext cx="245" cy="244"/>
            </a:xfrm>
            <a:prstGeom prst="rect">
              <a:avLst/>
            </a:prstGeom>
            <a:solidFill>
              <a:schemeClr val="accent1">
                <a:alpha val="50000"/>
              </a:schemeClr>
            </a:solidFill>
            <a:ln w="9525" algn="ctr">
              <a:noFill/>
              <a:miter lim="800000"/>
              <a:headEnd/>
              <a:tailEnd/>
            </a:ln>
            <a:effectLst/>
          </p:spPr>
          <p:txBody>
            <a:bodyPr wrap="none" anchor="ctr"/>
            <a:lstStyle/>
            <a:p>
              <a:endParaRPr lang="zh-CN" altLang="en-US"/>
            </a:p>
          </p:txBody>
        </p:sp>
      </p:grpSp>
      <p:sp>
        <p:nvSpPr>
          <p:cNvPr id="1235" name="Rectangle 211"/>
          <p:cNvSpPr>
            <a:spLocks noChangeArrowheads="1"/>
          </p:cNvSpPr>
          <p:nvPr/>
        </p:nvSpPr>
        <p:spPr bwMode="gray">
          <a:xfrm>
            <a:off x="8348663" y="406400"/>
            <a:ext cx="388937" cy="387350"/>
          </a:xfrm>
          <a:prstGeom prst="rect">
            <a:avLst/>
          </a:prstGeom>
          <a:solidFill>
            <a:schemeClr val="accent1"/>
          </a:solidFill>
          <a:ln w="9525" algn="ctr">
            <a:noFill/>
            <a:miter lim="800000"/>
            <a:headEnd/>
            <a:tailEnd/>
          </a:ln>
          <a:effectLst/>
        </p:spPr>
        <p:txBody>
          <a:bodyPr wrap="none" anchor="ctr"/>
          <a:lstStyle/>
          <a:p>
            <a:endParaRPr lang="zh-CN" altLang="en-US"/>
          </a:p>
        </p:txBody>
      </p:sp>
      <p:sp>
        <p:nvSpPr>
          <p:cNvPr id="1026" name="Rectangle 2"/>
          <p:cNvSpPr>
            <a:spLocks noGrp="1" noChangeArrowheads="1"/>
          </p:cNvSpPr>
          <p:nvPr>
            <p:ph type="title"/>
          </p:nvPr>
        </p:nvSpPr>
        <p:spPr bwMode="gray">
          <a:xfrm>
            <a:off x="819150" y="285750"/>
            <a:ext cx="741045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244" name="Rectangle 220"/>
          <p:cNvSpPr>
            <a:spLocks noGrp="1" noChangeArrowheads="1"/>
          </p:cNvSpPr>
          <p:nvPr>
            <p:ph type="ftr" sz="quarter" idx="3"/>
          </p:nvPr>
        </p:nvSpPr>
        <p:spPr bwMode="gray">
          <a:xfrm>
            <a:off x="4191000" y="6438900"/>
            <a:ext cx="2286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700">
                <a:solidFill>
                  <a:srgbClr val="000000"/>
                </a:solidFill>
              </a:defRPr>
            </a:lvl1pPr>
          </a:lstStyle>
          <a:p>
            <a:endParaRPr lang="zh-CN" altLang="zh-CN" dirty="0"/>
          </a:p>
        </p:txBody>
      </p:sp>
      <p:sp>
        <p:nvSpPr>
          <p:cNvPr id="1245" name="Rectangle 221"/>
          <p:cNvSpPr>
            <a:spLocks noGrp="1" noChangeArrowheads="1"/>
          </p:cNvSpPr>
          <p:nvPr>
            <p:ph type="dt" sz="quarter" idx="2"/>
          </p:nvPr>
        </p:nvSpPr>
        <p:spPr bwMode="auto">
          <a:xfrm>
            <a:off x="6553200" y="6438900"/>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endParaRPr lang="en-US" altLang="zh-CN" dirty="0"/>
          </a:p>
        </p:txBody>
      </p:sp>
      <p:sp>
        <p:nvSpPr>
          <p:cNvPr id="1246" name="Rectangle 222"/>
          <p:cNvSpPr>
            <a:spLocks noGrp="1" noChangeArrowheads="1"/>
          </p:cNvSpPr>
          <p:nvPr>
            <p:ph type="sldNum" sz="quarter" idx="4"/>
          </p:nvPr>
        </p:nvSpPr>
        <p:spPr bwMode="auto">
          <a:xfrm>
            <a:off x="8534400" y="6419850"/>
            <a:ext cx="457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fld id="{91392AC4-C4BB-497A-A525-D97BE513A20C}" type="slidenum">
              <a:rPr lang="en-US" altLang="zh-CN" smtClean="0"/>
              <a:pPr/>
              <a:t>‹#›</a:t>
            </a:fld>
            <a:endParaRPr lang="en-US" altLang="zh-CN" dirty="0"/>
          </a:p>
        </p:txBody>
      </p:sp>
      <p:pic>
        <p:nvPicPr>
          <p:cNvPr id="57" name="Picture 29" descr="方向"/>
          <p:cNvPicPr>
            <a:picLocks noChangeAspect="1" noChangeArrowheads="1"/>
          </p:cNvPicPr>
          <p:nvPr userDrawn="1"/>
        </p:nvPicPr>
        <p:blipFill>
          <a:blip r:embed="rId15" cstate="print"/>
          <a:srcRect/>
          <a:stretch>
            <a:fillRect/>
          </a:stretch>
        </p:blipFill>
        <p:spPr bwMode="auto">
          <a:xfrm rot="5400000">
            <a:off x="8823539" y="24175"/>
            <a:ext cx="262744" cy="357222"/>
          </a:xfrm>
          <a:prstGeom prst="rect">
            <a:avLst/>
          </a:prstGeom>
          <a:noFill/>
          <a:ln w="9525">
            <a:noFill/>
            <a:miter lim="800000"/>
            <a:headEnd/>
            <a:tailEnd/>
          </a:ln>
        </p:spPr>
      </p:pic>
      <p:pic>
        <p:nvPicPr>
          <p:cNvPr id="58" name="Picture 29" descr="方向"/>
          <p:cNvPicPr>
            <a:picLocks noChangeAspect="1" noChangeArrowheads="1"/>
          </p:cNvPicPr>
          <p:nvPr userDrawn="1"/>
        </p:nvPicPr>
        <p:blipFill>
          <a:blip r:embed="rId15" cstate="print"/>
          <a:srcRect/>
          <a:stretch>
            <a:fillRect/>
          </a:stretch>
        </p:blipFill>
        <p:spPr bwMode="auto">
          <a:xfrm rot="5400000">
            <a:off x="475835" y="421273"/>
            <a:ext cx="262744" cy="357222"/>
          </a:xfrm>
          <a:prstGeom prst="rect">
            <a:avLst/>
          </a:prstGeom>
          <a:noFill/>
          <a:ln w="9525">
            <a:noFill/>
            <a:miter lim="800000"/>
            <a:headEnd/>
            <a:tailEnd/>
          </a:ln>
        </p:spPr>
      </p:pic>
      <p:pic>
        <p:nvPicPr>
          <p:cNvPr id="59" name="Picture 1033" descr="bINGO_透明背景"/>
          <p:cNvPicPr>
            <a:picLocks noChangeAspect="1" noChangeArrowheads="1"/>
          </p:cNvPicPr>
          <p:nvPr userDrawn="1"/>
        </p:nvPicPr>
        <p:blipFill>
          <a:blip r:embed="rId16" cstate="print"/>
          <a:srcRect/>
          <a:stretch>
            <a:fillRect/>
          </a:stretch>
        </p:blipFill>
        <p:spPr bwMode="auto">
          <a:xfrm>
            <a:off x="7946454" y="0"/>
            <a:ext cx="607186" cy="40479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iming>
    <p:tnLst>
      <p:par>
        <p:cTn id="1" dur="indefinite" restart="never" nodeType="tmRoot"/>
      </p:par>
    </p:tnLst>
  </p:timing>
  <p:hf hdr="0" ftr="0"/>
  <p:txStyles>
    <p:titleStyle>
      <a:lvl1pPr algn="l" rtl="0" eaLnBrk="1" fontAlgn="base" hangingPunct="1">
        <a:spcBef>
          <a:spcPct val="0"/>
        </a:spcBef>
        <a:spcAft>
          <a:spcPct val="0"/>
        </a:spcAft>
        <a:defRPr sz="3000" b="1">
          <a:solidFill>
            <a:schemeClr val="accent5">
              <a:lumMod val="25000"/>
            </a:schemeClr>
          </a:solidFill>
          <a:latin typeface="黑体" pitchFamily="49" charset="-122"/>
          <a:ea typeface="黑体" pitchFamily="49" charset="-122"/>
          <a:cs typeface="+mj-cs"/>
        </a:defRPr>
      </a:lvl1pPr>
      <a:lvl2pPr algn="l" rtl="0" eaLnBrk="1" fontAlgn="base" hangingPunct="1">
        <a:spcBef>
          <a:spcPct val="0"/>
        </a:spcBef>
        <a:spcAft>
          <a:spcPct val="0"/>
        </a:spcAft>
        <a:defRPr sz="3000" b="1">
          <a:solidFill>
            <a:schemeClr val="tx2"/>
          </a:solidFill>
          <a:latin typeface="Verdana" pitchFamily="34" charset="0"/>
        </a:defRPr>
      </a:lvl2pPr>
      <a:lvl3pPr algn="l" rtl="0" eaLnBrk="1" fontAlgn="base" hangingPunct="1">
        <a:spcBef>
          <a:spcPct val="0"/>
        </a:spcBef>
        <a:spcAft>
          <a:spcPct val="0"/>
        </a:spcAft>
        <a:defRPr sz="3000" b="1">
          <a:solidFill>
            <a:schemeClr val="tx2"/>
          </a:solidFill>
          <a:latin typeface="Verdana" pitchFamily="34" charset="0"/>
        </a:defRPr>
      </a:lvl3pPr>
      <a:lvl4pPr algn="l" rtl="0" eaLnBrk="1" fontAlgn="base" hangingPunct="1">
        <a:spcBef>
          <a:spcPct val="0"/>
        </a:spcBef>
        <a:spcAft>
          <a:spcPct val="0"/>
        </a:spcAft>
        <a:defRPr sz="3000" b="1">
          <a:solidFill>
            <a:schemeClr val="tx2"/>
          </a:solidFill>
          <a:latin typeface="Verdana" pitchFamily="34" charset="0"/>
        </a:defRPr>
      </a:lvl4pPr>
      <a:lvl5pPr algn="l" rtl="0" eaLnBrk="1" fontAlgn="base" hangingPunct="1">
        <a:spcBef>
          <a:spcPct val="0"/>
        </a:spcBef>
        <a:spcAft>
          <a:spcPct val="0"/>
        </a:spcAft>
        <a:defRPr sz="3000" b="1">
          <a:solidFill>
            <a:schemeClr val="tx2"/>
          </a:solidFill>
          <a:latin typeface="Verdana" pitchFamily="34" charset="0"/>
        </a:defRPr>
      </a:lvl5pPr>
      <a:lvl6pPr marL="457200" algn="l" rtl="0" eaLnBrk="1" fontAlgn="base" hangingPunct="1">
        <a:spcBef>
          <a:spcPct val="0"/>
        </a:spcBef>
        <a:spcAft>
          <a:spcPct val="0"/>
        </a:spcAft>
        <a:defRPr sz="3000" b="1">
          <a:solidFill>
            <a:schemeClr val="tx2"/>
          </a:solidFill>
          <a:latin typeface="Verdana" pitchFamily="34" charset="0"/>
        </a:defRPr>
      </a:lvl6pPr>
      <a:lvl7pPr marL="914400" algn="l" rtl="0" eaLnBrk="1" fontAlgn="base" hangingPunct="1">
        <a:spcBef>
          <a:spcPct val="0"/>
        </a:spcBef>
        <a:spcAft>
          <a:spcPct val="0"/>
        </a:spcAft>
        <a:defRPr sz="3000" b="1">
          <a:solidFill>
            <a:schemeClr val="tx2"/>
          </a:solidFill>
          <a:latin typeface="Verdana" pitchFamily="34" charset="0"/>
        </a:defRPr>
      </a:lvl7pPr>
      <a:lvl8pPr marL="1371600" algn="l" rtl="0" eaLnBrk="1" fontAlgn="base" hangingPunct="1">
        <a:spcBef>
          <a:spcPct val="0"/>
        </a:spcBef>
        <a:spcAft>
          <a:spcPct val="0"/>
        </a:spcAft>
        <a:defRPr sz="3000" b="1">
          <a:solidFill>
            <a:schemeClr val="tx2"/>
          </a:solidFill>
          <a:latin typeface="Verdana" pitchFamily="34" charset="0"/>
        </a:defRPr>
      </a:lvl8pPr>
      <a:lvl9pPr marL="1828800" algn="l" rtl="0" eaLnBrk="1" fontAlgn="base" hangingPunct="1">
        <a:spcBef>
          <a:spcPct val="0"/>
        </a:spcBef>
        <a:spcAft>
          <a:spcPct val="0"/>
        </a:spcAft>
        <a:defRPr sz="30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rgbClr val="000000"/>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rgbClr val="000000"/>
          </a:solidFill>
          <a:latin typeface="新宋体" pitchFamily="49" charset="-122"/>
          <a:ea typeface="新宋体" pitchFamily="49" charset="-122"/>
        </a:defRPr>
      </a:lvl2pPr>
      <a:lvl3pPr marL="1143000" indent="-228600" algn="l" rtl="0" eaLnBrk="1" fontAlgn="base" hangingPunct="1">
        <a:spcBef>
          <a:spcPct val="20000"/>
        </a:spcBef>
        <a:spcAft>
          <a:spcPct val="0"/>
        </a:spcAft>
        <a:buClr>
          <a:schemeClr val="hlink"/>
        </a:buClr>
        <a:buChar char="•"/>
        <a:defRPr sz="2400">
          <a:solidFill>
            <a:srgbClr val="000000"/>
          </a:solidFill>
          <a:latin typeface="新宋体" pitchFamily="49" charset="-122"/>
          <a:ea typeface="新宋体" pitchFamily="49" charset="-122"/>
        </a:defRPr>
      </a:lvl3pPr>
      <a:lvl4pPr marL="1600200" indent="-228600" algn="l" rtl="0" eaLnBrk="1" fontAlgn="base" hangingPunct="1">
        <a:spcBef>
          <a:spcPct val="20000"/>
        </a:spcBef>
        <a:spcAft>
          <a:spcPct val="0"/>
        </a:spcAft>
        <a:buChar char="–"/>
        <a:defRPr sz="2000">
          <a:solidFill>
            <a:srgbClr val="000000"/>
          </a:solidFill>
          <a:latin typeface="新宋体" pitchFamily="49" charset="-122"/>
          <a:ea typeface="新宋体" pitchFamily="49" charset="-122"/>
        </a:defRPr>
      </a:lvl4pPr>
      <a:lvl5pPr marL="2057400" indent="-228600" algn="l" rtl="0" eaLnBrk="1" fontAlgn="base" hangingPunct="1">
        <a:spcBef>
          <a:spcPct val="20000"/>
        </a:spcBef>
        <a:spcAft>
          <a:spcPct val="0"/>
        </a:spcAft>
        <a:buChar char="»"/>
        <a:defRPr sz="2000">
          <a:solidFill>
            <a:srgbClr val="000000"/>
          </a:solidFill>
          <a:latin typeface="新宋体" pitchFamily="49" charset="-122"/>
          <a:ea typeface="新宋体" pitchFamily="49" charset="-122"/>
        </a:defRPr>
      </a:lvl5pPr>
      <a:lvl6pPr marL="2514600" indent="-228600" algn="l" rtl="0" eaLnBrk="1" fontAlgn="base" hangingPunct="1">
        <a:spcBef>
          <a:spcPct val="20000"/>
        </a:spcBef>
        <a:spcAft>
          <a:spcPct val="0"/>
        </a:spcAft>
        <a:buChar char="»"/>
        <a:defRPr sz="2000">
          <a:solidFill>
            <a:srgbClr val="000000"/>
          </a:solidFill>
          <a:latin typeface="Arial" charset="0"/>
        </a:defRPr>
      </a:lvl6pPr>
      <a:lvl7pPr marL="2971800" indent="-228600" algn="l" rtl="0" eaLnBrk="1" fontAlgn="base" hangingPunct="1">
        <a:spcBef>
          <a:spcPct val="20000"/>
        </a:spcBef>
        <a:spcAft>
          <a:spcPct val="0"/>
        </a:spcAft>
        <a:buChar char="»"/>
        <a:defRPr sz="2000">
          <a:solidFill>
            <a:srgbClr val="000000"/>
          </a:solidFill>
          <a:latin typeface="Arial" charset="0"/>
        </a:defRPr>
      </a:lvl7pPr>
      <a:lvl8pPr marL="3429000" indent="-228600" algn="l" rtl="0" eaLnBrk="1" fontAlgn="base" hangingPunct="1">
        <a:spcBef>
          <a:spcPct val="20000"/>
        </a:spcBef>
        <a:spcAft>
          <a:spcPct val="0"/>
        </a:spcAft>
        <a:buChar char="»"/>
        <a:defRPr sz="2000">
          <a:solidFill>
            <a:srgbClr val="000000"/>
          </a:solidFill>
          <a:latin typeface="Arial" charset="0"/>
        </a:defRPr>
      </a:lvl8pPr>
      <a:lvl9pPr marL="3886200" indent="-228600" algn="l" rtl="0" eaLnBrk="1" fontAlgn="base" hangingPunct="1">
        <a:spcBef>
          <a:spcPct val="20000"/>
        </a:spcBef>
        <a:spcAft>
          <a:spcPct val="0"/>
        </a:spcAft>
        <a:buChar char="»"/>
        <a:defRPr sz="2000">
          <a:solidFill>
            <a:srgbClr val="000000"/>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78" name="Rectangle 26"/>
          <p:cNvSpPr>
            <a:spLocks noGrp="1" noChangeArrowheads="1"/>
          </p:cNvSpPr>
          <p:nvPr>
            <p:ph type="ctrTitle"/>
          </p:nvPr>
        </p:nvSpPr>
        <p:spPr>
          <a:xfrm>
            <a:off x="2339752" y="4114800"/>
            <a:ext cx="5067672" cy="1143000"/>
          </a:xfrm>
        </p:spPr>
        <p:txBody>
          <a:bodyPr/>
          <a:lstStyle/>
          <a:p>
            <a:pPr algn="ctr"/>
            <a:r>
              <a:rPr lang="en-US" altLang="zh-CN" sz="2800" dirty="0" smtClean="0"/>
              <a:t>XXX</a:t>
            </a:r>
            <a:r>
              <a:rPr lang="zh-CN" altLang="en-US" sz="2800" dirty="0" smtClean="0"/>
              <a:t>项目</a:t>
            </a:r>
            <a:r>
              <a:rPr lang="en-US" altLang="zh-CN" sz="2800" dirty="0" smtClean="0"/>
              <a:t/>
            </a:r>
            <a:br>
              <a:rPr lang="en-US" altLang="zh-CN" sz="2800" dirty="0" smtClean="0"/>
            </a:br>
            <a:r>
              <a:rPr lang="zh-CN" altLang="en-US" sz="2800" dirty="0" smtClean="0"/>
              <a:t>需求评审会议</a:t>
            </a:r>
            <a:endParaRPr lang="en-US" altLang="zh-CN" sz="2400" dirty="0"/>
          </a:p>
        </p:txBody>
      </p:sp>
      <p:sp>
        <p:nvSpPr>
          <p:cNvPr id="5" name="灯片编号占位符 4"/>
          <p:cNvSpPr>
            <a:spLocks noGrp="1"/>
          </p:cNvSpPr>
          <p:nvPr>
            <p:ph type="sldNum" sz="quarter" idx="4"/>
          </p:nvPr>
        </p:nvSpPr>
        <p:spPr/>
        <p:txBody>
          <a:bodyPr/>
          <a:lstStyle/>
          <a:p>
            <a:fld id="{7D4A274F-0247-481E-BBEA-E53BA46E95F3}" type="slidenum">
              <a:rPr lang="en-US" altLang="zh-CN" smtClean="0"/>
              <a:pPr/>
              <a:t>1</a:t>
            </a:fld>
            <a:endParaRPr lang="en-US" altLang="zh-CN" dirty="0"/>
          </a:p>
        </p:txBody>
      </p:sp>
      <p:sp>
        <p:nvSpPr>
          <p:cNvPr id="9" name="Rectangle 27"/>
          <p:cNvSpPr>
            <a:spLocks noGrp="1" noChangeArrowheads="1"/>
          </p:cNvSpPr>
          <p:nvPr>
            <p:ph type="subTitle" idx="1"/>
          </p:nvPr>
        </p:nvSpPr>
        <p:spPr>
          <a:xfrm>
            <a:off x="4114800" y="5334000"/>
            <a:ext cx="4876800" cy="304800"/>
          </a:xfrm>
        </p:spPr>
        <p:txBody>
          <a:bodyPr/>
          <a:lstStyle/>
          <a:p>
            <a:r>
              <a:rPr lang="zh-CN" altLang="en-US" sz="1400" dirty="0" smtClean="0">
                <a:ea typeface="宋体" charset="-122"/>
              </a:rPr>
              <a:t>项目经理名称</a:t>
            </a:r>
            <a:endParaRPr lang="en-US" altLang="zh-CN" sz="1400" dirty="0" smtClean="0">
              <a:ea typeface="宋体" charset="-122"/>
            </a:endParaRPr>
          </a:p>
          <a:p>
            <a:r>
              <a:rPr lang="zh-CN" altLang="en-US" sz="1400" i="1" dirty="0" smtClean="0">
                <a:ea typeface="宋体" charset="-122"/>
              </a:rPr>
              <a:t>所在部门</a:t>
            </a:r>
            <a:endParaRPr lang="en-US" altLang="zh-CN" sz="1400" i="1" dirty="0" smtClean="0">
              <a:ea typeface="宋体" charset="-122"/>
            </a:endParaRPr>
          </a:p>
          <a:p>
            <a:r>
              <a:rPr lang="zh-CN" altLang="en-US" sz="1400" i="1" dirty="0" smtClean="0">
                <a:ea typeface="宋体" charset="-122"/>
              </a:rPr>
              <a:t>日期</a:t>
            </a:r>
            <a:endParaRPr lang="en-US" altLang="zh-CN" sz="1400" i="1"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业务流程</a:t>
            </a:r>
            <a:endParaRPr lang="zh-CN" altLang="en-US" dirty="0"/>
          </a:p>
        </p:txBody>
      </p:sp>
      <p:sp>
        <p:nvSpPr>
          <p:cNvPr id="3" name="TextBox 2"/>
          <p:cNvSpPr txBox="1"/>
          <p:nvPr/>
        </p:nvSpPr>
        <p:spPr>
          <a:xfrm>
            <a:off x="2051720" y="1988840"/>
            <a:ext cx="3672408" cy="923330"/>
          </a:xfrm>
          <a:prstGeom prst="rect">
            <a:avLst/>
          </a:prstGeom>
          <a:noFill/>
        </p:spPr>
        <p:txBody>
          <a:bodyPr wrap="square" rtlCol="0">
            <a:spAutoFit/>
          </a:bodyPr>
          <a:lstStyle/>
          <a:p>
            <a:r>
              <a:rPr lang="en-US" altLang="zh-CN" dirty="0" smtClean="0"/>
              <a:t>【</a:t>
            </a:r>
            <a:r>
              <a:rPr lang="zh-CN" altLang="en-US" dirty="0" smtClean="0"/>
              <a:t>可以总体上描述业务的总体流程，业务模块之间的关系等，可以流程图的形式</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业务规则</a:t>
            </a:r>
            <a:endParaRPr lang="zh-CN" altLang="en-US" dirty="0"/>
          </a:p>
        </p:txBody>
      </p:sp>
      <p:sp>
        <p:nvSpPr>
          <p:cNvPr id="3" name="TextBox 2"/>
          <p:cNvSpPr txBox="1"/>
          <p:nvPr/>
        </p:nvSpPr>
        <p:spPr>
          <a:xfrm>
            <a:off x="971600" y="1988840"/>
            <a:ext cx="6768752" cy="1754326"/>
          </a:xfrm>
          <a:prstGeom prst="rect">
            <a:avLst/>
          </a:prstGeom>
          <a:noFill/>
        </p:spPr>
        <p:txBody>
          <a:bodyPr wrap="square" rtlCol="0">
            <a:spAutoFit/>
          </a:bodyPr>
          <a:lstStyle/>
          <a:p>
            <a:r>
              <a:rPr lang="zh-CN" altLang="zh-CN" dirty="0" smtClean="0"/>
              <a:t>【业务规则是</a:t>
            </a:r>
            <a:r>
              <a:rPr lang="zh-CN" altLang="zh-CN" b="1" dirty="0" smtClean="0"/>
              <a:t>对如何进行业务操作的各种要求细则</a:t>
            </a:r>
            <a:r>
              <a:rPr lang="zh-CN" altLang="zh-CN" dirty="0" smtClean="0"/>
              <a:t>，是在业务操作执行过程中</a:t>
            </a:r>
            <a:r>
              <a:rPr lang="zh-CN" altLang="zh-CN" b="1" dirty="0" smtClean="0"/>
              <a:t>操作人员和系统必须或者需要遵守的约定、推理、惯例、公式、规程、假设和限制</a:t>
            </a:r>
            <a:r>
              <a:rPr lang="zh-CN" altLang="zh-CN" dirty="0" smtClean="0"/>
              <a:t>等需要明确定义的内容</a:t>
            </a:r>
          </a:p>
          <a:p>
            <a:r>
              <a:rPr lang="zh-CN" altLang="zh-CN" dirty="0" smtClean="0"/>
              <a:t>业务规则是业务分析的结果之一，在业务分析过程中一旦出现需要被明确定义并且需要严格遵守的要求，就要把该要求细则作为业务规则反映在这一章节中】</a:t>
            </a:r>
            <a:endParaRPr lang="zh-CN" altLang="zh-C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用例视图</a:t>
            </a:r>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概念模型（可选）</a:t>
            </a:r>
            <a:endParaRPr lang="zh-CN" altLang="en-US" dirty="0"/>
          </a:p>
        </p:txBody>
      </p:sp>
      <p:sp>
        <p:nvSpPr>
          <p:cNvPr id="3" name="矩形 2"/>
          <p:cNvSpPr/>
          <p:nvPr/>
        </p:nvSpPr>
        <p:spPr>
          <a:xfrm>
            <a:off x="1288473" y="1621419"/>
            <a:ext cx="4572000" cy="646331"/>
          </a:xfrm>
          <a:prstGeom prst="rect">
            <a:avLst/>
          </a:prstGeom>
        </p:spPr>
        <p:txBody>
          <a:bodyPr>
            <a:spAutoFit/>
          </a:bodyPr>
          <a:lstStyle/>
          <a:p>
            <a:r>
              <a:rPr lang="en-US" altLang="zh-CN" dirty="0" smtClean="0"/>
              <a:t>【</a:t>
            </a:r>
            <a:r>
              <a:rPr lang="zh-CN" altLang="en-US" dirty="0" smtClean="0"/>
              <a:t>说明业务实体之间的关系，比如：一对一、一对多、多对多</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4572000" y="2564904"/>
            <a:ext cx="4071966" cy="500066"/>
          </a:xfrm>
          <a:prstGeom prst="roundRect">
            <a:avLst>
              <a:gd name="adj"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3315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议题</a:t>
            </a:r>
            <a:endParaRPr lang="en-US" altLang="zh-CN" dirty="0">
              <a:solidFill>
                <a:schemeClr val="accent1"/>
              </a:solidFill>
              <a:latin typeface="微软雅黑" pitchFamily="34" charset="-122"/>
              <a:ea typeface="微软雅黑" pitchFamily="34" charset="-122"/>
            </a:endParaRPr>
          </a:p>
        </p:txBody>
      </p:sp>
      <p:sp>
        <p:nvSpPr>
          <p:cNvPr id="433155"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latin typeface="微软雅黑" pitchFamily="34" charset="-122"/>
              <a:ea typeface="微软雅黑" pitchFamily="34" charset="-122"/>
            </a:endParaRPr>
          </a:p>
        </p:txBody>
      </p:sp>
      <p:sp>
        <p:nvSpPr>
          <p:cNvPr id="433178" name="AutoShape 26"/>
          <p:cNvSpPr>
            <a:spLocks noChangeArrowheads="1"/>
          </p:cNvSpPr>
          <p:nvPr/>
        </p:nvSpPr>
        <p:spPr bwMode="gray">
          <a:xfrm>
            <a:off x="762000" y="1720850"/>
            <a:ext cx="4070350" cy="4070350"/>
          </a:xfrm>
          <a:custGeom>
            <a:avLst/>
            <a:gdLst>
              <a:gd name="G0" fmla="+- 1950 0 0"/>
              <a:gd name="G1" fmla="+- 21600 0 1950"/>
              <a:gd name="G2" fmla="+- 21600 0 195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gradFill rotWithShape="1">
            <a:gsLst>
              <a:gs pos="0">
                <a:schemeClr val="accent1">
                  <a:alpha val="60001"/>
                </a:schemeClr>
              </a:gs>
              <a:gs pos="50000">
                <a:schemeClr val="accent1">
                  <a:gamma/>
                  <a:tint val="31765"/>
                  <a:invGamma/>
                  <a:alpha val="60001"/>
                </a:schemeClr>
              </a:gs>
              <a:gs pos="100000">
                <a:schemeClr val="accent1">
                  <a:alpha val="60001"/>
                </a:schemeClr>
              </a:gs>
            </a:gsLst>
            <a:lin ang="18900000" scaled="1"/>
          </a:gradFill>
          <a:ln w="76200">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3179" name="Text Box 4"/>
          <p:cNvSpPr txBox="1">
            <a:spLocks noChangeArrowheads="1"/>
          </p:cNvSpPr>
          <p:nvPr/>
        </p:nvSpPr>
        <p:spPr bwMode="black">
          <a:xfrm>
            <a:off x="1357290" y="3429000"/>
            <a:ext cx="2895600" cy="400110"/>
          </a:xfrm>
          <a:prstGeom prst="rect">
            <a:avLst/>
          </a:prstGeom>
          <a:noFill/>
          <a:ln w="9525" algn="ctr">
            <a:noFill/>
            <a:miter lim="800000"/>
            <a:headEnd/>
            <a:tailEnd/>
          </a:ln>
        </p:spPr>
        <p:txBody>
          <a:bodyPr>
            <a:spAutoFit/>
          </a:bodyPr>
          <a:lstStyle/>
          <a:p>
            <a:pPr eaLnBrk="0" hangingPunct="0"/>
            <a:r>
              <a:rPr lang="zh-CN" altLang="en-US" sz="2000" b="1" dirty="0" smtClean="0">
                <a:latin typeface="微软雅黑" pitchFamily="34" charset="-122"/>
                <a:ea typeface="微软雅黑" pitchFamily="34" charset="-122"/>
              </a:rPr>
              <a:t>需求评审会议</a:t>
            </a:r>
            <a:endParaRPr lang="en-US" altLang="zh-CN" sz="2000" b="1" dirty="0" smtClean="0">
              <a:latin typeface="微软雅黑" pitchFamily="34" charset="-122"/>
              <a:ea typeface="微软雅黑" pitchFamily="34" charset="-122"/>
            </a:endParaRPr>
          </a:p>
        </p:txBody>
      </p:sp>
      <p:sp>
        <p:nvSpPr>
          <p:cNvPr id="36" name="日期占位符 35"/>
          <p:cNvSpPr>
            <a:spLocks noGrp="1"/>
          </p:cNvSpPr>
          <p:nvPr>
            <p:ph type="dt" sz="quarter" idx="11"/>
          </p:nvPr>
        </p:nvSpPr>
        <p:spPr/>
        <p:txBody>
          <a:bodyPr/>
          <a:lstStyle/>
          <a:p>
            <a:endParaRPr lang="en-US" altLang="zh-CN" dirty="0">
              <a:latin typeface="微软雅黑" pitchFamily="34" charset="-122"/>
              <a:ea typeface="微软雅黑" pitchFamily="34" charset="-122"/>
            </a:endParaRPr>
          </a:p>
        </p:txBody>
      </p:sp>
      <p:sp>
        <p:nvSpPr>
          <p:cNvPr id="37" name="灯片编号占位符 36"/>
          <p:cNvSpPr>
            <a:spLocks noGrp="1"/>
          </p:cNvSpPr>
          <p:nvPr>
            <p:ph type="sldNum" sz="quarter" idx="12"/>
          </p:nvPr>
        </p:nvSpPr>
        <p:spPr/>
        <p:txBody>
          <a:bodyPr/>
          <a:lstStyle/>
          <a:p>
            <a:fld id="{3F38FF8F-6C23-47B3-8004-D7526629D6EB}" type="slidenum">
              <a:rPr lang="en-US" altLang="zh-CN" smtClean="0">
                <a:latin typeface="微软雅黑" pitchFamily="34" charset="-122"/>
                <a:ea typeface="微软雅黑" pitchFamily="34" charset="-122"/>
              </a:rPr>
              <a:pPr/>
              <a:t>14</a:t>
            </a:fld>
            <a:endParaRPr lang="en-US" altLang="zh-CN" dirty="0">
              <a:latin typeface="微软雅黑" pitchFamily="34" charset="-122"/>
              <a:ea typeface="微软雅黑" pitchFamily="34" charset="-122"/>
            </a:endParaRPr>
          </a:p>
        </p:txBody>
      </p:sp>
      <p:sp>
        <p:nvSpPr>
          <p:cNvPr id="60" name="Text Box 28"/>
          <p:cNvSpPr txBox="1">
            <a:spLocks noChangeArrowheads="1"/>
          </p:cNvSpPr>
          <p:nvPr/>
        </p:nvSpPr>
        <p:spPr bwMode="black">
          <a:xfrm>
            <a:off x="4439865" y="2060848"/>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：业务介绍</a:t>
            </a:r>
            <a:endParaRPr lang="en-US" altLang="zh-CN" sz="1600" b="1" dirty="0">
              <a:latin typeface="微软雅黑" pitchFamily="34" charset="-122"/>
              <a:ea typeface="微软雅黑" pitchFamily="34" charset="-122"/>
            </a:endParaRPr>
          </a:p>
        </p:txBody>
      </p:sp>
      <p:sp>
        <p:nvSpPr>
          <p:cNvPr id="61" name="Text Box 29"/>
          <p:cNvSpPr txBox="1">
            <a:spLocks noChangeArrowheads="1"/>
          </p:cNvSpPr>
          <p:nvPr/>
        </p:nvSpPr>
        <p:spPr bwMode="black">
          <a:xfrm>
            <a:off x="5017021" y="3174305"/>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：功能性需求</a:t>
            </a:r>
            <a:endParaRPr lang="en-US" altLang="zh-CN" sz="1600" b="1" dirty="0">
              <a:latin typeface="微软雅黑" pitchFamily="34" charset="-122"/>
              <a:ea typeface="微软雅黑" pitchFamily="34" charset="-122"/>
            </a:endParaRPr>
          </a:p>
        </p:txBody>
      </p:sp>
      <p:sp>
        <p:nvSpPr>
          <p:cNvPr id="62" name="Text Box 30"/>
          <p:cNvSpPr txBox="1">
            <a:spLocks noChangeArrowheads="1"/>
          </p:cNvSpPr>
          <p:nvPr/>
        </p:nvSpPr>
        <p:spPr bwMode="black">
          <a:xfrm>
            <a:off x="4800997" y="2636480"/>
            <a:ext cx="3227387" cy="338554"/>
          </a:xfrm>
          <a:prstGeom prst="rect">
            <a:avLst/>
          </a:prstGeom>
          <a:noFill/>
          <a:ln w="9525" algn="ctr">
            <a:noFill/>
            <a:miter lim="800000"/>
            <a:headEnd/>
            <a:tailEnd/>
          </a:ln>
          <a:effectLst/>
        </p:spPr>
        <p:txBody>
          <a:bodyPr wrap="square">
            <a:spAutoFit/>
          </a:bodyPr>
          <a:lstStyle/>
          <a:p>
            <a:pPr algn="l">
              <a:spcBef>
                <a:spcPct val="50000"/>
              </a:spcBef>
            </a:pPr>
            <a:r>
              <a:rPr lang="en-US" altLang="zh-CN" sz="1600" b="1" dirty="0" smtClean="0">
                <a:latin typeface="微软雅黑" pitchFamily="34" charset="-122"/>
                <a:ea typeface="微软雅黑" pitchFamily="34" charset="-122"/>
              </a:rPr>
              <a:t>2</a:t>
            </a:r>
            <a:r>
              <a:rPr lang="zh-CN" altLang="en-US" sz="1600" b="1" dirty="0" smtClean="0">
                <a:latin typeface="微软雅黑" pitchFamily="34" charset="-122"/>
                <a:ea typeface="微软雅黑" pitchFamily="34" charset="-122"/>
              </a:rPr>
              <a:t>：系统概貌</a:t>
            </a:r>
            <a:endParaRPr lang="en-US" altLang="zh-CN" sz="1600" b="1" dirty="0">
              <a:latin typeface="微软雅黑" pitchFamily="34" charset="-122"/>
              <a:ea typeface="微软雅黑" pitchFamily="34" charset="-122"/>
            </a:endParaRPr>
          </a:p>
        </p:txBody>
      </p:sp>
      <p:grpSp>
        <p:nvGrpSpPr>
          <p:cNvPr id="63" name="Group 33"/>
          <p:cNvGrpSpPr>
            <a:grpSpLocks/>
          </p:cNvGrpSpPr>
          <p:nvPr/>
        </p:nvGrpSpPr>
        <p:grpSpPr bwMode="auto">
          <a:xfrm>
            <a:off x="3923928" y="2064023"/>
            <a:ext cx="482600" cy="473075"/>
            <a:chOff x="480" y="1200"/>
            <a:chExt cx="1042" cy="1019"/>
          </a:xfrm>
        </p:grpSpPr>
        <p:grpSp>
          <p:nvGrpSpPr>
            <p:cNvPr id="64" name="Group 34"/>
            <p:cNvGrpSpPr>
              <a:grpSpLocks/>
            </p:cNvGrpSpPr>
            <p:nvPr/>
          </p:nvGrpSpPr>
          <p:grpSpPr bwMode="auto">
            <a:xfrm>
              <a:off x="480" y="1200"/>
              <a:ext cx="1042" cy="1019"/>
              <a:chOff x="480" y="1200"/>
              <a:chExt cx="1042" cy="1019"/>
            </a:xfrm>
          </p:grpSpPr>
          <p:pic>
            <p:nvPicPr>
              <p:cNvPr id="66"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67" name="Oval 36"/>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65"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68" name="Group 38"/>
          <p:cNvGrpSpPr>
            <a:grpSpLocks/>
          </p:cNvGrpSpPr>
          <p:nvPr/>
        </p:nvGrpSpPr>
        <p:grpSpPr bwMode="auto">
          <a:xfrm>
            <a:off x="4305695" y="2564904"/>
            <a:ext cx="482600" cy="473075"/>
            <a:chOff x="480" y="1200"/>
            <a:chExt cx="1042" cy="1019"/>
          </a:xfrm>
        </p:grpSpPr>
        <p:grpSp>
          <p:nvGrpSpPr>
            <p:cNvPr id="69" name="Group 39"/>
            <p:cNvGrpSpPr>
              <a:grpSpLocks/>
            </p:cNvGrpSpPr>
            <p:nvPr/>
          </p:nvGrpSpPr>
          <p:grpSpPr bwMode="auto">
            <a:xfrm>
              <a:off x="480" y="1200"/>
              <a:ext cx="1042" cy="1019"/>
              <a:chOff x="480" y="1200"/>
              <a:chExt cx="1042" cy="1019"/>
            </a:xfrm>
          </p:grpSpPr>
          <p:pic>
            <p:nvPicPr>
              <p:cNvPr id="71" name="Picture 4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2" name="Oval 41"/>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0" name="Picture 4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73" name="Group 43"/>
          <p:cNvGrpSpPr>
            <a:grpSpLocks/>
          </p:cNvGrpSpPr>
          <p:nvPr/>
        </p:nvGrpSpPr>
        <p:grpSpPr bwMode="auto">
          <a:xfrm>
            <a:off x="4531243" y="3140968"/>
            <a:ext cx="482600" cy="473075"/>
            <a:chOff x="480" y="1200"/>
            <a:chExt cx="1042" cy="1019"/>
          </a:xfrm>
        </p:grpSpPr>
        <p:grpSp>
          <p:nvGrpSpPr>
            <p:cNvPr id="74" name="Group 44"/>
            <p:cNvGrpSpPr>
              <a:grpSpLocks/>
            </p:cNvGrpSpPr>
            <p:nvPr/>
          </p:nvGrpSpPr>
          <p:grpSpPr bwMode="auto">
            <a:xfrm>
              <a:off x="480" y="1200"/>
              <a:ext cx="1042" cy="1019"/>
              <a:chOff x="480" y="1200"/>
              <a:chExt cx="1042" cy="1019"/>
            </a:xfrm>
          </p:grpSpPr>
          <p:pic>
            <p:nvPicPr>
              <p:cNvPr id="76" name="Picture 4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7" name="Oval 4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5" name="Picture 4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78" name="Group 48"/>
          <p:cNvGrpSpPr>
            <a:grpSpLocks/>
          </p:cNvGrpSpPr>
          <p:nvPr/>
        </p:nvGrpSpPr>
        <p:grpSpPr bwMode="auto">
          <a:xfrm>
            <a:off x="4572000" y="3717032"/>
            <a:ext cx="482600" cy="473075"/>
            <a:chOff x="480" y="1200"/>
            <a:chExt cx="1042" cy="1019"/>
          </a:xfrm>
        </p:grpSpPr>
        <p:grpSp>
          <p:nvGrpSpPr>
            <p:cNvPr id="79" name="Group 49"/>
            <p:cNvGrpSpPr>
              <a:grpSpLocks/>
            </p:cNvGrpSpPr>
            <p:nvPr/>
          </p:nvGrpSpPr>
          <p:grpSpPr bwMode="auto">
            <a:xfrm>
              <a:off x="480" y="1200"/>
              <a:ext cx="1042" cy="1019"/>
              <a:chOff x="480" y="1200"/>
              <a:chExt cx="1042" cy="1019"/>
            </a:xfrm>
          </p:grpSpPr>
          <p:pic>
            <p:nvPicPr>
              <p:cNvPr id="81"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2" name="Oval 51"/>
              <p:cNvSpPr>
                <a:spLocks noChangeArrowheads="1"/>
              </p:cNvSpPr>
              <p:nvPr/>
            </p:nvSpPr>
            <p:spPr bwMode="gray">
              <a:xfrm>
                <a:off x="480" y="1200"/>
                <a:ext cx="1035" cy="1019"/>
              </a:xfrm>
              <a:prstGeom prst="ellipse">
                <a:avLst/>
              </a:prstGeom>
              <a:solidFill>
                <a:schemeClr val="accent2"/>
              </a:solidFill>
              <a:ln w="5715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80"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3" name="Text Box 29"/>
          <p:cNvSpPr txBox="1">
            <a:spLocks noChangeArrowheads="1"/>
          </p:cNvSpPr>
          <p:nvPr/>
        </p:nvSpPr>
        <p:spPr bwMode="black">
          <a:xfrm>
            <a:off x="5033965" y="3810526"/>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：接口需求</a:t>
            </a:r>
            <a:endParaRPr lang="en-US" altLang="zh-CN" sz="1600" b="1" dirty="0">
              <a:latin typeface="微软雅黑" pitchFamily="34" charset="-122"/>
              <a:ea typeface="微软雅黑" pitchFamily="34" charset="-122"/>
            </a:endParaRPr>
          </a:p>
        </p:txBody>
      </p:sp>
      <p:grpSp>
        <p:nvGrpSpPr>
          <p:cNvPr id="84" name="Group 48"/>
          <p:cNvGrpSpPr>
            <a:grpSpLocks/>
          </p:cNvGrpSpPr>
          <p:nvPr/>
        </p:nvGrpSpPr>
        <p:grpSpPr bwMode="auto">
          <a:xfrm>
            <a:off x="4411040" y="4365104"/>
            <a:ext cx="482600" cy="473075"/>
            <a:chOff x="480" y="1200"/>
            <a:chExt cx="1042" cy="1019"/>
          </a:xfrm>
        </p:grpSpPr>
        <p:grpSp>
          <p:nvGrpSpPr>
            <p:cNvPr id="85" name="Group 49"/>
            <p:cNvGrpSpPr>
              <a:grpSpLocks/>
            </p:cNvGrpSpPr>
            <p:nvPr/>
          </p:nvGrpSpPr>
          <p:grpSpPr bwMode="auto">
            <a:xfrm>
              <a:off x="480" y="1200"/>
              <a:ext cx="1042" cy="1019"/>
              <a:chOff x="480" y="1200"/>
              <a:chExt cx="1042" cy="1019"/>
            </a:xfrm>
          </p:grpSpPr>
          <p:pic>
            <p:nvPicPr>
              <p:cNvPr id="87"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8" name="Oval 51"/>
              <p:cNvSpPr>
                <a:spLocks noChangeArrowheads="1"/>
              </p:cNvSpPr>
              <p:nvPr/>
            </p:nvSpPr>
            <p:spPr bwMode="gray">
              <a:xfrm>
                <a:off x="480" y="1200"/>
                <a:ext cx="1035" cy="1019"/>
              </a:xfrm>
              <a:prstGeom prst="ellipse">
                <a:avLst/>
              </a:prstGeom>
              <a:solidFill>
                <a:schemeClr val="accent5">
                  <a:lumMod val="60000"/>
                  <a:lumOff val="40000"/>
                </a:schemeClr>
              </a:solidFill>
              <a:ln w="57150" algn="ctr">
                <a:solidFill>
                  <a:srgbClr val="5F5F5F">
                    <a:alpha val="20000"/>
                  </a:srgbClr>
                </a:solidFill>
                <a:round/>
                <a:headEnd/>
                <a:tailEnd/>
              </a:ln>
              <a:effectLst/>
            </p:spPr>
            <p:txBody>
              <a:bodyPr wrap="none" anchor="ctr"/>
              <a:lstStyle/>
              <a:p>
                <a:endParaRPr lang="zh-CN" altLang="en-US">
                  <a:ln>
                    <a:solidFill>
                      <a:srgbClr val="92D050"/>
                    </a:solidFill>
                  </a:ln>
                  <a:solidFill>
                    <a:srgbClr val="FF0000"/>
                  </a:solidFill>
                  <a:latin typeface="微软雅黑" pitchFamily="34" charset="-122"/>
                  <a:ea typeface="微软雅黑" pitchFamily="34" charset="-122"/>
                </a:endParaRPr>
              </a:p>
            </p:txBody>
          </p:sp>
        </p:grpSp>
        <p:pic>
          <p:nvPicPr>
            <p:cNvPr id="86"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9" name="Text Box 29"/>
          <p:cNvSpPr txBox="1">
            <a:spLocks noChangeArrowheads="1"/>
          </p:cNvSpPr>
          <p:nvPr/>
        </p:nvSpPr>
        <p:spPr bwMode="black">
          <a:xfrm>
            <a:off x="4873005" y="4425434"/>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5</a:t>
            </a:r>
            <a:r>
              <a:rPr lang="zh-CN" altLang="en-US" sz="1600" b="1" dirty="0" smtClean="0">
                <a:latin typeface="微软雅黑" pitchFamily="34" charset="-122"/>
                <a:ea typeface="微软雅黑" pitchFamily="34" charset="-122"/>
              </a:rPr>
              <a:t>：非功能性需求</a:t>
            </a:r>
            <a:endParaRPr lang="en-US" altLang="zh-CN" sz="1600" b="1" dirty="0">
              <a:latin typeface="微软雅黑" pitchFamily="34" charset="-122"/>
              <a:ea typeface="微软雅黑" pitchFamily="34" charset="-122"/>
            </a:endParaRPr>
          </a:p>
        </p:txBody>
      </p:sp>
      <p:sp>
        <p:nvSpPr>
          <p:cNvPr id="90" name="TextBox 89"/>
          <p:cNvSpPr txBox="1"/>
          <p:nvPr/>
        </p:nvSpPr>
        <p:spPr>
          <a:xfrm>
            <a:off x="4932040" y="5157192"/>
            <a:ext cx="3888432" cy="646331"/>
          </a:xfrm>
          <a:prstGeom prst="rect">
            <a:avLst/>
          </a:prstGeom>
          <a:noFill/>
        </p:spPr>
        <p:txBody>
          <a:bodyPr wrap="square" rtlCol="0">
            <a:spAutoFit/>
          </a:bodyPr>
          <a:lstStyle/>
          <a:p>
            <a:r>
              <a:rPr lang="zh-CN" altLang="en-US" dirty="0" smtClean="0">
                <a:solidFill>
                  <a:srgbClr val="FF0000"/>
                </a:solidFill>
              </a:rPr>
              <a:t>注意：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4</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议题内容可以对照系统需求规格说明书进行讲解</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系统概貌</a:t>
            </a:r>
            <a:endParaRPr lang="zh-CN" altLang="en-US" dirty="0"/>
          </a:p>
        </p:txBody>
      </p:sp>
      <p:sp>
        <p:nvSpPr>
          <p:cNvPr id="46" name="矩形 45"/>
          <p:cNvSpPr/>
          <p:nvPr/>
        </p:nvSpPr>
        <p:spPr>
          <a:xfrm>
            <a:off x="732784" y="1916832"/>
            <a:ext cx="7417416" cy="646331"/>
          </a:xfrm>
          <a:prstGeom prst="rect">
            <a:avLst/>
          </a:prstGeom>
        </p:spPr>
        <p:txBody>
          <a:bodyPr wrap="none">
            <a:spAutoFit/>
          </a:bodyPr>
          <a:lstStyle/>
          <a:p>
            <a:r>
              <a:rPr lang="en-US" altLang="zh-CN" dirty="0" smtClean="0"/>
              <a:t>【</a:t>
            </a:r>
            <a:r>
              <a:rPr lang="zh-CN" altLang="en-US" dirty="0" smtClean="0"/>
              <a:t>首先讲解体系结构、功能框图、业务角色；</a:t>
            </a:r>
            <a:endParaRPr lang="en-US" altLang="zh-CN" dirty="0" smtClean="0"/>
          </a:p>
          <a:p>
            <a:r>
              <a:rPr lang="zh-CN" altLang="en-US" dirty="0" smtClean="0"/>
              <a:t>然后可以通过</a:t>
            </a:r>
            <a:r>
              <a:rPr lang="en-US" altLang="zh-CN" dirty="0" smtClean="0"/>
              <a:t>Demo</a:t>
            </a:r>
            <a:r>
              <a:rPr lang="zh-CN" altLang="en-US" dirty="0" smtClean="0"/>
              <a:t>演示（如果有</a:t>
            </a:r>
            <a:r>
              <a:rPr lang="en-US" altLang="zh-CN" dirty="0" smtClean="0"/>
              <a:t>Demo</a:t>
            </a:r>
            <a:r>
              <a:rPr lang="zh-CN" altLang="en-US" dirty="0" smtClean="0"/>
              <a:t>的话），讲解功能设计，其他</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4788024" y="3068960"/>
            <a:ext cx="4071966" cy="500066"/>
          </a:xfrm>
          <a:prstGeom prst="roundRect">
            <a:avLst>
              <a:gd name="adj"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3315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议题</a:t>
            </a:r>
            <a:endParaRPr lang="en-US" altLang="zh-CN" dirty="0">
              <a:solidFill>
                <a:schemeClr val="accent1"/>
              </a:solidFill>
              <a:latin typeface="微软雅黑" pitchFamily="34" charset="-122"/>
              <a:ea typeface="微软雅黑" pitchFamily="34" charset="-122"/>
            </a:endParaRPr>
          </a:p>
        </p:txBody>
      </p:sp>
      <p:sp>
        <p:nvSpPr>
          <p:cNvPr id="433155"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latin typeface="微软雅黑" pitchFamily="34" charset="-122"/>
              <a:ea typeface="微软雅黑" pitchFamily="34" charset="-122"/>
            </a:endParaRPr>
          </a:p>
        </p:txBody>
      </p:sp>
      <p:sp>
        <p:nvSpPr>
          <p:cNvPr id="433178" name="AutoShape 26"/>
          <p:cNvSpPr>
            <a:spLocks noChangeArrowheads="1"/>
          </p:cNvSpPr>
          <p:nvPr/>
        </p:nvSpPr>
        <p:spPr bwMode="gray">
          <a:xfrm>
            <a:off x="762000" y="1720850"/>
            <a:ext cx="4070350" cy="4070350"/>
          </a:xfrm>
          <a:custGeom>
            <a:avLst/>
            <a:gdLst>
              <a:gd name="G0" fmla="+- 1950 0 0"/>
              <a:gd name="G1" fmla="+- 21600 0 1950"/>
              <a:gd name="G2" fmla="+- 21600 0 195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gradFill rotWithShape="1">
            <a:gsLst>
              <a:gs pos="0">
                <a:schemeClr val="accent1">
                  <a:alpha val="60001"/>
                </a:schemeClr>
              </a:gs>
              <a:gs pos="50000">
                <a:schemeClr val="accent1">
                  <a:gamma/>
                  <a:tint val="31765"/>
                  <a:invGamma/>
                  <a:alpha val="60001"/>
                </a:schemeClr>
              </a:gs>
              <a:gs pos="100000">
                <a:schemeClr val="accent1">
                  <a:alpha val="60001"/>
                </a:schemeClr>
              </a:gs>
            </a:gsLst>
            <a:lin ang="18900000" scaled="1"/>
          </a:gradFill>
          <a:ln w="76200">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3179" name="Text Box 4"/>
          <p:cNvSpPr txBox="1">
            <a:spLocks noChangeArrowheads="1"/>
          </p:cNvSpPr>
          <p:nvPr/>
        </p:nvSpPr>
        <p:spPr bwMode="black">
          <a:xfrm>
            <a:off x="1357290" y="3429000"/>
            <a:ext cx="2895600" cy="400110"/>
          </a:xfrm>
          <a:prstGeom prst="rect">
            <a:avLst/>
          </a:prstGeom>
          <a:noFill/>
          <a:ln w="9525" algn="ctr">
            <a:noFill/>
            <a:miter lim="800000"/>
            <a:headEnd/>
            <a:tailEnd/>
          </a:ln>
        </p:spPr>
        <p:txBody>
          <a:bodyPr>
            <a:spAutoFit/>
          </a:bodyPr>
          <a:lstStyle/>
          <a:p>
            <a:pPr eaLnBrk="0" hangingPunct="0"/>
            <a:r>
              <a:rPr lang="zh-CN" altLang="en-US" sz="2000" b="1" dirty="0" smtClean="0">
                <a:latin typeface="微软雅黑" pitchFamily="34" charset="-122"/>
                <a:ea typeface="微软雅黑" pitchFamily="34" charset="-122"/>
              </a:rPr>
              <a:t>需求评审会议</a:t>
            </a:r>
            <a:endParaRPr lang="en-US" altLang="zh-CN" sz="2000" b="1" dirty="0" smtClean="0">
              <a:latin typeface="微软雅黑" pitchFamily="34" charset="-122"/>
              <a:ea typeface="微软雅黑" pitchFamily="34" charset="-122"/>
            </a:endParaRPr>
          </a:p>
        </p:txBody>
      </p:sp>
      <p:sp>
        <p:nvSpPr>
          <p:cNvPr id="36" name="日期占位符 35"/>
          <p:cNvSpPr>
            <a:spLocks noGrp="1"/>
          </p:cNvSpPr>
          <p:nvPr>
            <p:ph type="dt" sz="quarter" idx="11"/>
          </p:nvPr>
        </p:nvSpPr>
        <p:spPr/>
        <p:txBody>
          <a:bodyPr/>
          <a:lstStyle/>
          <a:p>
            <a:endParaRPr lang="en-US" altLang="zh-CN" dirty="0">
              <a:latin typeface="微软雅黑" pitchFamily="34" charset="-122"/>
              <a:ea typeface="微软雅黑" pitchFamily="34" charset="-122"/>
            </a:endParaRPr>
          </a:p>
        </p:txBody>
      </p:sp>
      <p:sp>
        <p:nvSpPr>
          <p:cNvPr id="37" name="灯片编号占位符 36"/>
          <p:cNvSpPr>
            <a:spLocks noGrp="1"/>
          </p:cNvSpPr>
          <p:nvPr>
            <p:ph type="sldNum" sz="quarter" idx="12"/>
          </p:nvPr>
        </p:nvSpPr>
        <p:spPr/>
        <p:txBody>
          <a:bodyPr/>
          <a:lstStyle/>
          <a:p>
            <a:fld id="{3F38FF8F-6C23-47B3-8004-D7526629D6EB}" type="slidenum">
              <a:rPr lang="en-US" altLang="zh-CN" smtClean="0">
                <a:latin typeface="微软雅黑" pitchFamily="34" charset="-122"/>
                <a:ea typeface="微软雅黑" pitchFamily="34" charset="-122"/>
              </a:rPr>
              <a:pPr/>
              <a:t>16</a:t>
            </a:fld>
            <a:endParaRPr lang="en-US" altLang="zh-CN" dirty="0">
              <a:latin typeface="微软雅黑" pitchFamily="34" charset="-122"/>
              <a:ea typeface="微软雅黑" pitchFamily="34" charset="-122"/>
            </a:endParaRPr>
          </a:p>
        </p:txBody>
      </p:sp>
      <p:sp>
        <p:nvSpPr>
          <p:cNvPr id="60" name="Text Box 28"/>
          <p:cNvSpPr txBox="1">
            <a:spLocks noChangeArrowheads="1"/>
          </p:cNvSpPr>
          <p:nvPr/>
        </p:nvSpPr>
        <p:spPr bwMode="black">
          <a:xfrm>
            <a:off x="4439865" y="2060848"/>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：业务介绍</a:t>
            </a:r>
            <a:endParaRPr lang="en-US" altLang="zh-CN" sz="1600" b="1" dirty="0">
              <a:latin typeface="微软雅黑" pitchFamily="34" charset="-122"/>
              <a:ea typeface="微软雅黑" pitchFamily="34" charset="-122"/>
            </a:endParaRPr>
          </a:p>
        </p:txBody>
      </p:sp>
      <p:sp>
        <p:nvSpPr>
          <p:cNvPr id="61" name="Text Box 29"/>
          <p:cNvSpPr txBox="1">
            <a:spLocks noChangeArrowheads="1"/>
          </p:cNvSpPr>
          <p:nvPr/>
        </p:nvSpPr>
        <p:spPr bwMode="black">
          <a:xfrm>
            <a:off x="5017021" y="3174305"/>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：功能性需求</a:t>
            </a:r>
            <a:endParaRPr lang="en-US" altLang="zh-CN" sz="1600" b="1" dirty="0">
              <a:latin typeface="微软雅黑" pitchFamily="34" charset="-122"/>
              <a:ea typeface="微软雅黑" pitchFamily="34" charset="-122"/>
            </a:endParaRPr>
          </a:p>
        </p:txBody>
      </p:sp>
      <p:sp>
        <p:nvSpPr>
          <p:cNvPr id="62" name="Text Box 30"/>
          <p:cNvSpPr txBox="1">
            <a:spLocks noChangeArrowheads="1"/>
          </p:cNvSpPr>
          <p:nvPr/>
        </p:nvSpPr>
        <p:spPr bwMode="black">
          <a:xfrm>
            <a:off x="4800997" y="2636480"/>
            <a:ext cx="3227387" cy="338554"/>
          </a:xfrm>
          <a:prstGeom prst="rect">
            <a:avLst/>
          </a:prstGeom>
          <a:noFill/>
          <a:ln w="9525" algn="ctr">
            <a:noFill/>
            <a:miter lim="800000"/>
            <a:headEnd/>
            <a:tailEnd/>
          </a:ln>
          <a:effectLst/>
        </p:spPr>
        <p:txBody>
          <a:bodyPr wrap="square">
            <a:spAutoFit/>
          </a:bodyPr>
          <a:lstStyle/>
          <a:p>
            <a:pPr algn="l">
              <a:spcBef>
                <a:spcPct val="50000"/>
              </a:spcBef>
            </a:pPr>
            <a:r>
              <a:rPr lang="en-US" altLang="zh-CN" sz="1600" b="1" dirty="0" smtClean="0">
                <a:latin typeface="微软雅黑" pitchFamily="34" charset="-122"/>
                <a:ea typeface="微软雅黑" pitchFamily="34" charset="-122"/>
              </a:rPr>
              <a:t>2</a:t>
            </a:r>
            <a:r>
              <a:rPr lang="zh-CN" altLang="en-US" sz="1600" b="1" dirty="0" smtClean="0">
                <a:latin typeface="微软雅黑" pitchFamily="34" charset="-122"/>
                <a:ea typeface="微软雅黑" pitchFamily="34" charset="-122"/>
              </a:rPr>
              <a:t>：系统概貌</a:t>
            </a:r>
            <a:endParaRPr lang="en-US" altLang="zh-CN" sz="1600" b="1" dirty="0">
              <a:latin typeface="微软雅黑" pitchFamily="34" charset="-122"/>
              <a:ea typeface="微软雅黑" pitchFamily="34" charset="-122"/>
            </a:endParaRPr>
          </a:p>
        </p:txBody>
      </p:sp>
      <p:grpSp>
        <p:nvGrpSpPr>
          <p:cNvPr id="2" name="Group 33"/>
          <p:cNvGrpSpPr>
            <a:grpSpLocks/>
          </p:cNvGrpSpPr>
          <p:nvPr/>
        </p:nvGrpSpPr>
        <p:grpSpPr bwMode="auto">
          <a:xfrm>
            <a:off x="3923928" y="2064023"/>
            <a:ext cx="482600" cy="473075"/>
            <a:chOff x="480" y="1200"/>
            <a:chExt cx="1042" cy="1019"/>
          </a:xfrm>
        </p:grpSpPr>
        <p:grpSp>
          <p:nvGrpSpPr>
            <p:cNvPr id="3" name="Group 34"/>
            <p:cNvGrpSpPr>
              <a:grpSpLocks/>
            </p:cNvGrpSpPr>
            <p:nvPr/>
          </p:nvGrpSpPr>
          <p:grpSpPr bwMode="auto">
            <a:xfrm>
              <a:off x="480" y="1200"/>
              <a:ext cx="1042" cy="1019"/>
              <a:chOff x="480" y="1200"/>
              <a:chExt cx="1042" cy="1019"/>
            </a:xfrm>
          </p:grpSpPr>
          <p:pic>
            <p:nvPicPr>
              <p:cNvPr id="66"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67" name="Oval 36"/>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65"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4" name="Group 38"/>
          <p:cNvGrpSpPr>
            <a:grpSpLocks/>
          </p:cNvGrpSpPr>
          <p:nvPr/>
        </p:nvGrpSpPr>
        <p:grpSpPr bwMode="auto">
          <a:xfrm>
            <a:off x="4305695" y="2564904"/>
            <a:ext cx="482600" cy="473075"/>
            <a:chOff x="480" y="1200"/>
            <a:chExt cx="1042" cy="1019"/>
          </a:xfrm>
        </p:grpSpPr>
        <p:grpSp>
          <p:nvGrpSpPr>
            <p:cNvPr id="5" name="Group 39"/>
            <p:cNvGrpSpPr>
              <a:grpSpLocks/>
            </p:cNvGrpSpPr>
            <p:nvPr/>
          </p:nvGrpSpPr>
          <p:grpSpPr bwMode="auto">
            <a:xfrm>
              <a:off x="480" y="1200"/>
              <a:ext cx="1042" cy="1019"/>
              <a:chOff x="480" y="1200"/>
              <a:chExt cx="1042" cy="1019"/>
            </a:xfrm>
          </p:grpSpPr>
          <p:pic>
            <p:nvPicPr>
              <p:cNvPr id="71" name="Picture 4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2" name="Oval 41"/>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0" name="Picture 4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6" name="Group 43"/>
          <p:cNvGrpSpPr>
            <a:grpSpLocks/>
          </p:cNvGrpSpPr>
          <p:nvPr/>
        </p:nvGrpSpPr>
        <p:grpSpPr bwMode="auto">
          <a:xfrm>
            <a:off x="4531243" y="3140968"/>
            <a:ext cx="482600" cy="473075"/>
            <a:chOff x="480" y="1200"/>
            <a:chExt cx="1042" cy="1019"/>
          </a:xfrm>
        </p:grpSpPr>
        <p:grpSp>
          <p:nvGrpSpPr>
            <p:cNvPr id="7" name="Group 44"/>
            <p:cNvGrpSpPr>
              <a:grpSpLocks/>
            </p:cNvGrpSpPr>
            <p:nvPr/>
          </p:nvGrpSpPr>
          <p:grpSpPr bwMode="auto">
            <a:xfrm>
              <a:off x="480" y="1200"/>
              <a:ext cx="1042" cy="1019"/>
              <a:chOff x="480" y="1200"/>
              <a:chExt cx="1042" cy="1019"/>
            </a:xfrm>
          </p:grpSpPr>
          <p:pic>
            <p:nvPicPr>
              <p:cNvPr id="76" name="Picture 4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7" name="Oval 4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5" name="Picture 4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8" name="Group 48"/>
          <p:cNvGrpSpPr>
            <a:grpSpLocks/>
          </p:cNvGrpSpPr>
          <p:nvPr/>
        </p:nvGrpSpPr>
        <p:grpSpPr bwMode="auto">
          <a:xfrm>
            <a:off x="4572000" y="3717032"/>
            <a:ext cx="482600" cy="473075"/>
            <a:chOff x="480" y="1200"/>
            <a:chExt cx="1042" cy="1019"/>
          </a:xfrm>
        </p:grpSpPr>
        <p:grpSp>
          <p:nvGrpSpPr>
            <p:cNvPr id="9" name="Group 49"/>
            <p:cNvGrpSpPr>
              <a:grpSpLocks/>
            </p:cNvGrpSpPr>
            <p:nvPr/>
          </p:nvGrpSpPr>
          <p:grpSpPr bwMode="auto">
            <a:xfrm>
              <a:off x="480" y="1200"/>
              <a:ext cx="1042" cy="1019"/>
              <a:chOff x="480" y="1200"/>
              <a:chExt cx="1042" cy="1019"/>
            </a:xfrm>
          </p:grpSpPr>
          <p:pic>
            <p:nvPicPr>
              <p:cNvPr id="81"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2" name="Oval 51"/>
              <p:cNvSpPr>
                <a:spLocks noChangeArrowheads="1"/>
              </p:cNvSpPr>
              <p:nvPr/>
            </p:nvSpPr>
            <p:spPr bwMode="gray">
              <a:xfrm>
                <a:off x="480" y="1200"/>
                <a:ext cx="1035" cy="1019"/>
              </a:xfrm>
              <a:prstGeom prst="ellipse">
                <a:avLst/>
              </a:prstGeom>
              <a:solidFill>
                <a:schemeClr val="accent2"/>
              </a:solidFill>
              <a:ln w="5715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80"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3" name="Text Box 29"/>
          <p:cNvSpPr txBox="1">
            <a:spLocks noChangeArrowheads="1"/>
          </p:cNvSpPr>
          <p:nvPr/>
        </p:nvSpPr>
        <p:spPr bwMode="black">
          <a:xfrm>
            <a:off x="5033965" y="3810526"/>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：接口需求</a:t>
            </a:r>
            <a:endParaRPr lang="en-US" altLang="zh-CN" sz="1600" b="1" dirty="0">
              <a:latin typeface="微软雅黑" pitchFamily="34" charset="-122"/>
              <a:ea typeface="微软雅黑" pitchFamily="34" charset="-122"/>
            </a:endParaRPr>
          </a:p>
        </p:txBody>
      </p:sp>
      <p:grpSp>
        <p:nvGrpSpPr>
          <p:cNvPr id="10" name="Group 48"/>
          <p:cNvGrpSpPr>
            <a:grpSpLocks/>
          </p:cNvGrpSpPr>
          <p:nvPr/>
        </p:nvGrpSpPr>
        <p:grpSpPr bwMode="auto">
          <a:xfrm>
            <a:off x="4411040" y="4365104"/>
            <a:ext cx="482600" cy="473075"/>
            <a:chOff x="480" y="1200"/>
            <a:chExt cx="1042" cy="1019"/>
          </a:xfrm>
        </p:grpSpPr>
        <p:grpSp>
          <p:nvGrpSpPr>
            <p:cNvPr id="11" name="Group 49"/>
            <p:cNvGrpSpPr>
              <a:grpSpLocks/>
            </p:cNvGrpSpPr>
            <p:nvPr/>
          </p:nvGrpSpPr>
          <p:grpSpPr bwMode="auto">
            <a:xfrm>
              <a:off x="480" y="1200"/>
              <a:ext cx="1042" cy="1019"/>
              <a:chOff x="480" y="1200"/>
              <a:chExt cx="1042" cy="1019"/>
            </a:xfrm>
          </p:grpSpPr>
          <p:pic>
            <p:nvPicPr>
              <p:cNvPr id="87"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8" name="Oval 51"/>
              <p:cNvSpPr>
                <a:spLocks noChangeArrowheads="1"/>
              </p:cNvSpPr>
              <p:nvPr/>
            </p:nvSpPr>
            <p:spPr bwMode="gray">
              <a:xfrm>
                <a:off x="480" y="1200"/>
                <a:ext cx="1035" cy="1019"/>
              </a:xfrm>
              <a:prstGeom prst="ellipse">
                <a:avLst/>
              </a:prstGeom>
              <a:solidFill>
                <a:schemeClr val="accent5">
                  <a:lumMod val="60000"/>
                  <a:lumOff val="40000"/>
                </a:schemeClr>
              </a:solidFill>
              <a:ln w="57150" algn="ctr">
                <a:solidFill>
                  <a:srgbClr val="5F5F5F">
                    <a:alpha val="20000"/>
                  </a:srgbClr>
                </a:solidFill>
                <a:round/>
                <a:headEnd/>
                <a:tailEnd/>
              </a:ln>
              <a:effectLst/>
            </p:spPr>
            <p:txBody>
              <a:bodyPr wrap="none" anchor="ctr"/>
              <a:lstStyle/>
              <a:p>
                <a:endParaRPr lang="zh-CN" altLang="en-US">
                  <a:ln>
                    <a:solidFill>
                      <a:srgbClr val="92D050"/>
                    </a:solidFill>
                  </a:ln>
                  <a:solidFill>
                    <a:srgbClr val="FF0000"/>
                  </a:solidFill>
                  <a:latin typeface="微软雅黑" pitchFamily="34" charset="-122"/>
                  <a:ea typeface="微软雅黑" pitchFamily="34" charset="-122"/>
                </a:endParaRPr>
              </a:p>
            </p:txBody>
          </p:sp>
        </p:grpSp>
        <p:pic>
          <p:nvPicPr>
            <p:cNvPr id="86"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9" name="Text Box 29"/>
          <p:cNvSpPr txBox="1">
            <a:spLocks noChangeArrowheads="1"/>
          </p:cNvSpPr>
          <p:nvPr/>
        </p:nvSpPr>
        <p:spPr bwMode="black">
          <a:xfrm>
            <a:off x="4873005" y="4425434"/>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5</a:t>
            </a:r>
            <a:r>
              <a:rPr lang="zh-CN" altLang="en-US" sz="1600" b="1" dirty="0" smtClean="0">
                <a:latin typeface="微软雅黑" pitchFamily="34" charset="-122"/>
                <a:ea typeface="微软雅黑" pitchFamily="34" charset="-122"/>
              </a:rPr>
              <a:t>：非功能性需求</a:t>
            </a:r>
            <a:endParaRPr lang="en-US" altLang="zh-CN" sz="1600" b="1" dirty="0">
              <a:latin typeface="微软雅黑" pitchFamily="34" charset="-122"/>
              <a:ea typeface="微软雅黑" pitchFamily="34" charset="-122"/>
            </a:endParaRPr>
          </a:p>
        </p:txBody>
      </p:sp>
      <p:sp>
        <p:nvSpPr>
          <p:cNvPr id="90" name="TextBox 89"/>
          <p:cNvSpPr txBox="1"/>
          <p:nvPr/>
        </p:nvSpPr>
        <p:spPr>
          <a:xfrm>
            <a:off x="4932040" y="5157192"/>
            <a:ext cx="3888432" cy="646331"/>
          </a:xfrm>
          <a:prstGeom prst="rect">
            <a:avLst/>
          </a:prstGeom>
          <a:noFill/>
        </p:spPr>
        <p:txBody>
          <a:bodyPr wrap="square" rtlCol="0">
            <a:spAutoFit/>
          </a:bodyPr>
          <a:lstStyle/>
          <a:p>
            <a:r>
              <a:rPr lang="zh-CN" altLang="en-US" dirty="0" smtClean="0">
                <a:solidFill>
                  <a:srgbClr val="FF0000"/>
                </a:solidFill>
              </a:rPr>
              <a:t>注意：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4</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议题内容可以对照系统需求规格说明书进行讲解</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功能性需求</a:t>
            </a:r>
            <a:endParaRPr lang="zh-CN" altLang="en-US" dirty="0"/>
          </a:p>
        </p:txBody>
      </p:sp>
      <p:sp>
        <p:nvSpPr>
          <p:cNvPr id="46" name="矩形 45"/>
          <p:cNvSpPr/>
          <p:nvPr/>
        </p:nvSpPr>
        <p:spPr>
          <a:xfrm>
            <a:off x="1810005" y="1916832"/>
            <a:ext cx="5262980" cy="646331"/>
          </a:xfrm>
          <a:prstGeom prst="rect">
            <a:avLst/>
          </a:prstGeom>
        </p:spPr>
        <p:txBody>
          <a:bodyPr wrap="none">
            <a:spAutoFit/>
          </a:bodyPr>
          <a:lstStyle/>
          <a:p>
            <a:r>
              <a:rPr lang="en-US" altLang="zh-CN" dirty="0" smtClean="0"/>
              <a:t>【</a:t>
            </a:r>
            <a:r>
              <a:rPr lang="zh-CN" altLang="en-US" dirty="0" smtClean="0"/>
              <a:t>可以打开系统需求规格说明书，对照进行讲解，</a:t>
            </a:r>
            <a:endParaRPr lang="en-US" altLang="zh-CN" dirty="0" smtClean="0"/>
          </a:p>
          <a:p>
            <a:r>
              <a:rPr lang="zh-CN" altLang="en-US" dirty="0" smtClean="0"/>
              <a:t>介绍核心功能及您认为需要重点关注的功能</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4860032" y="3717032"/>
            <a:ext cx="4071966" cy="500066"/>
          </a:xfrm>
          <a:prstGeom prst="roundRect">
            <a:avLst>
              <a:gd name="adj"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3315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议题</a:t>
            </a:r>
            <a:endParaRPr lang="en-US" altLang="zh-CN" dirty="0">
              <a:solidFill>
                <a:schemeClr val="accent1"/>
              </a:solidFill>
              <a:latin typeface="微软雅黑" pitchFamily="34" charset="-122"/>
              <a:ea typeface="微软雅黑" pitchFamily="34" charset="-122"/>
            </a:endParaRPr>
          </a:p>
        </p:txBody>
      </p:sp>
      <p:sp>
        <p:nvSpPr>
          <p:cNvPr id="433155"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latin typeface="微软雅黑" pitchFamily="34" charset="-122"/>
              <a:ea typeface="微软雅黑" pitchFamily="34" charset="-122"/>
            </a:endParaRPr>
          </a:p>
        </p:txBody>
      </p:sp>
      <p:sp>
        <p:nvSpPr>
          <p:cNvPr id="433178" name="AutoShape 26"/>
          <p:cNvSpPr>
            <a:spLocks noChangeArrowheads="1"/>
          </p:cNvSpPr>
          <p:nvPr/>
        </p:nvSpPr>
        <p:spPr bwMode="gray">
          <a:xfrm>
            <a:off x="762000" y="1720850"/>
            <a:ext cx="4070350" cy="4070350"/>
          </a:xfrm>
          <a:custGeom>
            <a:avLst/>
            <a:gdLst>
              <a:gd name="G0" fmla="+- 1950 0 0"/>
              <a:gd name="G1" fmla="+- 21600 0 1950"/>
              <a:gd name="G2" fmla="+- 21600 0 195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gradFill rotWithShape="1">
            <a:gsLst>
              <a:gs pos="0">
                <a:schemeClr val="accent1">
                  <a:alpha val="60001"/>
                </a:schemeClr>
              </a:gs>
              <a:gs pos="50000">
                <a:schemeClr val="accent1">
                  <a:gamma/>
                  <a:tint val="31765"/>
                  <a:invGamma/>
                  <a:alpha val="60001"/>
                </a:schemeClr>
              </a:gs>
              <a:gs pos="100000">
                <a:schemeClr val="accent1">
                  <a:alpha val="60001"/>
                </a:schemeClr>
              </a:gs>
            </a:gsLst>
            <a:lin ang="18900000" scaled="1"/>
          </a:gradFill>
          <a:ln w="76200">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3179" name="Text Box 4"/>
          <p:cNvSpPr txBox="1">
            <a:spLocks noChangeArrowheads="1"/>
          </p:cNvSpPr>
          <p:nvPr/>
        </p:nvSpPr>
        <p:spPr bwMode="black">
          <a:xfrm>
            <a:off x="1357290" y="3429000"/>
            <a:ext cx="2895600" cy="400110"/>
          </a:xfrm>
          <a:prstGeom prst="rect">
            <a:avLst/>
          </a:prstGeom>
          <a:noFill/>
          <a:ln w="9525" algn="ctr">
            <a:noFill/>
            <a:miter lim="800000"/>
            <a:headEnd/>
            <a:tailEnd/>
          </a:ln>
        </p:spPr>
        <p:txBody>
          <a:bodyPr>
            <a:spAutoFit/>
          </a:bodyPr>
          <a:lstStyle/>
          <a:p>
            <a:pPr eaLnBrk="0" hangingPunct="0"/>
            <a:r>
              <a:rPr lang="zh-CN" altLang="en-US" sz="2000" b="1" dirty="0" smtClean="0">
                <a:latin typeface="微软雅黑" pitchFamily="34" charset="-122"/>
                <a:ea typeface="微软雅黑" pitchFamily="34" charset="-122"/>
              </a:rPr>
              <a:t>需求评审会议</a:t>
            </a:r>
            <a:endParaRPr lang="en-US" altLang="zh-CN" sz="2000" b="1" dirty="0" smtClean="0">
              <a:latin typeface="微软雅黑" pitchFamily="34" charset="-122"/>
              <a:ea typeface="微软雅黑" pitchFamily="34" charset="-122"/>
            </a:endParaRPr>
          </a:p>
        </p:txBody>
      </p:sp>
      <p:sp>
        <p:nvSpPr>
          <p:cNvPr id="36" name="日期占位符 35"/>
          <p:cNvSpPr>
            <a:spLocks noGrp="1"/>
          </p:cNvSpPr>
          <p:nvPr>
            <p:ph type="dt" sz="quarter" idx="11"/>
          </p:nvPr>
        </p:nvSpPr>
        <p:spPr/>
        <p:txBody>
          <a:bodyPr/>
          <a:lstStyle/>
          <a:p>
            <a:endParaRPr lang="en-US" altLang="zh-CN" dirty="0">
              <a:latin typeface="微软雅黑" pitchFamily="34" charset="-122"/>
              <a:ea typeface="微软雅黑" pitchFamily="34" charset="-122"/>
            </a:endParaRPr>
          </a:p>
        </p:txBody>
      </p:sp>
      <p:sp>
        <p:nvSpPr>
          <p:cNvPr id="37" name="灯片编号占位符 36"/>
          <p:cNvSpPr>
            <a:spLocks noGrp="1"/>
          </p:cNvSpPr>
          <p:nvPr>
            <p:ph type="sldNum" sz="quarter" idx="12"/>
          </p:nvPr>
        </p:nvSpPr>
        <p:spPr/>
        <p:txBody>
          <a:bodyPr/>
          <a:lstStyle/>
          <a:p>
            <a:fld id="{3F38FF8F-6C23-47B3-8004-D7526629D6EB}" type="slidenum">
              <a:rPr lang="en-US" altLang="zh-CN" smtClean="0">
                <a:latin typeface="微软雅黑" pitchFamily="34" charset="-122"/>
                <a:ea typeface="微软雅黑" pitchFamily="34" charset="-122"/>
              </a:rPr>
              <a:pPr/>
              <a:t>18</a:t>
            </a:fld>
            <a:endParaRPr lang="en-US" altLang="zh-CN" dirty="0">
              <a:latin typeface="微软雅黑" pitchFamily="34" charset="-122"/>
              <a:ea typeface="微软雅黑" pitchFamily="34" charset="-122"/>
            </a:endParaRPr>
          </a:p>
        </p:txBody>
      </p:sp>
      <p:sp>
        <p:nvSpPr>
          <p:cNvPr id="60" name="Text Box 28"/>
          <p:cNvSpPr txBox="1">
            <a:spLocks noChangeArrowheads="1"/>
          </p:cNvSpPr>
          <p:nvPr/>
        </p:nvSpPr>
        <p:spPr bwMode="black">
          <a:xfrm>
            <a:off x="4439865" y="2060848"/>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：业务介绍</a:t>
            </a:r>
            <a:endParaRPr lang="en-US" altLang="zh-CN" sz="1600" b="1" dirty="0">
              <a:latin typeface="微软雅黑" pitchFamily="34" charset="-122"/>
              <a:ea typeface="微软雅黑" pitchFamily="34" charset="-122"/>
            </a:endParaRPr>
          </a:p>
        </p:txBody>
      </p:sp>
      <p:sp>
        <p:nvSpPr>
          <p:cNvPr id="61" name="Text Box 29"/>
          <p:cNvSpPr txBox="1">
            <a:spLocks noChangeArrowheads="1"/>
          </p:cNvSpPr>
          <p:nvPr/>
        </p:nvSpPr>
        <p:spPr bwMode="black">
          <a:xfrm>
            <a:off x="5017021" y="3174305"/>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：功能性需求</a:t>
            </a:r>
            <a:endParaRPr lang="en-US" altLang="zh-CN" sz="1600" b="1" dirty="0">
              <a:latin typeface="微软雅黑" pitchFamily="34" charset="-122"/>
              <a:ea typeface="微软雅黑" pitchFamily="34" charset="-122"/>
            </a:endParaRPr>
          </a:p>
        </p:txBody>
      </p:sp>
      <p:sp>
        <p:nvSpPr>
          <p:cNvPr id="62" name="Text Box 30"/>
          <p:cNvSpPr txBox="1">
            <a:spLocks noChangeArrowheads="1"/>
          </p:cNvSpPr>
          <p:nvPr/>
        </p:nvSpPr>
        <p:spPr bwMode="black">
          <a:xfrm>
            <a:off x="4800997" y="2636480"/>
            <a:ext cx="3227387" cy="338554"/>
          </a:xfrm>
          <a:prstGeom prst="rect">
            <a:avLst/>
          </a:prstGeom>
          <a:noFill/>
          <a:ln w="9525" algn="ctr">
            <a:noFill/>
            <a:miter lim="800000"/>
            <a:headEnd/>
            <a:tailEnd/>
          </a:ln>
          <a:effectLst/>
        </p:spPr>
        <p:txBody>
          <a:bodyPr wrap="square">
            <a:spAutoFit/>
          </a:bodyPr>
          <a:lstStyle/>
          <a:p>
            <a:pPr algn="l">
              <a:spcBef>
                <a:spcPct val="50000"/>
              </a:spcBef>
            </a:pPr>
            <a:r>
              <a:rPr lang="en-US" altLang="zh-CN" sz="1600" b="1" dirty="0" smtClean="0">
                <a:latin typeface="微软雅黑" pitchFamily="34" charset="-122"/>
                <a:ea typeface="微软雅黑" pitchFamily="34" charset="-122"/>
              </a:rPr>
              <a:t>2</a:t>
            </a:r>
            <a:r>
              <a:rPr lang="zh-CN" altLang="en-US" sz="1600" b="1" dirty="0" smtClean="0">
                <a:latin typeface="微软雅黑" pitchFamily="34" charset="-122"/>
                <a:ea typeface="微软雅黑" pitchFamily="34" charset="-122"/>
              </a:rPr>
              <a:t>：系统概貌</a:t>
            </a:r>
            <a:endParaRPr lang="en-US" altLang="zh-CN" sz="1600" b="1" dirty="0">
              <a:latin typeface="微软雅黑" pitchFamily="34" charset="-122"/>
              <a:ea typeface="微软雅黑" pitchFamily="34" charset="-122"/>
            </a:endParaRPr>
          </a:p>
        </p:txBody>
      </p:sp>
      <p:grpSp>
        <p:nvGrpSpPr>
          <p:cNvPr id="2" name="Group 33"/>
          <p:cNvGrpSpPr>
            <a:grpSpLocks/>
          </p:cNvGrpSpPr>
          <p:nvPr/>
        </p:nvGrpSpPr>
        <p:grpSpPr bwMode="auto">
          <a:xfrm>
            <a:off x="3923928" y="2064023"/>
            <a:ext cx="482600" cy="473075"/>
            <a:chOff x="480" y="1200"/>
            <a:chExt cx="1042" cy="1019"/>
          </a:xfrm>
        </p:grpSpPr>
        <p:grpSp>
          <p:nvGrpSpPr>
            <p:cNvPr id="3" name="Group 34"/>
            <p:cNvGrpSpPr>
              <a:grpSpLocks/>
            </p:cNvGrpSpPr>
            <p:nvPr/>
          </p:nvGrpSpPr>
          <p:grpSpPr bwMode="auto">
            <a:xfrm>
              <a:off x="480" y="1200"/>
              <a:ext cx="1042" cy="1019"/>
              <a:chOff x="480" y="1200"/>
              <a:chExt cx="1042" cy="1019"/>
            </a:xfrm>
          </p:grpSpPr>
          <p:pic>
            <p:nvPicPr>
              <p:cNvPr id="66"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67" name="Oval 36"/>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65"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4" name="Group 38"/>
          <p:cNvGrpSpPr>
            <a:grpSpLocks/>
          </p:cNvGrpSpPr>
          <p:nvPr/>
        </p:nvGrpSpPr>
        <p:grpSpPr bwMode="auto">
          <a:xfrm>
            <a:off x="4305695" y="2564904"/>
            <a:ext cx="482600" cy="473075"/>
            <a:chOff x="480" y="1200"/>
            <a:chExt cx="1042" cy="1019"/>
          </a:xfrm>
        </p:grpSpPr>
        <p:grpSp>
          <p:nvGrpSpPr>
            <p:cNvPr id="5" name="Group 39"/>
            <p:cNvGrpSpPr>
              <a:grpSpLocks/>
            </p:cNvGrpSpPr>
            <p:nvPr/>
          </p:nvGrpSpPr>
          <p:grpSpPr bwMode="auto">
            <a:xfrm>
              <a:off x="480" y="1200"/>
              <a:ext cx="1042" cy="1019"/>
              <a:chOff x="480" y="1200"/>
              <a:chExt cx="1042" cy="1019"/>
            </a:xfrm>
          </p:grpSpPr>
          <p:pic>
            <p:nvPicPr>
              <p:cNvPr id="71" name="Picture 4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2" name="Oval 41"/>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0" name="Picture 4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6" name="Group 43"/>
          <p:cNvGrpSpPr>
            <a:grpSpLocks/>
          </p:cNvGrpSpPr>
          <p:nvPr/>
        </p:nvGrpSpPr>
        <p:grpSpPr bwMode="auto">
          <a:xfrm>
            <a:off x="4531243" y="3140968"/>
            <a:ext cx="482600" cy="473075"/>
            <a:chOff x="480" y="1200"/>
            <a:chExt cx="1042" cy="1019"/>
          </a:xfrm>
        </p:grpSpPr>
        <p:grpSp>
          <p:nvGrpSpPr>
            <p:cNvPr id="7" name="Group 44"/>
            <p:cNvGrpSpPr>
              <a:grpSpLocks/>
            </p:cNvGrpSpPr>
            <p:nvPr/>
          </p:nvGrpSpPr>
          <p:grpSpPr bwMode="auto">
            <a:xfrm>
              <a:off x="480" y="1200"/>
              <a:ext cx="1042" cy="1019"/>
              <a:chOff x="480" y="1200"/>
              <a:chExt cx="1042" cy="1019"/>
            </a:xfrm>
          </p:grpSpPr>
          <p:pic>
            <p:nvPicPr>
              <p:cNvPr id="76" name="Picture 4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7" name="Oval 4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5" name="Picture 4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8" name="Group 48"/>
          <p:cNvGrpSpPr>
            <a:grpSpLocks/>
          </p:cNvGrpSpPr>
          <p:nvPr/>
        </p:nvGrpSpPr>
        <p:grpSpPr bwMode="auto">
          <a:xfrm>
            <a:off x="4572000" y="3717032"/>
            <a:ext cx="482600" cy="473075"/>
            <a:chOff x="480" y="1200"/>
            <a:chExt cx="1042" cy="1019"/>
          </a:xfrm>
        </p:grpSpPr>
        <p:grpSp>
          <p:nvGrpSpPr>
            <p:cNvPr id="9" name="Group 49"/>
            <p:cNvGrpSpPr>
              <a:grpSpLocks/>
            </p:cNvGrpSpPr>
            <p:nvPr/>
          </p:nvGrpSpPr>
          <p:grpSpPr bwMode="auto">
            <a:xfrm>
              <a:off x="480" y="1200"/>
              <a:ext cx="1042" cy="1019"/>
              <a:chOff x="480" y="1200"/>
              <a:chExt cx="1042" cy="1019"/>
            </a:xfrm>
          </p:grpSpPr>
          <p:pic>
            <p:nvPicPr>
              <p:cNvPr id="81"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2" name="Oval 51"/>
              <p:cNvSpPr>
                <a:spLocks noChangeArrowheads="1"/>
              </p:cNvSpPr>
              <p:nvPr/>
            </p:nvSpPr>
            <p:spPr bwMode="gray">
              <a:xfrm>
                <a:off x="480" y="1200"/>
                <a:ext cx="1035" cy="1019"/>
              </a:xfrm>
              <a:prstGeom prst="ellipse">
                <a:avLst/>
              </a:prstGeom>
              <a:solidFill>
                <a:schemeClr val="accent2"/>
              </a:solidFill>
              <a:ln w="5715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80"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3" name="Text Box 29"/>
          <p:cNvSpPr txBox="1">
            <a:spLocks noChangeArrowheads="1"/>
          </p:cNvSpPr>
          <p:nvPr/>
        </p:nvSpPr>
        <p:spPr bwMode="black">
          <a:xfrm>
            <a:off x="5033965" y="3810526"/>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：接口需求</a:t>
            </a:r>
            <a:endParaRPr lang="en-US" altLang="zh-CN" sz="1600" b="1" dirty="0">
              <a:latin typeface="微软雅黑" pitchFamily="34" charset="-122"/>
              <a:ea typeface="微软雅黑" pitchFamily="34" charset="-122"/>
            </a:endParaRPr>
          </a:p>
        </p:txBody>
      </p:sp>
      <p:grpSp>
        <p:nvGrpSpPr>
          <p:cNvPr id="10" name="Group 48"/>
          <p:cNvGrpSpPr>
            <a:grpSpLocks/>
          </p:cNvGrpSpPr>
          <p:nvPr/>
        </p:nvGrpSpPr>
        <p:grpSpPr bwMode="auto">
          <a:xfrm>
            <a:off x="4411040" y="4365104"/>
            <a:ext cx="482600" cy="473075"/>
            <a:chOff x="480" y="1200"/>
            <a:chExt cx="1042" cy="1019"/>
          </a:xfrm>
        </p:grpSpPr>
        <p:grpSp>
          <p:nvGrpSpPr>
            <p:cNvPr id="11" name="Group 49"/>
            <p:cNvGrpSpPr>
              <a:grpSpLocks/>
            </p:cNvGrpSpPr>
            <p:nvPr/>
          </p:nvGrpSpPr>
          <p:grpSpPr bwMode="auto">
            <a:xfrm>
              <a:off x="480" y="1200"/>
              <a:ext cx="1042" cy="1019"/>
              <a:chOff x="480" y="1200"/>
              <a:chExt cx="1042" cy="1019"/>
            </a:xfrm>
          </p:grpSpPr>
          <p:pic>
            <p:nvPicPr>
              <p:cNvPr id="87"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8" name="Oval 51"/>
              <p:cNvSpPr>
                <a:spLocks noChangeArrowheads="1"/>
              </p:cNvSpPr>
              <p:nvPr/>
            </p:nvSpPr>
            <p:spPr bwMode="gray">
              <a:xfrm>
                <a:off x="480" y="1200"/>
                <a:ext cx="1035" cy="1019"/>
              </a:xfrm>
              <a:prstGeom prst="ellipse">
                <a:avLst/>
              </a:prstGeom>
              <a:solidFill>
                <a:schemeClr val="accent5">
                  <a:lumMod val="60000"/>
                  <a:lumOff val="40000"/>
                </a:schemeClr>
              </a:solidFill>
              <a:ln w="57150" algn="ctr">
                <a:solidFill>
                  <a:srgbClr val="5F5F5F">
                    <a:alpha val="20000"/>
                  </a:srgbClr>
                </a:solidFill>
                <a:round/>
                <a:headEnd/>
                <a:tailEnd/>
              </a:ln>
              <a:effectLst/>
            </p:spPr>
            <p:txBody>
              <a:bodyPr wrap="none" anchor="ctr"/>
              <a:lstStyle/>
              <a:p>
                <a:endParaRPr lang="zh-CN" altLang="en-US">
                  <a:ln>
                    <a:solidFill>
                      <a:srgbClr val="92D050"/>
                    </a:solidFill>
                  </a:ln>
                  <a:solidFill>
                    <a:srgbClr val="FF0000"/>
                  </a:solidFill>
                  <a:latin typeface="微软雅黑" pitchFamily="34" charset="-122"/>
                  <a:ea typeface="微软雅黑" pitchFamily="34" charset="-122"/>
                </a:endParaRPr>
              </a:p>
            </p:txBody>
          </p:sp>
        </p:grpSp>
        <p:pic>
          <p:nvPicPr>
            <p:cNvPr id="86"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9" name="Text Box 29"/>
          <p:cNvSpPr txBox="1">
            <a:spLocks noChangeArrowheads="1"/>
          </p:cNvSpPr>
          <p:nvPr/>
        </p:nvSpPr>
        <p:spPr bwMode="black">
          <a:xfrm>
            <a:off x="4873005" y="4425434"/>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5</a:t>
            </a:r>
            <a:r>
              <a:rPr lang="zh-CN" altLang="en-US" sz="1600" b="1" dirty="0" smtClean="0">
                <a:latin typeface="微软雅黑" pitchFamily="34" charset="-122"/>
                <a:ea typeface="微软雅黑" pitchFamily="34" charset="-122"/>
              </a:rPr>
              <a:t>：非功能性需求</a:t>
            </a:r>
            <a:endParaRPr lang="en-US" altLang="zh-CN" sz="1600" b="1" dirty="0">
              <a:latin typeface="微软雅黑" pitchFamily="34" charset="-122"/>
              <a:ea typeface="微软雅黑" pitchFamily="34" charset="-122"/>
            </a:endParaRPr>
          </a:p>
        </p:txBody>
      </p:sp>
      <p:sp>
        <p:nvSpPr>
          <p:cNvPr id="90" name="TextBox 89"/>
          <p:cNvSpPr txBox="1"/>
          <p:nvPr/>
        </p:nvSpPr>
        <p:spPr>
          <a:xfrm>
            <a:off x="4932040" y="5157192"/>
            <a:ext cx="3888432" cy="646331"/>
          </a:xfrm>
          <a:prstGeom prst="rect">
            <a:avLst/>
          </a:prstGeom>
          <a:noFill/>
        </p:spPr>
        <p:txBody>
          <a:bodyPr wrap="square" rtlCol="0">
            <a:spAutoFit/>
          </a:bodyPr>
          <a:lstStyle/>
          <a:p>
            <a:r>
              <a:rPr lang="zh-CN" altLang="en-US" dirty="0" smtClean="0">
                <a:solidFill>
                  <a:srgbClr val="FF0000"/>
                </a:solidFill>
              </a:rPr>
              <a:t>注意：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4</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议题内容可以对照系统需求规格说明书进行讲解</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接口需求</a:t>
            </a:r>
            <a:endParaRPr lang="zh-CN" altLang="en-US" dirty="0"/>
          </a:p>
        </p:txBody>
      </p:sp>
      <p:sp>
        <p:nvSpPr>
          <p:cNvPr id="46" name="矩形 45"/>
          <p:cNvSpPr/>
          <p:nvPr/>
        </p:nvSpPr>
        <p:spPr>
          <a:xfrm>
            <a:off x="1810004" y="1916832"/>
            <a:ext cx="5262979" cy="646331"/>
          </a:xfrm>
          <a:prstGeom prst="rect">
            <a:avLst/>
          </a:prstGeom>
        </p:spPr>
        <p:txBody>
          <a:bodyPr wrap="none">
            <a:spAutoFit/>
          </a:bodyPr>
          <a:lstStyle/>
          <a:p>
            <a:r>
              <a:rPr lang="en-US" altLang="zh-CN" dirty="0" smtClean="0"/>
              <a:t>【</a:t>
            </a:r>
            <a:r>
              <a:rPr lang="zh-CN" altLang="en-US" dirty="0" smtClean="0"/>
              <a:t>可以打开系统需求规格说明书，对照进行讲解，</a:t>
            </a:r>
            <a:endParaRPr lang="en-US" altLang="zh-CN" dirty="0" smtClean="0"/>
          </a:p>
          <a:p>
            <a:r>
              <a:rPr lang="zh-CN" altLang="en-US" dirty="0" smtClean="0"/>
              <a:t>结合业务及和外部系统交互情况进行讲解</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2942604" y="1268760"/>
            <a:ext cx="4071966" cy="500066"/>
          </a:xfrm>
          <a:prstGeom prst="roundRect">
            <a:avLst>
              <a:gd name="adj"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3315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议题</a:t>
            </a:r>
            <a:endParaRPr lang="en-US" altLang="zh-CN" dirty="0">
              <a:solidFill>
                <a:schemeClr val="accent1"/>
              </a:solidFill>
              <a:latin typeface="微软雅黑" pitchFamily="34" charset="-122"/>
              <a:ea typeface="微软雅黑" pitchFamily="34" charset="-122"/>
            </a:endParaRPr>
          </a:p>
        </p:txBody>
      </p:sp>
      <p:sp>
        <p:nvSpPr>
          <p:cNvPr id="433155"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latin typeface="微软雅黑" pitchFamily="34" charset="-122"/>
              <a:ea typeface="微软雅黑" pitchFamily="34" charset="-122"/>
            </a:endParaRPr>
          </a:p>
        </p:txBody>
      </p:sp>
      <p:sp>
        <p:nvSpPr>
          <p:cNvPr id="433178" name="AutoShape 26"/>
          <p:cNvSpPr>
            <a:spLocks noChangeArrowheads="1"/>
          </p:cNvSpPr>
          <p:nvPr/>
        </p:nvSpPr>
        <p:spPr bwMode="gray">
          <a:xfrm>
            <a:off x="762000" y="1720850"/>
            <a:ext cx="4070350" cy="4070350"/>
          </a:xfrm>
          <a:custGeom>
            <a:avLst/>
            <a:gdLst>
              <a:gd name="G0" fmla="+- 1950 0 0"/>
              <a:gd name="G1" fmla="+- 21600 0 1950"/>
              <a:gd name="G2" fmla="+- 21600 0 195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gradFill rotWithShape="1">
            <a:gsLst>
              <a:gs pos="0">
                <a:schemeClr val="accent1">
                  <a:alpha val="60001"/>
                </a:schemeClr>
              </a:gs>
              <a:gs pos="50000">
                <a:schemeClr val="accent1">
                  <a:gamma/>
                  <a:tint val="31765"/>
                  <a:invGamma/>
                  <a:alpha val="60001"/>
                </a:schemeClr>
              </a:gs>
              <a:gs pos="100000">
                <a:schemeClr val="accent1">
                  <a:alpha val="60001"/>
                </a:schemeClr>
              </a:gs>
            </a:gsLst>
            <a:lin ang="18900000" scaled="1"/>
          </a:gradFill>
          <a:ln w="76200">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3179" name="Text Box 4"/>
          <p:cNvSpPr txBox="1">
            <a:spLocks noChangeArrowheads="1"/>
          </p:cNvSpPr>
          <p:nvPr/>
        </p:nvSpPr>
        <p:spPr bwMode="black">
          <a:xfrm>
            <a:off x="1357290" y="3429000"/>
            <a:ext cx="2895600" cy="400110"/>
          </a:xfrm>
          <a:prstGeom prst="rect">
            <a:avLst/>
          </a:prstGeom>
          <a:noFill/>
          <a:ln w="9525" algn="ctr">
            <a:noFill/>
            <a:miter lim="800000"/>
            <a:headEnd/>
            <a:tailEnd/>
          </a:ln>
        </p:spPr>
        <p:txBody>
          <a:bodyPr>
            <a:spAutoFit/>
          </a:bodyPr>
          <a:lstStyle/>
          <a:p>
            <a:pPr eaLnBrk="0" hangingPunct="0"/>
            <a:r>
              <a:rPr lang="zh-CN" altLang="en-US" sz="2000" b="1" dirty="0" smtClean="0">
                <a:latin typeface="微软雅黑" pitchFamily="34" charset="-122"/>
                <a:ea typeface="微软雅黑" pitchFamily="34" charset="-122"/>
              </a:rPr>
              <a:t>需求评审会议</a:t>
            </a:r>
            <a:endParaRPr lang="en-US" altLang="zh-CN" sz="2000" b="1" dirty="0" smtClean="0">
              <a:latin typeface="微软雅黑" pitchFamily="34" charset="-122"/>
              <a:ea typeface="微软雅黑" pitchFamily="34" charset="-122"/>
            </a:endParaRPr>
          </a:p>
        </p:txBody>
      </p:sp>
      <p:sp>
        <p:nvSpPr>
          <p:cNvPr id="433180" name="Text Box 28"/>
          <p:cNvSpPr txBox="1">
            <a:spLocks noChangeArrowheads="1"/>
          </p:cNvSpPr>
          <p:nvPr/>
        </p:nvSpPr>
        <p:spPr bwMode="black">
          <a:xfrm>
            <a:off x="4439865" y="2060848"/>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：业务介绍</a:t>
            </a:r>
            <a:endParaRPr lang="en-US" altLang="zh-CN" sz="1600" b="1" dirty="0">
              <a:latin typeface="微软雅黑" pitchFamily="34" charset="-122"/>
              <a:ea typeface="微软雅黑" pitchFamily="34" charset="-122"/>
            </a:endParaRPr>
          </a:p>
        </p:txBody>
      </p:sp>
      <p:sp>
        <p:nvSpPr>
          <p:cNvPr id="433181" name="Text Box 29"/>
          <p:cNvSpPr txBox="1">
            <a:spLocks noChangeArrowheads="1"/>
          </p:cNvSpPr>
          <p:nvPr/>
        </p:nvSpPr>
        <p:spPr bwMode="black">
          <a:xfrm>
            <a:off x="5017021" y="3174305"/>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：功能性需求</a:t>
            </a:r>
            <a:endParaRPr lang="en-US" altLang="zh-CN" sz="1600" b="1" dirty="0">
              <a:latin typeface="微软雅黑" pitchFamily="34" charset="-122"/>
              <a:ea typeface="微软雅黑" pitchFamily="34" charset="-122"/>
            </a:endParaRPr>
          </a:p>
        </p:txBody>
      </p:sp>
      <p:sp>
        <p:nvSpPr>
          <p:cNvPr id="433182" name="Text Box 30"/>
          <p:cNvSpPr txBox="1">
            <a:spLocks noChangeArrowheads="1"/>
          </p:cNvSpPr>
          <p:nvPr/>
        </p:nvSpPr>
        <p:spPr bwMode="black">
          <a:xfrm>
            <a:off x="4800997" y="2636480"/>
            <a:ext cx="3227387" cy="338554"/>
          </a:xfrm>
          <a:prstGeom prst="rect">
            <a:avLst/>
          </a:prstGeom>
          <a:noFill/>
          <a:ln w="9525" algn="ctr">
            <a:noFill/>
            <a:miter lim="800000"/>
            <a:headEnd/>
            <a:tailEnd/>
          </a:ln>
          <a:effectLst/>
        </p:spPr>
        <p:txBody>
          <a:bodyPr wrap="square">
            <a:spAutoFit/>
          </a:bodyPr>
          <a:lstStyle/>
          <a:p>
            <a:pPr algn="l">
              <a:spcBef>
                <a:spcPct val="50000"/>
              </a:spcBef>
            </a:pPr>
            <a:r>
              <a:rPr lang="en-US" altLang="zh-CN" sz="1600" b="1" dirty="0" smtClean="0">
                <a:latin typeface="微软雅黑" pitchFamily="34" charset="-122"/>
                <a:ea typeface="微软雅黑" pitchFamily="34" charset="-122"/>
              </a:rPr>
              <a:t>2</a:t>
            </a:r>
            <a:r>
              <a:rPr lang="zh-CN" altLang="en-US" sz="1600" b="1" dirty="0" smtClean="0">
                <a:latin typeface="微软雅黑" pitchFamily="34" charset="-122"/>
                <a:ea typeface="微软雅黑" pitchFamily="34" charset="-122"/>
              </a:rPr>
              <a:t>：系统概貌</a:t>
            </a:r>
            <a:endParaRPr lang="en-US" altLang="zh-CN" sz="1600" b="1" dirty="0">
              <a:latin typeface="微软雅黑" pitchFamily="34" charset="-122"/>
              <a:ea typeface="微软雅黑" pitchFamily="34" charset="-122"/>
            </a:endParaRPr>
          </a:p>
        </p:txBody>
      </p:sp>
      <p:grpSp>
        <p:nvGrpSpPr>
          <p:cNvPr id="2" name="Group 33"/>
          <p:cNvGrpSpPr>
            <a:grpSpLocks/>
          </p:cNvGrpSpPr>
          <p:nvPr/>
        </p:nvGrpSpPr>
        <p:grpSpPr bwMode="auto">
          <a:xfrm>
            <a:off x="3923928" y="2064023"/>
            <a:ext cx="482600" cy="473075"/>
            <a:chOff x="480" y="1200"/>
            <a:chExt cx="1042" cy="1019"/>
          </a:xfrm>
        </p:grpSpPr>
        <p:grpSp>
          <p:nvGrpSpPr>
            <p:cNvPr id="3" name="Group 34"/>
            <p:cNvGrpSpPr>
              <a:grpSpLocks/>
            </p:cNvGrpSpPr>
            <p:nvPr/>
          </p:nvGrpSpPr>
          <p:grpSpPr bwMode="auto">
            <a:xfrm>
              <a:off x="480" y="1200"/>
              <a:ext cx="1042" cy="1019"/>
              <a:chOff x="480" y="1200"/>
              <a:chExt cx="1042" cy="1019"/>
            </a:xfrm>
          </p:grpSpPr>
          <p:pic>
            <p:nvPicPr>
              <p:cNvPr id="433187"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433188" name="Oval 36"/>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433189"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4" name="Group 38"/>
          <p:cNvGrpSpPr>
            <a:grpSpLocks/>
          </p:cNvGrpSpPr>
          <p:nvPr/>
        </p:nvGrpSpPr>
        <p:grpSpPr bwMode="auto">
          <a:xfrm>
            <a:off x="4305695" y="2564904"/>
            <a:ext cx="482600" cy="473075"/>
            <a:chOff x="480" y="1200"/>
            <a:chExt cx="1042" cy="1019"/>
          </a:xfrm>
        </p:grpSpPr>
        <p:grpSp>
          <p:nvGrpSpPr>
            <p:cNvPr id="5" name="Group 39"/>
            <p:cNvGrpSpPr>
              <a:grpSpLocks/>
            </p:cNvGrpSpPr>
            <p:nvPr/>
          </p:nvGrpSpPr>
          <p:grpSpPr bwMode="auto">
            <a:xfrm>
              <a:off x="480" y="1200"/>
              <a:ext cx="1042" cy="1019"/>
              <a:chOff x="480" y="1200"/>
              <a:chExt cx="1042" cy="1019"/>
            </a:xfrm>
          </p:grpSpPr>
          <p:pic>
            <p:nvPicPr>
              <p:cNvPr id="433192" name="Picture 4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433193" name="Oval 41"/>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433194" name="Picture 4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6" name="Group 43"/>
          <p:cNvGrpSpPr>
            <a:grpSpLocks/>
          </p:cNvGrpSpPr>
          <p:nvPr/>
        </p:nvGrpSpPr>
        <p:grpSpPr bwMode="auto">
          <a:xfrm>
            <a:off x="4531243" y="3140968"/>
            <a:ext cx="482600" cy="473075"/>
            <a:chOff x="480" y="1200"/>
            <a:chExt cx="1042" cy="1019"/>
          </a:xfrm>
        </p:grpSpPr>
        <p:grpSp>
          <p:nvGrpSpPr>
            <p:cNvPr id="7" name="Group 44"/>
            <p:cNvGrpSpPr>
              <a:grpSpLocks/>
            </p:cNvGrpSpPr>
            <p:nvPr/>
          </p:nvGrpSpPr>
          <p:grpSpPr bwMode="auto">
            <a:xfrm>
              <a:off x="480" y="1200"/>
              <a:ext cx="1042" cy="1019"/>
              <a:chOff x="480" y="1200"/>
              <a:chExt cx="1042" cy="1019"/>
            </a:xfrm>
          </p:grpSpPr>
          <p:pic>
            <p:nvPicPr>
              <p:cNvPr id="433197" name="Picture 4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433198" name="Oval 4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433199" name="Picture 4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36" name="日期占位符 35"/>
          <p:cNvSpPr>
            <a:spLocks noGrp="1"/>
          </p:cNvSpPr>
          <p:nvPr>
            <p:ph type="dt" sz="quarter" idx="11"/>
          </p:nvPr>
        </p:nvSpPr>
        <p:spPr/>
        <p:txBody>
          <a:bodyPr/>
          <a:lstStyle/>
          <a:p>
            <a:endParaRPr lang="en-US" altLang="zh-CN" dirty="0">
              <a:latin typeface="微软雅黑" pitchFamily="34" charset="-122"/>
              <a:ea typeface="微软雅黑" pitchFamily="34" charset="-122"/>
            </a:endParaRPr>
          </a:p>
        </p:txBody>
      </p:sp>
      <p:sp>
        <p:nvSpPr>
          <p:cNvPr id="37" name="灯片编号占位符 36"/>
          <p:cNvSpPr>
            <a:spLocks noGrp="1"/>
          </p:cNvSpPr>
          <p:nvPr>
            <p:ph type="sldNum" sz="quarter" idx="12"/>
          </p:nvPr>
        </p:nvSpPr>
        <p:spPr/>
        <p:txBody>
          <a:bodyPr/>
          <a:lstStyle/>
          <a:p>
            <a:fld id="{3F38FF8F-6C23-47B3-8004-D7526629D6EB}" type="slidenum">
              <a:rPr lang="en-US" altLang="zh-CN" smtClean="0">
                <a:latin typeface="微软雅黑" pitchFamily="34" charset="-122"/>
                <a:ea typeface="微软雅黑" pitchFamily="34" charset="-122"/>
              </a:rPr>
              <a:pPr/>
              <a:t>2</a:t>
            </a:fld>
            <a:endParaRPr lang="en-US" altLang="zh-CN" dirty="0">
              <a:latin typeface="微软雅黑" pitchFamily="34" charset="-122"/>
              <a:ea typeface="微软雅黑" pitchFamily="34" charset="-122"/>
            </a:endParaRPr>
          </a:p>
        </p:txBody>
      </p:sp>
      <p:sp>
        <p:nvSpPr>
          <p:cNvPr id="43" name="Text Box 28"/>
          <p:cNvSpPr txBox="1">
            <a:spLocks noChangeArrowheads="1"/>
          </p:cNvSpPr>
          <p:nvPr/>
        </p:nvSpPr>
        <p:spPr bwMode="black">
          <a:xfrm>
            <a:off x="3143721" y="1364611"/>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0</a:t>
            </a:r>
            <a:r>
              <a:rPr lang="zh-CN" altLang="en-US" sz="1600" b="1" dirty="0" smtClean="0">
                <a:latin typeface="微软雅黑" pitchFamily="34" charset="-122"/>
                <a:ea typeface="微软雅黑" pitchFamily="34" charset="-122"/>
              </a:rPr>
              <a:t>：评审之前</a:t>
            </a:r>
            <a:endParaRPr lang="en-US" altLang="zh-CN" sz="1600" b="1" dirty="0">
              <a:latin typeface="微软雅黑" pitchFamily="34" charset="-122"/>
              <a:ea typeface="微软雅黑" pitchFamily="34" charset="-122"/>
            </a:endParaRPr>
          </a:p>
        </p:txBody>
      </p:sp>
      <p:grpSp>
        <p:nvGrpSpPr>
          <p:cNvPr id="44" name="Group 33"/>
          <p:cNvGrpSpPr>
            <a:grpSpLocks/>
          </p:cNvGrpSpPr>
          <p:nvPr/>
        </p:nvGrpSpPr>
        <p:grpSpPr bwMode="auto">
          <a:xfrm>
            <a:off x="2627784" y="1367786"/>
            <a:ext cx="482600" cy="473075"/>
            <a:chOff x="480" y="1200"/>
            <a:chExt cx="1042" cy="1019"/>
          </a:xfrm>
        </p:grpSpPr>
        <p:grpSp>
          <p:nvGrpSpPr>
            <p:cNvPr id="45" name="Group 34"/>
            <p:cNvGrpSpPr>
              <a:grpSpLocks/>
            </p:cNvGrpSpPr>
            <p:nvPr/>
          </p:nvGrpSpPr>
          <p:grpSpPr bwMode="auto">
            <a:xfrm>
              <a:off x="480" y="1200"/>
              <a:ext cx="1042" cy="1019"/>
              <a:chOff x="480" y="1200"/>
              <a:chExt cx="1042" cy="1019"/>
            </a:xfrm>
          </p:grpSpPr>
          <p:pic>
            <p:nvPicPr>
              <p:cNvPr id="47"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p:spPr>
            <p:style>
              <a:lnRef idx="1">
                <a:schemeClr val="accent6"/>
              </a:lnRef>
              <a:fillRef idx="2">
                <a:schemeClr val="accent6"/>
              </a:fillRef>
              <a:effectRef idx="1">
                <a:schemeClr val="accent6"/>
              </a:effectRef>
              <a:fontRef idx="minor">
                <a:schemeClr val="dk1"/>
              </a:fontRef>
            </p:style>
          </p:pic>
          <p:sp>
            <p:nvSpPr>
              <p:cNvPr id="48" name="Oval 36"/>
              <p:cNvSpPr>
                <a:spLocks noChangeArrowheads="1"/>
              </p:cNvSpPr>
              <p:nvPr/>
            </p:nvSpPr>
            <p:spPr bwMode="gray">
              <a:xfrm>
                <a:off x="480" y="1200"/>
                <a:ext cx="1035" cy="1019"/>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微软雅黑" pitchFamily="34" charset="-122"/>
                  <a:ea typeface="微软雅黑" pitchFamily="34" charset="-122"/>
                </a:endParaRPr>
              </a:p>
            </p:txBody>
          </p:sp>
        </p:grpSp>
        <p:pic>
          <p:nvPicPr>
            <p:cNvPr id="46"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p:spPr>
          <p:style>
            <a:lnRef idx="1">
              <a:schemeClr val="accent6"/>
            </a:lnRef>
            <a:fillRef idx="2">
              <a:schemeClr val="accent6"/>
            </a:fillRef>
            <a:effectRef idx="1">
              <a:schemeClr val="accent6"/>
            </a:effectRef>
            <a:fontRef idx="minor">
              <a:schemeClr val="dk1"/>
            </a:fontRef>
          </p:style>
        </p:pic>
      </p:grpSp>
      <p:grpSp>
        <p:nvGrpSpPr>
          <p:cNvPr id="33" name="Group 48"/>
          <p:cNvGrpSpPr>
            <a:grpSpLocks/>
          </p:cNvGrpSpPr>
          <p:nvPr/>
        </p:nvGrpSpPr>
        <p:grpSpPr bwMode="auto">
          <a:xfrm>
            <a:off x="4572000" y="3717032"/>
            <a:ext cx="482600" cy="473075"/>
            <a:chOff x="480" y="1200"/>
            <a:chExt cx="1042" cy="1019"/>
          </a:xfrm>
        </p:grpSpPr>
        <p:grpSp>
          <p:nvGrpSpPr>
            <p:cNvPr id="34" name="Group 49"/>
            <p:cNvGrpSpPr>
              <a:grpSpLocks/>
            </p:cNvGrpSpPr>
            <p:nvPr/>
          </p:nvGrpSpPr>
          <p:grpSpPr bwMode="auto">
            <a:xfrm>
              <a:off x="480" y="1200"/>
              <a:ext cx="1042" cy="1019"/>
              <a:chOff x="480" y="1200"/>
              <a:chExt cx="1042" cy="1019"/>
            </a:xfrm>
          </p:grpSpPr>
          <p:pic>
            <p:nvPicPr>
              <p:cNvPr id="39"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40" name="Oval 51"/>
              <p:cNvSpPr>
                <a:spLocks noChangeArrowheads="1"/>
              </p:cNvSpPr>
              <p:nvPr/>
            </p:nvSpPr>
            <p:spPr bwMode="gray">
              <a:xfrm>
                <a:off x="480" y="1200"/>
                <a:ext cx="1035" cy="1019"/>
              </a:xfrm>
              <a:prstGeom prst="ellipse">
                <a:avLst/>
              </a:prstGeom>
              <a:solidFill>
                <a:schemeClr val="accent2"/>
              </a:solidFill>
              <a:ln w="5715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35"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41" name="Text Box 29"/>
          <p:cNvSpPr txBox="1">
            <a:spLocks noChangeArrowheads="1"/>
          </p:cNvSpPr>
          <p:nvPr/>
        </p:nvSpPr>
        <p:spPr bwMode="black">
          <a:xfrm>
            <a:off x="5033965" y="3810526"/>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：接口需求</a:t>
            </a:r>
            <a:endParaRPr lang="en-US" altLang="zh-CN" sz="1600" b="1" dirty="0">
              <a:latin typeface="微软雅黑" pitchFamily="34" charset="-122"/>
              <a:ea typeface="微软雅黑" pitchFamily="34" charset="-122"/>
            </a:endParaRPr>
          </a:p>
        </p:txBody>
      </p:sp>
      <p:grpSp>
        <p:nvGrpSpPr>
          <p:cNvPr id="42" name="Group 48"/>
          <p:cNvGrpSpPr>
            <a:grpSpLocks/>
          </p:cNvGrpSpPr>
          <p:nvPr/>
        </p:nvGrpSpPr>
        <p:grpSpPr bwMode="auto">
          <a:xfrm>
            <a:off x="4411040" y="4365104"/>
            <a:ext cx="482600" cy="473075"/>
            <a:chOff x="480" y="1200"/>
            <a:chExt cx="1042" cy="1019"/>
          </a:xfrm>
        </p:grpSpPr>
        <p:grpSp>
          <p:nvGrpSpPr>
            <p:cNvPr id="49" name="Group 49"/>
            <p:cNvGrpSpPr>
              <a:grpSpLocks/>
            </p:cNvGrpSpPr>
            <p:nvPr/>
          </p:nvGrpSpPr>
          <p:grpSpPr bwMode="auto">
            <a:xfrm>
              <a:off x="480" y="1200"/>
              <a:ext cx="1042" cy="1019"/>
              <a:chOff x="480" y="1200"/>
              <a:chExt cx="1042" cy="1019"/>
            </a:xfrm>
          </p:grpSpPr>
          <p:pic>
            <p:nvPicPr>
              <p:cNvPr id="51"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52" name="Oval 51"/>
              <p:cNvSpPr>
                <a:spLocks noChangeArrowheads="1"/>
              </p:cNvSpPr>
              <p:nvPr/>
            </p:nvSpPr>
            <p:spPr bwMode="gray">
              <a:xfrm>
                <a:off x="480" y="1200"/>
                <a:ext cx="1035" cy="1019"/>
              </a:xfrm>
              <a:prstGeom prst="ellipse">
                <a:avLst/>
              </a:prstGeom>
              <a:solidFill>
                <a:schemeClr val="accent5">
                  <a:lumMod val="60000"/>
                  <a:lumOff val="40000"/>
                </a:schemeClr>
              </a:solidFill>
              <a:ln w="57150" algn="ctr">
                <a:solidFill>
                  <a:srgbClr val="5F5F5F">
                    <a:alpha val="20000"/>
                  </a:srgbClr>
                </a:solidFill>
                <a:round/>
                <a:headEnd/>
                <a:tailEnd/>
              </a:ln>
              <a:effectLst/>
            </p:spPr>
            <p:txBody>
              <a:bodyPr wrap="none" anchor="ctr"/>
              <a:lstStyle/>
              <a:p>
                <a:endParaRPr lang="zh-CN" altLang="en-US">
                  <a:ln>
                    <a:solidFill>
                      <a:srgbClr val="92D050"/>
                    </a:solidFill>
                  </a:ln>
                  <a:solidFill>
                    <a:srgbClr val="FF0000"/>
                  </a:solidFill>
                  <a:latin typeface="微软雅黑" pitchFamily="34" charset="-122"/>
                  <a:ea typeface="微软雅黑" pitchFamily="34" charset="-122"/>
                </a:endParaRPr>
              </a:p>
            </p:txBody>
          </p:sp>
        </p:grpSp>
        <p:pic>
          <p:nvPicPr>
            <p:cNvPr id="50"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53" name="Text Box 29"/>
          <p:cNvSpPr txBox="1">
            <a:spLocks noChangeArrowheads="1"/>
          </p:cNvSpPr>
          <p:nvPr/>
        </p:nvSpPr>
        <p:spPr bwMode="black">
          <a:xfrm>
            <a:off x="4873005" y="4425434"/>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5</a:t>
            </a:r>
            <a:r>
              <a:rPr lang="zh-CN" altLang="en-US" sz="1600" b="1" dirty="0" smtClean="0">
                <a:latin typeface="微软雅黑" pitchFamily="34" charset="-122"/>
                <a:ea typeface="微软雅黑" pitchFamily="34" charset="-122"/>
              </a:rPr>
              <a:t>：非功能性需求</a:t>
            </a:r>
            <a:endParaRPr lang="en-US" altLang="zh-CN"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4716016" y="4365104"/>
            <a:ext cx="4071966" cy="500066"/>
          </a:xfrm>
          <a:prstGeom prst="roundRect">
            <a:avLst>
              <a:gd name="adj"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3315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议题</a:t>
            </a:r>
            <a:endParaRPr lang="en-US" altLang="zh-CN" dirty="0">
              <a:solidFill>
                <a:schemeClr val="accent1"/>
              </a:solidFill>
              <a:latin typeface="微软雅黑" pitchFamily="34" charset="-122"/>
              <a:ea typeface="微软雅黑" pitchFamily="34" charset="-122"/>
            </a:endParaRPr>
          </a:p>
        </p:txBody>
      </p:sp>
      <p:sp>
        <p:nvSpPr>
          <p:cNvPr id="433155"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latin typeface="微软雅黑" pitchFamily="34" charset="-122"/>
              <a:ea typeface="微软雅黑" pitchFamily="34" charset="-122"/>
            </a:endParaRPr>
          </a:p>
        </p:txBody>
      </p:sp>
      <p:sp>
        <p:nvSpPr>
          <p:cNvPr id="433178" name="AutoShape 26"/>
          <p:cNvSpPr>
            <a:spLocks noChangeArrowheads="1"/>
          </p:cNvSpPr>
          <p:nvPr/>
        </p:nvSpPr>
        <p:spPr bwMode="gray">
          <a:xfrm>
            <a:off x="762000" y="1720850"/>
            <a:ext cx="4070350" cy="4070350"/>
          </a:xfrm>
          <a:custGeom>
            <a:avLst/>
            <a:gdLst>
              <a:gd name="G0" fmla="+- 1950 0 0"/>
              <a:gd name="G1" fmla="+- 21600 0 1950"/>
              <a:gd name="G2" fmla="+- 21600 0 195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gradFill rotWithShape="1">
            <a:gsLst>
              <a:gs pos="0">
                <a:schemeClr val="accent1">
                  <a:alpha val="60001"/>
                </a:schemeClr>
              </a:gs>
              <a:gs pos="50000">
                <a:schemeClr val="accent1">
                  <a:gamma/>
                  <a:tint val="31765"/>
                  <a:invGamma/>
                  <a:alpha val="60001"/>
                </a:schemeClr>
              </a:gs>
              <a:gs pos="100000">
                <a:schemeClr val="accent1">
                  <a:alpha val="60001"/>
                </a:schemeClr>
              </a:gs>
            </a:gsLst>
            <a:lin ang="18900000" scaled="1"/>
          </a:gradFill>
          <a:ln w="76200">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3179" name="Text Box 4"/>
          <p:cNvSpPr txBox="1">
            <a:spLocks noChangeArrowheads="1"/>
          </p:cNvSpPr>
          <p:nvPr/>
        </p:nvSpPr>
        <p:spPr bwMode="black">
          <a:xfrm>
            <a:off x="1357290" y="3429000"/>
            <a:ext cx="2895600" cy="400110"/>
          </a:xfrm>
          <a:prstGeom prst="rect">
            <a:avLst/>
          </a:prstGeom>
          <a:noFill/>
          <a:ln w="9525" algn="ctr">
            <a:noFill/>
            <a:miter lim="800000"/>
            <a:headEnd/>
            <a:tailEnd/>
          </a:ln>
        </p:spPr>
        <p:txBody>
          <a:bodyPr>
            <a:spAutoFit/>
          </a:bodyPr>
          <a:lstStyle/>
          <a:p>
            <a:pPr eaLnBrk="0" hangingPunct="0"/>
            <a:r>
              <a:rPr lang="zh-CN" altLang="en-US" sz="2000" b="1" dirty="0" smtClean="0">
                <a:latin typeface="微软雅黑" pitchFamily="34" charset="-122"/>
                <a:ea typeface="微软雅黑" pitchFamily="34" charset="-122"/>
              </a:rPr>
              <a:t>需求评审会议</a:t>
            </a:r>
            <a:endParaRPr lang="en-US" altLang="zh-CN" sz="2000" b="1" dirty="0" smtClean="0">
              <a:latin typeface="微软雅黑" pitchFamily="34" charset="-122"/>
              <a:ea typeface="微软雅黑" pitchFamily="34" charset="-122"/>
            </a:endParaRPr>
          </a:p>
        </p:txBody>
      </p:sp>
      <p:sp>
        <p:nvSpPr>
          <p:cNvPr id="36" name="日期占位符 35"/>
          <p:cNvSpPr>
            <a:spLocks noGrp="1"/>
          </p:cNvSpPr>
          <p:nvPr>
            <p:ph type="dt" sz="quarter" idx="11"/>
          </p:nvPr>
        </p:nvSpPr>
        <p:spPr/>
        <p:txBody>
          <a:bodyPr/>
          <a:lstStyle/>
          <a:p>
            <a:endParaRPr lang="en-US" altLang="zh-CN" dirty="0">
              <a:latin typeface="微软雅黑" pitchFamily="34" charset="-122"/>
              <a:ea typeface="微软雅黑" pitchFamily="34" charset="-122"/>
            </a:endParaRPr>
          </a:p>
        </p:txBody>
      </p:sp>
      <p:sp>
        <p:nvSpPr>
          <p:cNvPr id="37" name="灯片编号占位符 36"/>
          <p:cNvSpPr>
            <a:spLocks noGrp="1"/>
          </p:cNvSpPr>
          <p:nvPr>
            <p:ph type="sldNum" sz="quarter" idx="12"/>
          </p:nvPr>
        </p:nvSpPr>
        <p:spPr/>
        <p:txBody>
          <a:bodyPr/>
          <a:lstStyle/>
          <a:p>
            <a:fld id="{3F38FF8F-6C23-47B3-8004-D7526629D6EB}" type="slidenum">
              <a:rPr lang="en-US" altLang="zh-CN" smtClean="0">
                <a:latin typeface="微软雅黑" pitchFamily="34" charset="-122"/>
                <a:ea typeface="微软雅黑" pitchFamily="34" charset="-122"/>
              </a:rPr>
              <a:pPr/>
              <a:t>20</a:t>
            </a:fld>
            <a:endParaRPr lang="en-US" altLang="zh-CN" dirty="0">
              <a:latin typeface="微软雅黑" pitchFamily="34" charset="-122"/>
              <a:ea typeface="微软雅黑" pitchFamily="34" charset="-122"/>
            </a:endParaRPr>
          </a:p>
        </p:txBody>
      </p:sp>
      <p:sp>
        <p:nvSpPr>
          <p:cNvPr id="60" name="Text Box 28"/>
          <p:cNvSpPr txBox="1">
            <a:spLocks noChangeArrowheads="1"/>
          </p:cNvSpPr>
          <p:nvPr/>
        </p:nvSpPr>
        <p:spPr bwMode="black">
          <a:xfrm>
            <a:off x="4439865" y="2060848"/>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：业务介绍</a:t>
            </a:r>
            <a:endParaRPr lang="en-US" altLang="zh-CN" sz="1600" b="1" dirty="0">
              <a:latin typeface="微软雅黑" pitchFamily="34" charset="-122"/>
              <a:ea typeface="微软雅黑" pitchFamily="34" charset="-122"/>
            </a:endParaRPr>
          </a:p>
        </p:txBody>
      </p:sp>
      <p:sp>
        <p:nvSpPr>
          <p:cNvPr id="61" name="Text Box 29"/>
          <p:cNvSpPr txBox="1">
            <a:spLocks noChangeArrowheads="1"/>
          </p:cNvSpPr>
          <p:nvPr/>
        </p:nvSpPr>
        <p:spPr bwMode="black">
          <a:xfrm>
            <a:off x="5017021" y="3174305"/>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：功能性需求</a:t>
            </a:r>
            <a:endParaRPr lang="en-US" altLang="zh-CN" sz="1600" b="1" dirty="0">
              <a:latin typeface="微软雅黑" pitchFamily="34" charset="-122"/>
              <a:ea typeface="微软雅黑" pitchFamily="34" charset="-122"/>
            </a:endParaRPr>
          </a:p>
        </p:txBody>
      </p:sp>
      <p:sp>
        <p:nvSpPr>
          <p:cNvPr id="62" name="Text Box 30"/>
          <p:cNvSpPr txBox="1">
            <a:spLocks noChangeArrowheads="1"/>
          </p:cNvSpPr>
          <p:nvPr/>
        </p:nvSpPr>
        <p:spPr bwMode="black">
          <a:xfrm>
            <a:off x="4800997" y="2636480"/>
            <a:ext cx="3227387" cy="338554"/>
          </a:xfrm>
          <a:prstGeom prst="rect">
            <a:avLst/>
          </a:prstGeom>
          <a:noFill/>
          <a:ln w="9525" algn="ctr">
            <a:noFill/>
            <a:miter lim="800000"/>
            <a:headEnd/>
            <a:tailEnd/>
          </a:ln>
          <a:effectLst/>
        </p:spPr>
        <p:txBody>
          <a:bodyPr wrap="square">
            <a:spAutoFit/>
          </a:bodyPr>
          <a:lstStyle/>
          <a:p>
            <a:pPr algn="l">
              <a:spcBef>
                <a:spcPct val="50000"/>
              </a:spcBef>
            </a:pPr>
            <a:r>
              <a:rPr lang="en-US" altLang="zh-CN" sz="1600" b="1" dirty="0" smtClean="0">
                <a:latin typeface="微软雅黑" pitchFamily="34" charset="-122"/>
                <a:ea typeface="微软雅黑" pitchFamily="34" charset="-122"/>
              </a:rPr>
              <a:t>2</a:t>
            </a:r>
            <a:r>
              <a:rPr lang="zh-CN" altLang="en-US" sz="1600" b="1" dirty="0" smtClean="0">
                <a:latin typeface="微软雅黑" pitchFamily="34" charset="-122"/>
                <a:ea typeface="微软雅黑" pitchFamily="34" charset="-122"/>
              </a:rPr>
              <a:t>：系统概貌</a:t>
            </a:r>
            <a:endParaRPr lang="en-US" altLang="zh-CN" sz="1600" b="1" dirty="0">
              <a:latin typeface="微软雅黑" pitchFamily="34" charset="-122"/>
              <a:ea typeface="微软雅黑" pitchFamily="34" charset="-122"/>
            </a:endParaRPr>
          </a:p>
        </p:txBody>
      </p:sp>
      <p:grpSp>
        <p:nvGrpSpPr>
          <p:cNvPr id="2" name="Group 33"/>
          <p:cNvGrpSpPr>
            <a:grpSpLocks/>
          </p:cNvGrpSpPr>
          <p:nvPr/>
        </p:nvGrpSpPr>
        <p:grpSpPr bwMode="auto">
          <a:xfrm>
            <a:off x="3923928" y="2064023"/>
            <a:ext cx="482600" cy="473075"/>
            <a:chOff x="480" y="1200"/>
            <a:chExt cx="1042" cy="1019"/>
          </a:xfrm>
        </p:grpSpPr>
        <p:grpSp>
          <p:nvGrpSpPr>
            <p:cNvPr id="3" name="Group 34"/>
            <p:cNvGrpSpPr>
              <a:grpSpLocks/>
            </p:cNvGrpSpPr>
            <p:nvPr/>
          </p:nvGrpSpPr>
          <p:grpSpPr bwMode="auto">
            <a:xfrm>
              <a:off x="480" y="1200"/>
              <a:ext cx="1042" cy="1019"/>
              <a:chOff x="480" y="1200"/>
              <a:chExt cx="1042" cy="1019"/>
            </a:xfrm>
          </p:grpSpPr>
          <p:pic>
            <p:nvPicPr>
              <p:cNvPr id="66"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67" name="Oval 36"/>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65"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4" name="Group 38"/>
          <p:cNvGrpSpPr>
            <a:grpSpLocks/>
          </p:cNvGrpSpPr>
          <p:nvPr/>
        </p:nvGrpSpPr>
        <p:grpSpPr bwMode="auto">
          <a:xfrm>
            <a:off x="4305695" y="2564904"/>
            <a:ext cx="482600" cy="473075"/>
            <a:chOff x="480" y="1200"/>
            <a:chExt cx="1042" cy="1019"/>
          </a:xfrm>
        </p:grpSpPr>
        <p:grpSp>
          <p:nvGrpSpPr>
            <p:cNvPr id="5" name="Group 39"/>
            <p:cNvGrpSpPr>
              <a:grpSpLocks/>
            </p:cNvGrpSpPr>
            <p:nvPr/>
          </p:nvGrpSpPr>
          <p:grpSpPr bwMode="auto">
            <a:xfrm>
              <a:off x="480" y="1200"/>
              <a:ext cx="1042" cy="1019"/>
              <a:chOff x="480" y="1200"/>
              <a:chExt cx="1042" cy="1019"/>
            </a:xfrm>
          </p:grpSpPr>
          <p:pic>
            <p:nvPicPr>
              <p:cNvPr id="71" name="Picture 4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2" name="Oval 41"/>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0" name="Picture 4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6" name="Group 43"/>
          <p:cNvGrpSpPr>
            <a:grpSpLocks/>
          </p:cNvGrpSpPr>
          <p:nvPr/>
        </p:nvGrpSpPr>
        <p:grpSpPr bwMode="auto">
          <a:xfrm>
            <a:off x="4531243" y="3140968"/>
            <a:ext cx="482600" cy="473075"/>
            <a:chOff x="480" y="1200"/>
            <a:chExt cx="1042" cy="1019"/>
          </a:xfrm>
        </p:grpSpPr>
        <p:grpSp>
          <p:nvGrpSpPr>
            <p:cNvPr id="7" name="Group 44"/>
            <p:cNvGrpSpPr>
              <a:grpSpLocks/>
            </p:cNvGrpSpPr>
            <p:nvPr/>
          </p:nvGrpSpPr>
          <p:grpSpPr bwMode="auto">
            <a:xfrm>
              <a:off x="480" y="1200"/>
              <a:ext cx="1042" cy="1019"/>
              <a:chOff x="480" y="1200"/>
              <a:chExt cx="1042" cy="1019"/>
            </a:xfrm>
          </p:grpSpPr>
          <p:pic>
            <p:nvPicPr>
              <p:cNvPr id="76" name="Picture 4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7" name="Oval 4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5" name="Picture 4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8" name="Group 48"/>
          <p:cNvGrpSpPr>
            <a:grpSpLocks/>
          </p:cNvGrpSpPr>
          <p:nvPr/>
        </p:nvGrpSpPr>
        <p:grpSpPr bwMode="auto">
          <a:xfrm>
            <a:off x="4572000" y="3717032"/>
            <a:ext cx="482600" cy="473075"/>
            <a:chOff x="480" y="1200"/>
            <a:chExt cx="1042" cy="1019"/>
          </a:xfrm>
        </p:grpSpPr>
        <p:grpSp>
          <p:nvGrpSpPr>
            <p:cNvPr id="9" name="Group 49"/>
            <p:cNvGrpSpPr>
              <a:grpSpLocks/>
            </p:cNvGrpSpPr>
            <p:nvPr/>
          </p:nvGrpSpPr>
          <p:grpSpPr bwMode="auto">
            <a:xfrm>
              <a:off x="480" y="1200"/>
              <a:ext cx="1042" cy="1019"/>
              <a:chOff x="480" y="1200"/>
              <a:chExt cx="1042" cy="1019"/>
            </a:xfrm>
          </p:grpSpPr>
          <p:pic>
            <p:nvPicPr>
              <p:cNvPr id="81"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2" name="Oval 51"/>
              <p:cNvSpPr>
                <a:spLocks noChangeArrowheads="1"/>
              </p:cNvSpPr>
              <p:nvPr/>
            </p:nvSpPr>
            <p:spPr bwMode="gray">
              <a:xfrm>
                <a:off x="480" y="1200"/>
                <a:ext cx="1035" cy="1019"/>
              </a:xfrm>
              <a:prstGeom prst="ellipse">
                <a:avLst/>
              </a:prstGeom>
              <a:solidFill>
                <a:schemeClr val="accent2"/>
              </a:solidFill>
              <a:ln w="5715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80"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3" name="Text Box 29"/>
          <p:cNvSpPr txBox="1">
            <a:spLocks noChangeArrowheads="1"/>
          </p:cNvSpPr>
          <p:nvPr/>
        </p:nvSpPr>
        <p:spPr bwMode="black">
          <a:xfrm>
            <a:off x="5033965" y="3810526"/>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：接口需求</a:t>
            </a:r>
            <a:endParaRPr lang="en-US" altLang="zh-CN" sz="1600" b="1" dirty="0">
              <a:latin typeface="微软雅黑" pitchFamily="34" charset="-122"/>
              <a:ea typeface="微软雅黑" pitchFamily="34" charset="-122"/>
            </a:endParaRPr>
          </a:p>
        </p:txBody>
      </p:sp>
      <p:grpSp>
        <p:nvGrpSpPr>
          <p:cNvPr id="10" name="Group 48"/>
          <p:cNvGrpSpPr>
            <a:grpSpLocks/>
          </p:cNvGrpSpPr>
          <p:nvPr/>
        </p:nvGrpSpPr>
        <p:grpSpPr bwMode="auto">
          <a:xfrm>
            <a:off x="4411040" y="4365104"/>
            <a:ext cx="482600" cy="473075"/>
            <a:chOff x="480" y="1200"/>
            <a:chExt cx="1042" cy="1019"/>
          </a:xfrm>
        </p:grpSpPr>
        <p:grpSp>
          <p:nvGrpSpPr>
            <p:cNvPr id="11" name="Group 49"/>
            <p:cNvGrpSpPr>
              <a:grpSpLocks/>
            </p:cNvGrpSpPr>
            <p:nvPr/>
          </p:nvGrpSpPr>
          <p:grpSpPr bwMode="auto">
            <a:xfrm>
              <a:off x="480" y="1200"/>
              <a:ext cx="1042" cy="1019"/>
              <a:chOff x="480" y="1200"/>
              <a:chExt cx="1042" cy="1019"/>
            </a:xfrm>
          </p:grpSpPr>
          <p:pic>
            <p:nvPicPr>
              <p:cNvPr id="87"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8" name="Oval 51"/>
              <p:cNvSpPr>
                <a:spLocks noChangeArrowheads="1"/>
              </p:cNvSpPr>
              <p:nvPr/>
            </p:nvSpPr>
            <p:spPr bwMode="gray">
              <a:xfrm>
                <a:off x="480" y="1200"/>
                <a:ext cx="1035" cy="1019"/>
              </a:xfrm>
              <a:prstGeom prst="ellipse">
                <a:avLst/>
              </a:prstGeom>
              <a:solidFill>
                <a:schemeClr val="accent5">
                  <a:lumMod val="60000"/>
                  <a:lumOff val="40000"/>
                </a:schemeClr>
              </a:solidFill>
              <a:ln w="57150" algn="ctr">
                <a:solidFill>
                  <a:srgbClr val="5F5F5F">
                    <a:alpha val="20000"/>
                  </a:srgbClr>
                </a:solidFill>
                <a:round/>
                <a:headEnd/>
                <a:tailEnd/>
              </a:ln>
              <a:effectLst/>
            </p:spPr>
            <p:txBody>
              <a:bodyPr wrap="none" anchor="ctr"/>
              <a:lstStyle/>
              <a:p>
                <a:endParaRPr lang="zh-CN" altLang="en-US">
                  <a:ln>
                    <a:solidFill>
                      <a:srgbClr val="92D050"/>
                    </a:solidFill>
                  </a:ln>
                  <a:solidFill>
                    <a:srgbClr val="FF0000"/>
                  </a:solidFill>
                  <a:latin typeface="微软雅黑" pitchFamily="34" charset="-122"/>
                  <a:ea typeface="微软雅黑" pitchFamily="34" charset="-122"/>
                </a:endParaRPr>
              </a:p>
            </p:txBody>
          </p:sp>
        </p:grpSp>
        <p:pic>
          <p:nvPicPr>
            <p:cNvPr id="86"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9" name="Text Box 29"/>
          <p:cNvSpPr txBox="1">
            <a:spLocks noChangeArrowheads="1"/>
          </p:cNvSpPr>
          <p:nvPr/>
        </p:nvSpPr>
        <p:spPr bwMode="black">
          <a:xfrm>
            <a:off x="4873005" y="4425434"/>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5</a:t>
            </a:r>
            <a:r>
              <a:rPr lang="zh-CN" altLang="en-US" sz="1600" b="1" dirty="0" smtClean="0">
                <a:latin typeface="微软雅黑" pitchFamily="34" charset="-122"/>
                <a:ea typeface="微软雅黑" pitchFamily="34" charset="-122"/>
              </a:rPr>
              <a:t>：非功能性需求</a:t>
            </a:r>
            <a:endParaRPr lang="en-US" altLang="zh-CN" sz="1600" b="1" dirty="0">
              <a:latin typeface="微软雅黑" pitchFamily="34" charset="-122"/>
              <a:ea typeface="微软雅黑" pitchFamily="34" charset="-122"/>
            </a:endParaRPr>
          </a:p>
        </p:txBody>
      </p:sp>
      <p:sp>
        <p:nvSpPr>
          <p:cNvPr id="90" name="TextBox 89"/>
          <p:cNvSpPr txBox="1"/>
          <p:nvPr/>
        </p:nvSpPr>
        <p:spPr>
          <a:xfrm>
            <a:off x="4932040" y="5157192"/>
            <a:ext cx="3888432" cy="646331"/>
          </a:xfrm>
          <a:prstGeom prst="rect">
            <a:avLst/>
          </a:prstGeom>
          <a:noFill/>
        </p:spPr>
        <p:txBody>
          <a:bodyPr wrap="square" rtlCol="0">
            <a:spAutoFit/>
          </a:bodyPr>
          <a:lstStyle/>
          <a:p>
            <a:r>
              <a:rPr lang="zh-CN" altLang="en-US" dirty="0" smtClean="0">
                <a:solidFill>
                  <a:srgbClr val="FF0000"/>
                </a:solidFill>
              </a:rPr>
              <a:t>注意：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4</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议题内容可以对照系统需求规格说明书进行讲解</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非功能性需求</a:t>
            </a:r>
            <a:endParaRPr lang="zh-CN" altLang="en-US" dirty="0"/>
          </a:p>
        </p:txBody>
      </p:sp>
      <p:sp>
        <p:nvSpPr>
          <p:cNvPr id="4" name="矩形 3"/>
          <p:cNvSpPr/>
          <p:nvPr/>
        </p:nvSpPr>
        <p:spPr>
          <a:xfrm>
            <a:off x="2267744" y="2708920"/>
            <a:ext cx="4572000" cy="1200329"/>
          </a:xfrm>
          <a:prstGeom prst="rect">
            <a:avLst/>
          </a:prstGeom>
        </p:spPr>
        <p:txBody>
          <a:bodyPr>
            <a:spAutoFit/>
          </a:bodyPr>
          <a:lstStyle/>
          <a:p>
            <a:r>
              <a:rPr lang="en-US" altLang="zh-CN" dirty="0" smtClean="0"/>
              <a:t>【</a:t>
            </a:r>
            <a:r>
              <a:rPr lang="zh-CN" altLang="en-US" dirty="0" smtClean="0"/>
              <a:t>可以打开系统需求规格说明书，对照进行讲解，</a:t>
            </a:r>
            <a:endParaRPr lang="en-US" altLang="zh-CN" dirty="0" smtClean="0"/>
          </a:p>
          <a:p>
            <a:r>
              <a:rPr lang="zh-CN" altLang="en-US" dirty="0" smtClean="0"/>
              <a:t>如果系统在性能，大数据量有要求的话，应着重介绍</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2"/>
          </p:nvPr>
        </p:nvSpPr>
        <p:spPr/>
        <p:txBody>
          <a:bodyPr/>
          <a:lstStyle/>
          <a:p>
            <a:endParaRPr lang="en-US" altLang="zh-CN" dirty="0"/>
          </a:p>
        </p:txBody>
      </p:sp>
      <p:sp>
        <p:nvSpPr>
          <p:cNvPr id="5" name="灯片编号占位符 4"/>
          <p:cNvSpPr>
            <a:spLocks noGrp="1"/>
          </p:cNvSpPr>
          <p:nvPr>
            <p:ph type="sldNum" sz="quarter" idx="4"/>
          </p:nvPr>
        </p:nvSpPr>
        <p:spPr/>
        <p:txBody>
          <a:bodyPr/>
          <a:lstStyle/>
          <a:p>
            <a:fld id="{7D4A274F-0247-481E-BBEA-E53BA46E95F3}" type="slidenum">
              <a:rPr lang="en-US" altLang="zh-CN" smtClean="0"/>
              <a:pPr/>
              <a:t>22</a:t>
            </a:fld>
            <a:endParaRPr lang="en-US" altLang="zh-CN"/>
          </a:p>
        </p:txBody>
      </p:sp>
      <p:sp>
        <p:nvSpPr>
          <p:cNvPr id="168973" name="Rectangle 13"/>
          <p:cNvSpPr>
            <a:spLocks noGrp="1" noChangeArrowheads="1"/>
          </p:cNvSpPr>
          <p:nvPr>
            <p:ph type="ctrTitle"/>
          </p:nvPr>
        </p:nvSpPr>
        <p:spPr/>
        <p:txBody>
          <a:bodyPr/>
          <a:lstStyle/>
          <a:p>
            <a:r>
              <a:rPr lang="zh-CN" altLang="en-US" sz="4400" dirty="0" smtClean="0">
                <a:ea typeface="宋体" charset="-122"/>
              </a:rPr>
              <a:t>谢谢！</a:t>
            </a:r>
            <a:endParaRPr lang="en-US" altLang="zh-CN" sz="4400" dirty="0">
              <a:ea typeface="宋体" charset="-122"/>
            </a:endParaRPr>
          </a:p>
        </p:txBody>
      </p:sp>
      <p:sp>
        <p:nvSpPr>
          <p:cNvPr id="168972" name="Rectangle 12"/>
          <p:cNvSpPr>
            <a:spLocks noGrp="1" noChangeArrowheads="1"/>
          </p:cNvSpPr>
          <p:nvPr>
            <p:ph type="subTitle" idx="1"/>
          </p:nvPr>
        </p:nvSpPr>
        <p:spPr/>
        <p:txBody>
          <a:bodyPr/>
          <a:lstStyle/>
          <a:p>
            <a:r>
              <a:rPr lang="en-US" altLang="zh-CN" sz="1400" i="1" dirty="0" smtClean="0">
                <a:ea typeface="宋体" charset="-122"/>
              </a:rPr>
              <a:t>http://www.bingosoft.net</a:t>
            </a:r>
            <a:endParaRPr lang="en-US" altLang="zh-CN" sz="1400" i="1" dirty="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讲在评审之前</a:t>
            </a:r>
            <a:endParaRPr lang="zh-CN" altLang="en-US" dirty="0"/>
          </a:p>
        </p:txBody>
      </p:sp>
      <p:sp>
        <p:nvSpPr>
          <p:cNvPr id="5" name="内容占位符 4"/>
          <p:cNvSpPr>
            <a:spLocks noGrp="1"/>
          </p:cNvSpPr>
          <p:nvPr>
            <p:ph idx="1"/>
          </p:nvPr>
        </p:nvSpPr>
        <p:spPr/>
        <p:txBody>
          <a:bodyPr/>
          <a:lstStyle/>
          <a:p>
            <a:r>
              <a:rPr lang="en-US" altLang="zh-CN" dirty="0" smtClean="0"/>
              <a:t> </a:t>
            </a:r>
            <a:endParaRPr lang="en-US" altLang="zh-CN" dirty="0" smtClean="0"/>
          </a:p>
          <a:p>
            <a:endParaRPr lang="en-US" altLang="zh-CN" dirty="0" smtClean="0"/>
          </a:p>
          <a:p>
            <a:endParaRPr lang="zh-CN" altLang="en-US" dirty="0"/>
          </a:p>
        </p:txBody>
      </p:sp>
      <p:sp>
        <p:nvSpPr>
          <p:cNvPr id="18" name="TextBox 17"/>
          <p:cNvSpPr txBox="1"/>
          <p:nvPr/>
        </p:nvSpPr>
        <p:spPr>
          <a:xfrm>
            <a:off x="683568" y="2564904"/>
            <a:ext cx="7848872" cy="646331"/>
          </a:xfrm>
          <a:prstGeom prst="rect">
            <a:avLst/>
          </a:prstGeom>
          <a:noFill/>
        </p:spPr>
        <p:txBody>
          <a:bodyPr wrap="square" rtlCol="0">
            <a:spAutoFit/>
          </a:bodyPr>
          <a:lstStyle/>
          <a:p>
            <a:r>
              <a:rPr lang="en-US" altLang="zh-CN" dirty="0" smtClean="0"/>
              <a:t>【</a:t>
            </a:r>
            <a:r>
              <a:rPr lang="zh-CN" altLang="en-US" dirty="0" smtClean="0"/>
              <a:t>这里可以请评审组长讲评审规则和注意事项，项目经理也可以讲述评审关注点</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4139952" y="1988840"/>
            <a:ext cx="4071966" cy="500066"/>
          </a:xfrm>
          <a:prstGeom prst="roundRect">
            <a:avLst>
              <a:gd name="adj"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3315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议题</a:t>
            </a:r>
            <a:endParaRPr lang="en-US" altLang="zh-CN" dirty="0">
              <a:solidFill>
                <a:schemeClr val="accent1"/>
              </a:solidFill>
              <a:latin typeface="微软雅黑" pitchFamily="34" charset="-122"/>
              <a:ea typeface="微软雅黑" pitchFamily="34" charset="-122"/>
            </a:endParaRPr>
          </a:p>
        </p:txBody>
      </p:sp>
      <p:sp>
        <p:nvSpPr>
          <p:cNvPr id="433155"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latin typeface="微软雅黑" pitchFamily="34" charset="-122"/>
              <a:ea typeface="微软雅黑" pitchFamily="34" charset="-122"/>
            </a:endParaRPr>
          </a:p>
        </p:txBody>
      </p:sp>
      <p:sp>
        <p:nvSpPr>
          <p:cNvPr id="433178" name="AutoShape 26"/>
          <p:cNvSpPr>
            <a:spLocks noChangeArrowheads="1"/>
          </p:cNvSpPr>
          <p:nvPr/>
        </p:nvSpPr>
        <p:spPr bwMode="gray">
          <a:xfrm>
            <a:off x="762000" y="1720850"/>
            <a:ext cx="4070350" cy="4070350"/>
          </a:xfrm>
          <a:custGeom>
            <a:avLst/>
            <a:gdLst>
              <a:gd name="G0" fmla="+- 1950 0 0"/>
              <a:gd name="G1" fmla="+- 21600 0 1950"/>
              <a:gd name="G2" fmla="+- 21600 0 195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0" y="10800"/>
                </a:moveTo>
                <a:cubicBezTo>
                  <a:pt x="1950" y="15688"/>
                  <a:pt x="5912" y="19650"/>
                  <a:pt x="10800" y="19650"/>
                </a:cubicBezTo>
                <a:cubicBezTo>
                  <a:pt x="15688" y="19650"/>
                  <a:pt x="19650" y="15688"/>
                  <a:pt x="19650" y="10800"/>
                </a:cubicBezTo>
                <a:cubicBezTo>
                  <a:pt x="19650" y="5912"/>
                  <a:pt x="15688" y="1950"/>
                  <a:pt x="10800" y="1950"/>
                </a:cubicBezTo>
                <a:cubicBezTo>
                  <a:pt x="5912" y="1950"/>
                  <a:pt x="1950" y="5912"/>
                  <a:pt x="1950" y="10800"/>
                </a:cubicBezTo>
                <a:close/>
              </a:path>
            </a:pathLst>
          </a:custGeom>
          <a:gradFill rotWithShape="1">
            <a:gsLst>
              <a:gs pos="0">
                <a:schemeClr val="accent1">
                  <a:alpha val="60001"/>
                </a:schemeClr>
              </a:gs>
              <a:gs pos="50000">
                <a:schemeClr val="accent1">
                  <a:gamma/>
                  <a:tint val="31765"/>
                  <a:invGamma/>
                  <a:alpha val="60001"/>
                </a:schemeClr>
              </a:gs>
              <a:gs pos="100000">
                <a:schemeClr val="accent1">
                  <a:alpha val="60001"/>
                </a:schemeClr>
              </a:gs>
            </a:gsLst>
            <a:lin ang="18900000" scaled="1"/>
          </a:gradFill>
          <a:ln w="76200">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3179" name="Text Box 4"/>
          <p:cNvSpPr txBox="1">
            <a:spLocks noChangeArrowheads="1"/>
          </p:cNvSpPr>
          <p:nvPr/>
        </p:nvSpPr>
        <p:spPr bwMode="black">
          <a:xfrm>
            <a:off x="1357290" y="3429000"/>
            <a:ext cx="2895600" cy="400110"/>
          </a:xfrm>
          <a:prstGeom prst="rect">
            <a:avLst/>
          </a:prstGeom>
          <a:noFill/>
          <a:ln w="9525" algn="ctr">
            <a:noFill/>
            <a:miter lim="800000"/>
            <a:headEnd/>
            <a:tailEnd/>
          </a:ln>
        </p:spPr>
        <p:txBody>
          <a:bodyPr>
            <a:spAutoFit/>
          </a:bodyPr>
          <a:lstStyle/>
          <a:p>
            <a:pPr eaLnBrk="0" hangingPunct="0"/>
            <a:r>
              <a:rPr lang="zh-CN" altLang="en-US" sz="2000" b="1" dirty="0" smtClean="0">
                <a:latin typeface="微软雅黑" pitchFamily="34" charset="-122"/>
                <a:ea typeface="微软雅黑" pitchFamily="34" charset="-122"/>
              </a:rPr>
              <a:t>需求评审会议</a:t>
            </a:r>
            <a:endParaRPr lang="en-US" altLang="zh-CN" sz="2000" b="1" dirty="0" smtClean="0">
              <a:latin typeface="微软雅黑" pitchFamily="34" charset="-122"/>
              <a:ea typeface="微软雅黑" pitchFamily="34" charset="-122"/>
            </a:endParaRPr>
          </a:p>
        </p:txBody>
      </p:sp>
      <p:sp>
        <p:nvSpPr>
          <p:cNvPr id="36" name="日期占位符 35"/>
          <p:cNvSpPr>
            <a:spLocks noGrp="1"/>
          </p:cNvSpPr>
          <p:nvPr>
            <p:ph type="dt" sz="quarter" idx="11"/>
          </p:nvPr>
        </p:nvSpPr>
        <p:spPr/>
        <p:txBody>
          <a:bodyPr/>
          <a:lstStyle/>
          <a:p>
            <a:endParaRPr lang="en-US" altLang="zh-CN" dirty="0">
              <a:latin typeface="微软雅黑" pitchFamily="34" charset="-122"/>
              <a:ea typeface="微软雅黑" pitchFamily="34" charset="-122"/>
            </a:endParaRPr>
          </a:p>
        </p:txBody>
      </p:sp>
      <p:sp>
        <p:nvSpPr>
          <p:cNvPr id="37" name="灯片编号占位符 36"/>
          <p:cNvSpPr>
            <a:spLocks noGrp="1"/>
          </p:cNvSpPr>
          <p:nvPr>
            <p:ph type="sldNum" sz="quarter" idx="12"/>
          </p:nvPr>
        </p:nvSpPr>
        <p:spPr/>
        <p:txBody>
          <a:bodyPr/>
          <a:lstStyle/>
          <a:p>
            <a:fld id="{3F38FF8F-6C23-47B3-8004-D7526629D6EB}" type="slidenum">
              <a:rPr lang="en-US" altLang="zh-CN" smtClean="0">
                <a:latin typeface="微软雅黑" pitchFamily="34" charset="-122"/>
                <a:ea typeface="微软雅黑" pitchFamily="34" charset="-122"/>
              </a:rPr>
              <a:pPr/>
              <a:t>4</a:t>
            </a:fld>
            <a:endParaRPr lang="en-US" altLang="zh-CN" dirty="0">
              <a:latin typeface="微软雅黑" pitchFamily="34" charset="-122"/>
              <a:ea typeface="微软雅黑" pitchFamily="34" charset="-122"/>
            </a:endParaRPr>
          </a:p>
        </p:txBody>
      </p:sp>
      <p:sp>
        <p:nvSpPr>
          <p:cNvPr id="60" name="Text Box 28"/>
          <p:cNvSpPr txBox="1">
            <a:spLocks noChangeArrowheads="1"/>
          </p:cNvSpPr>
          <p:nvPr/>
        </p:nvSpPr>
        <p:spPr bwMode="black">
          <a:xfrm>
            <a:off x="4439865" y="2060848"/>
            <a:ext cx="3227388" cy="336550"/>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：业务介绍</a:t>
            </a:r>
            <a:endParaRPr lang="en-US" altLang="zh-CN" sz="1600" b="1" dirty="0">
              <a:latin typeface="微软雅黑" pitchFamily="34" charset="-122"/>
              <a:ea typeface="微软雅黑" pitchFamily="34" charset="-122"/>
            </a:endParaRPr>
          </a:p>
        </p:txBody>
      </p:sp>
      <p:sp>
        <p:nvSpPr>
          <p:cNvPr id="61" name="Text Box 29"/>
          <p:cNvSpPr txBox="1">
            <a:spLocks noChangeArrowheads="1"/>
          </p:cNvSpPr>
          <p:nvPr/>
        </p:nvSpPr>
        <p:spPr bwMode="black">
          <a:xfrm>
            <a:off x="5017021" y="3174305"/>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：功能性需求</a:t>
            </a:r>
            <a:endParaRPr lang="en-US" altLang="zh-CN" sz="1600" b="1" dirty="0">
              <a:latin typeface="微软雅黑" pitchFamily="34" charset="-122"/>
              <a:ea typeface="微软雅黑" pitchFamily="34" charset="-122"/>
            </a:endParaRPr>
          </a:p>
        </p:txBody>
      </p:sp>
      <p:sp>
        <p:nvSpPr>
          <p:cNvPr id="62" name="Text Box 30"/>
          <p:cNvSpPr txBox="1">
            <a:spLocks noChangeArrowheads="1"/>
          </p:cNvSpPr>
          <p:nvPr/>
        </p:nvSpPr>
        <p:spPr bwMode="black">
          <a:xfrm>
            <a:off x="4800997" y="2636480"/>
            <a:ext cx="3227387" cy="338554"/>
          </a:xfrm>
          <a:prstGeom prst="rect">
            <a:avLst/>
          </a:prstGeom>
          <a:noFill/>
          <a:ln w="9525" algn="ctr">
            <a:noFill/>
            <a:miter lim="800000"/>
            <a:headEnd/>
            <a:tailEnd/>
          </a:ln>
          <a:effectLst/>
        </p:spPr>
        <p:txBody>
          <a:bodyPr wrap="square">
            <a:spAutoFit/>
          </a:bodyPr>
          <a:lstStyle/>
          <a:p>
            <a:pPr algn="l">
              <a:spcBef>
                <a:spcPct val="50000"/>
              </a:spcBef>
            </a:pPr>
            <a:r>
              <a:rPr lang="en-US" altLang="zh-CN" sz="1600" b="1" dirty="0" smtClean="0">
                <a:latin typeface="微软雅黑" pitchFamily="34" charset="-122"/>
                <a:ea typeface="微软雅黑" pitchFamily="34" charset="-122"/>
              </a:rPr>
              <a:t>2</a:t>
            </a:r>
            <a:r>
              <a:rPr lang="zh-CN" altLang="en-US" sz="1600" b="1" dirty="0" smtClean="0">
                <a:latin typeface="微软雅黑" pitchFamily="34" charset="-122"/>
                <a:ea typeface="微软雅黑" pitchFamily="34" charset="-122"/>
              </a:rPr>
              <a:t>：系统概貌</a:t>
            </a:r>
            <a:endParaRPr lang="en-US" altLang="zh-CN" sz="1600" b="1" dirty="0">
              <a:latin typeface="微软雅黑" pitchFamily="34" charset="-122"/>
              <a:ea typeface="微软雅黑" pitchFamily="34" charset="-122"/>
            </a:endParaRPr>
          </a:p>
        </p:txBody>
      </p:sp>
      <p:grpSp>
        <p:nvGrpSpPr>
          <p:cNvPr id="2" name="Group 33"/>
          <p:cNvGrpSpPr>
            <a:grpSpLocks/>
          </p:cNvGrpSpPr>
          <p:nvPr/>
        </p:nvGrpSpPr>
        <p:grpSpPr bwMode="auto">
          <a:xfrm>
            <a:off x="3923928" y="2064023"/>
            <a:ext cx="482600" cy="473075"/>
            <a:chOff x="480" y="1200"/>
            <a:chExt cx="1042" cy="1019"/>
          </a:xfrm>
        </p:grpSpPr>
        <p:grpSp>
          <p:nvGrpSpPr>
            <p:cNvPr id="3" name="Group 34"/>
            <p:cNvGrpSpPr>
              <a:grpSpLocks/>
            </p:cNvGrpSpPr>
            <p:nvPr/>
          </p:nvGrpSpPr>
          <p:grpSpPr bwMode="auto">
            <a:xfrm>
              <a:off x="480" y="1200"/>
              <a:ext cx="1042" cy="1019"/>
              <a:chOff x="480" y="1200"/>
              <a:chExt cx="1042" cy="1019"/>
            </a:xfrm>
          </p:grpSpPr>
          <p:pic>
            <p:nvPicPr>
              <p:cNvPr id="66" name="Picture 3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67" name="Oval 36"/>
              <p:cNvSpPr>
                <a:spLocks noChangeArrowheads="1"/>
              </p:cNvSpPr>
              <p:nvPr/>
            </p:nvSpPr>
            <p:spPr bwMode="gray">
              <a:xfrm>
                <a:off x="480" y="1200"/>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65" name="Picture 3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4" name="Group 38"/>
          <p:cNvGrpSpPr>
            <a:grpSpLocks/>
          </p:cNvGrpSpPr>
          <p:nvPr/>
        </p:nvGrpSpPr>
        <p:grpSpPr bwMode="auto">
          <a:xfrm>
            <a:off x="4305695" y="2564904"/>
            <a:ext cx="482600" cy="473075"/>
            <a:chOff x="480" y="1200"/>
            <a:chExt cx="1042" cy="1019"/>
          </a:xfrm>
        </p:grpSpPr>
        <p:grpSp>
          <p:nvGrpSpPr>
            <p:cNvPr id="5" name="Group 39"/>
            <p:cNvGrpSpPr>
              <a:grpSpLocks/>
            </p:cNvGrpSpPr>
            <p:nvPr/>
          </p:nvGrpSpPr>
          <p:grpSpPr bwMode="auto">
            <a:xfrm>
              <a:off x="480" y="1200"/>
              <a:ext cx="1042" cy="1019"/>
              <a:chOff x="480" y="1200"/>
              <a:chExt cx="1042" cy="1019"/>
            </a:xfrm>
          </p:grpSpPr>
          <p:pic>
            <p:nvPicPr>
              <p:cNvPr id="71" name="Picture 4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2" name="Oval 41"/>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0" name="Picture 4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6" name="Group 43"/>
          <p:cNvGrpSpPr>
            <a:grpSpLocks/>
          </p:cNvGrpSpPr>
          <p:nvPr/>
        </p:nvGrpSpPr>
        <p:grpSpPr bwMode="auto">
          <a:xfrm>
            <a:off x="4531243" y="3140968"/>
            <a:ext cx="482600" cy="473075"/>
            <a:chOff x="480" y="1200"/>
            <a:chExt cx="1042" cy="1019"/>
          </a:xfrm>
        </p:grpSpPr>
        <p:grpSp>
          <p:nvGrpSpPr>
            <p:cNvPr id="7" name="Group 44"/>
            <p:cNvGrpSpPr>
              <a:grpSpLocks/>
            </p:cNvGrpSpPr>
            <p:nvPr/>
          </p:nvGrpSpPr>
          <p:grpSpPr bwMode="auto">
            <a:xfrm>
              <a:off x="480" y="1200"/>
              <a:ext cx="1042" cy="1019"/>
              <a:chOff x="480" y="1200"/>
              <a:chExt cx="1042" cy="1019"/>
            </a:xfrm>
          </p:grpSpPr>
          <p:pic>
            <p:nvPicPr>
              <p:cNvPr id="76" name="Picture 45"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77" name="Oval 46"/>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75" name="Picture 47"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grpSp>
        <p:nvGrpSpPr>
          <p:cNvPr id="8" name="Group 48"/>
          <p:cNvGrpSpPr>
            <a:grpSpLocks/>
          </p:cNvGrpSpPr>
          <p:nvPr/>
        </p:nvGrpSpPr>
        <p:grpSpPr bwMode="auto">
          <a:xfrm>
            <a:off x="4572000" y="3717032"/>
            <a:ext cx="482600" cy="473075"/>
            <a:chOff x="480" y="1200"/>
            <a:chExt cx="1042" cy="1019"/>
          </a:xfrm>
        </p:grpSpPr>
        <p:grpSp>
          <p:nvGrpSpPr>
            <p:cNvPr id="9" name="Group 49"/>
            <p:cNvGrpSpPr>
              <a:grpSpLocks/>
            </p:cNvGrpSpPr>
            <p:nvPr/>
          </p:nvGrpSpPr>
          <p:grpSpPr bwMode="auto">
            <a:xfrm>
              <a:off x="480" y="1200"/>
              <a:ext cx="1042" cy="1019"/>
              <a:chOff x="480" y="1200"/>
              <a:chExt cx="1042" cy="1019"/>
            </a:xfrm>
          </p:grpSpPr>
          <p:pic>
            <p:nvPicPr>
              <p:cNvPr id="81"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2" name="Oval 51"/>
              <p:cNvSpPr>
                <a:spLocks noChangeArrowheads="1"/>
              </p:cNvSpPr>
              <p:nvPr/>
            </p:nvSpPr>
            <p:spPr bwMode="gray">
              <a:xfrm>
                <a:off x="480" y="1200"/>
                <a:ext cx="1035" cy="1019"/>
              </a:xfrm>
              <a:prstGeom prst="ellipse">
                <a:avLst/>
              </a:prstGeom>
              <a:solidFill>
                <a:schemeClr val="accent2"/>
              </a:solidFill>
              <a:ln w="57150" algn="ctr">
                <a:solidFill>
                  <a:srgbClr val="5F5F5F">
                    <a:alpha val="20000"/>
                  </a:srgbClr>
                </a:solidFill>
                <a:round/>
                <a:headEnd/>
                <a:tailEnd/>
              </a:ln>
              <a:effectLst/>
            </p:spPr>
            <p:txBody>
              <a:bodyPr wrap="none" anchor="ctr"/>
              <a:lstStyle/>
              <a:p>
                <a:endParaRPr lang="zh-CN" altLang="en-US">
                  <a:latin typeface="微软雅黑" pitchFamily="34" charset="-122"/>
                  <a:ea typeface="微软雅黑" pitchFamily="34" charset="-122"/>
                </a:endParaRPr>
              </a:p>
            </p:txBody>
          </p:sp>
        </p:grpSp>
        <p:pic>
          <p:nvPicPr>
            <p:cNvPr id="80"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3" name="Text Box 29"/>
          <p:cNvSpPr txBox="1">
            <a:spLocks noChangeArrowheads="1"/>
          </p:cNvSpPr>
          <p:nvPr/>
        </p:nvSpPr>
        <p:spPr bwMode="black">
          <a:xfrm>
            <a:off x="5033965" y="3810526"/>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：接口需求</a:t>
            </a:r>
            <a:endParaRPr lang="en-US" altLang="zh-CN" sz="1600" b="1" dirty="0">
              <a:latin typeface="微软雅黑" pitchFamily="34" charset="-122"/>
              <a:ea typeface="微软雅黑" pitchFamily="34" charset="-122"/>
            </a:endParaRPr>
          </a:p>
        </p:txBody>
      </p:sp>
      <p:grpSp>
        <p:nvGrpSpPr>
          <p:cNvPr id="10" name="Group 48"/>
          <p:cNvGrpSpPr>
            <a:grpSpLocks/>
          </p:cNvGrpSpPr>
          <p:nvPr/>
        </p:nvGrpSpPr>
        <p:grpSpPr bwMode="auto">
          <a:xfrm>
            <a:off x="4411040" y="4365104"/>
            <a:ext cx="482600" cy="473075"/>
            <a:chOff x="480" y="1200"/>
            <a:chExt cx="1042" cy="1019"/>
          </a:xfrm>
        </p:grpSpPr>
        <p:grpSp>
          <p:nvGrpSpPr>
            <p:cNvPr id="11" name="Group 49"/>
            <p:cNvGrpSpPr>
              <a:grpSpLocks/>
            </p:cNvGrpSpPr>
            <p:nvPr/>
          </p:nvGrpSpPr>
          <p:grpSpPr bwMode="auto">
            <a:xfrm>
              <a:off x="480" y="1200"/>
              <a:ext cx="1042" cy="1019"/>
              <a:chOff x="480" y="1200"/>
              <a:chExt cx="1042" cy="1019"/>
            </a:xfrm>
          </p:grpSpPr>
          <p:pic>
            <p:nvPicPr>
              <p:cNvPr id="87" name="Picture 50"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p:spPr>
          </p:pic>
          <p:sp>
            <p:nvSpPr>
              <p:cNvPr id="88" name="Oval 51"/>
              <p:cNvSpPr>
                <a:spLocks noChangeArrowheads="1"/>
              </p:cNvSpPr>
              <p:nvPr/>
            </p:nvSpPr>
            <p:spPr bwMode="gray">
              <a:xfrm>
                <a:off x="480" y="1200"/>
                <a:ext cx="1035" cy="1019"/>
              </a:xfrm>
              <a:prstGeom prst="ellipse">
                <a:avLst/>
              </a:prstGeom>
              <a:solidFill>
                <a:schemeClr val="accent5">
                  <a:lumMod val="60000"/>
                  <a:lumOff val="40000"/>
                </a:schemeClr>
              </a:solidFill>
              <a:ln w="57150" algn="ctr">
                <a:solidFill>
                  <a:srgbClr val="5F5F5F">
                    <a:alpha val="20000"/>
                  </a:srgbClr>
                </a:solidFill>
                <a:round/>
                <a:headEnd/>
                <a:tailEnd/>
              </a:ln>
              <a:effectLst/>
            </p:spPr>
            <p:txBody>
              <a:bodyPr wrap="none" anchor="ctr"/>
              <a:lstStyle/>
              <a:p>
                <a:endParaRPr lang="zh-CN" altLang="en-US">
                  <a:ln>
                    <a:solidFill>
                      <a:srgbClr val="92D050"/>
                    </a:solidFill>
                  </a:ln>
                  <a:solidFill>
                    <a:srgbClr val="FF0000"/>
                  </a:solidFill>
                  <a:latin typeface="微软雅黑" pitchFamily="34" charset="-122"/>
                  <a:ea typeface="微软雅黑" pitchFamily="34" charset="-122"/>
                </a:endParaRPr>
              </a:p>
            </p:txBody>
          </p:sp>
        </p:grpSp>
        <p:pic>
          <p:nvPicPr>
            <p:cNvPr id="86" name="Picture 52"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p:spPr>
        </p:pic>
      </p:grpSp>
      <p:sp>
        <p:nvSpPr>
          <p:cNvPr id="89" name="Text Box 29"/>
          <p:cNvSpPr txBox="1">
            <a:spLocks noChangeArrowheads="1"/>
          </p:cNvSpPr>
          <p:nvPr/>
        </p:nvSpPr>
        <p:spPr bwMode="black">
          <a:xfrm>
            <a:off x="4873005" y="4425434"/>
            <a:ext cx="3227387" cy="338554"/>
          </a:xfrm>
          <a:prstGeom prst="rect">
            <a:avLst/>
          </a:prstGeom>
          <a:noFill/>
          <a:ln w="9525" algn="ctr">
            <a:noFill/>
            <a:miter lim="800000"/>
            <a:headEnd/>
            <a:tailEnd/>
          </a:ln>
          <a:effectLst/>
        </p:spPr>
        <p:txBody>
          <a:bodyPr>
            <a:spAutoFit/>
          </a:bodyPr>
          <a:lstStyle/>
          <a:p>
            <a:pPr algn="l">
              <a:spcBef>
                <a:spcPct val="50000"/>
              </a:spcBef>
            </a:pPr>
            <a:r>
              <a:rPr lang="en-US" altLang="zh-CN" sz="1600" b="1" dirty="0" smtClean="0">
                <a:latin typeface="微软雅黑" pitchFamily="34" charset="-122"/>
                <a:ea typeface="微软雅黑" pitchFamily="34" charset="-122"/>
              </a:rPr>
              <a:t>5</a:t>
            </a:r>
            <a:r>
              <a:rPr lang="zh-CN" altLang="en-US" sz="1600" b="1" dirty="0" smtClean="0">
                <a:latin typeface="微软雅黑" pitchFamily="34" charset="-122"/>
                <a:ea typeface="微软雅黑" pitchFamily="34" charset="-122"/>
              </a:rPr>
              <a:t>：非功能性需求</a:t>
            </a:r>
            <a:endParaRPr lang="en-US" altLang="zh-CN"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业务背景</a:t>
            </a:r>
            <a:endParaRPr lang="zh-CN" altLang="en-US" dirty="0"/>
          </a:p>
        </p:txBody>
      </p:sp>
      <p:sp>
        <p:nvSpPr>
          <p:cNvPr id="18" name="TextBox 17"/>
          <p:cNvSpPr txBox="1"/>
          <p:nvPr/>
        </p:nvSpPr>
        <p:spPr>
          <a:xfrm>
            <a:off x="2051720" y="1988840"/>
            <a:ext cx="3672408" cy="923330"/>
          </a:xfrm>
          <a:prstGeom prst="rect">
            <a:avLst/>
          </a:prstGeom>
          <a:noFill/>
        </p:spPr>
        <p:txBody>
          <a:bodyPr wrap="square" rtlCol="0">
            <a:spAutoFit/>
          </a:bodyPr>
          <a:lstStyle/>
          <a:p>
            <a:r>
              <a:rPr lang="en-US" altLang="zh-CN" dirty="0" smtClean="0"/>
              <a:t>【</a:t>
            </a:r>
            <a:r>
              <a:rPr lang="zh-CN" altLang="en-US" dirty="0" smtClean="0"/>
              <a:t>如果项目有完整的业务需求说明书，也可以按照业务需求说明书依次讲解</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建设目标</a:t>
            </a:r>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业务名词</a:t>
            </a:r>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业务介绍</a:t>
            </a:r>
            <a:r>
              <a:rPr lang="en-US" altLang="zh-CN" dirty="0" smtClean="0"/>
              <a:t>—</a:t>
            </a:r>
            <a:r>
              <a:rPr lang="zh-CN" altLang="en-US" dirty="0" smtClean="0"/>
              <a:t>功能框图</a:t>
            </a:r>
            <a:endParaRPr lang="zh-CN" altLang="en-US" dirty="0"/>
          </a:p>
        </p:txBody>
      </p:sp>
      <p:sp>
        <p:nvSpPr>
          <p:cNvPr id="3" name="日期占位符 2"/>
          <p:cNvSpPr>
            <a:spLocks noGrp="1"/>
          </p:cNvSpPr>
          <p:nvPr>
            <p:ph type="dt"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F38FF8F-6C23-47B3-8004-D7526629D6EB}" type="slidenum">
              <a:rPr lang="en-US" altLang="zh-CN" smtClean="0"/>
              <a:pPr/>
              <a:t>8</a:t>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业务介绍</a:t>
            </a:r>
            <a:r>
              <a:rPr lang="en-US" altLang="zh-CN" dirty="0" smtClean="0"/>
              <a:t>—</a:t>
            </a:r>
            <a:r>
              <a:rPr lang="zh-CN" altLang="en-US" dirty="0" smtClean="0"/>
              <a:t>业务角色</a:t>
            </a:r>
            <a:endParaRPr lang="zh-CN"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596TGp_Wine_light">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c_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_1 1">
        <a:dk1>
          <a:srgbClr val="000000"/>
        </a:dk1>
        <a:lt1>
          <a:srgbClr val="FFFFFF"/>
        </a:lt1>
        <a:dk2>
          <a:srgbClr val="0F5B65"/>
        </a:dk2>
        <a:lt2>
          <a:srgbClr val="DDDDDD"/>
        </a:lt2>
        <a:accent1>
          <a:srgbClr val="E1B037"/>
        </a:accent1>
        <a:accent2>
          <a:srgbClr val="53B586"/>
        </a:accent2>
        <a:accent3>
          <a:srgbClr val="FFFFFF"/>
        </a:accent3>
        <a:accent4>
          <a:srgbClr val="000000"/>
        </a:accent4>
        <a:accent5>
          <a:srgbClr val="EED4AE"/>
        </a:accent5>
        <a:accent6>
          <a:srgbClr val="4AA479"/>
        </a:accent6>
        <a:hlink>
          <a:srgbClr val="C7D476"/>
        </a:hlink>
        <a:folHlink>
          <a:srgbClr val="5CA2EE"/>
        </a:folHlink>
      </a:clrScheme>
      <a:clrMap bg1="lt1" tx1="dk1" bg2="lt2" tx2="dk2" accent1="accent1" accent2="accent2" accent3="accent3" accent4="accent4" accent5="accent5" accent6="accent6" hlink="hlink" folHlink="folHlink"/>
    </a:extraClrScheme>
    <a:extraClrScheme>
      <a:clrScheme name="c_1 2">
        <a:dk1>
          <a:srgbClr val="000000"/>
        </a:dk1>
        <a:lt1>
          <a:srgbClr val="FFFFFF"/>
        </a:lt1>
        <a:dk2>
          <a:srgbClr val="571D57"/>
        </a:dk2>
        <a:lt2>
          <a:srgbClr val="DDDDDD"/>
        </a:lt2>
        <a:accent1>
          <a:srgbClr val="D26464"/>
        </a:accent1>
        <a:accent2>
          <a:srgbClr val="FBA993"/>
        </a:accent2>
        <a:accent3>
          <a:srgbClr val="FFFFFF"/>
        </a:accent3>
        <a:accent4>
          <a:srgbClr val="000000"/>
        </a:accent4>
        <a:accent5>
          <a:srgbClr val="E5B8B8"/>
        </a:accent5>
        <a:accent6>
          <a:srgbClr val="E39985"/>
        </a:accent6>
        <a:hlink>
          <a:srgbClr val="FEA94C"/>
        </a:hlink>
        <a:folHlink>
          <a:srgbClr val="89C3BD"/>
        </a:folHlink>
      </a:clrScheme>
      <a:clrMap bg1="lt1" tx1="dk1" bg2="lt2" tx2="dk2" accent1="accent1" accent2="accent2" accent3="accent3" accent4="accent4" accent5="accent5" accent6="accent6" hlink="hlink" folHlink="folHlink"/>
    </a:extraClrScheme>
    <a:extraClrScheme>
      <a:clrScheme name="c_1 3">
        <a:dk1>
          <a:srgbClr val="000000"/>
        </a:dk1>
        <a:lt1>
          <a:srgbClr val="FFFFFF"/>
        </a:lt1>
        <a:dk2>
          <a:srgbClr val="670D0D"/>
        </a:dk2>
        <a:lt2>
          <a:srgbClr val="DDDDDD"/>
        </a:lt2>
        <a:accent1>
          <a:srgbClr val="79B4D1"/>
        </a:accent1>
        <a:accent2>
          <a:srgbClr val="8D8DC1"/>
        </a:accent2>
        <a:accent3>
          <a:srgbClr val="FFFFFF"/>
        </a:accent3>
        <a:accent4>
          <a:srgbClr val="000000"/>
        </a:accent4>
        <a:accent5>
          <a:srgbClr val="BED6E5"/>
        </a:accent5>
        <a:accent6>
          <a:srgbClr val="7F7FAF"/>
        </a:accent6>
        <a:hlink>
          <a:srgbClr val="84CAB8"/>
        </a:hlink>
        <a:folHlink>
          <a:srgbClr val="C4ABD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2EBC21A2ABBDCB45A87E5E4FEDE1417F" ma:contentTypeVersion="0" ma:contentTypeDescription="新建文档。" ma:contentTypeScope="" ma:versionID="329513297e72f76242381608f5197cf4">
  <xsd:schema xmlns:xsd="http://www.w3.org/2001/XMLSchema" xmlns:p="http://schemas.microsoft.com/office/2006/metadata/properties" targetNamespace="http://schemas.microsoft.com/office/2006/metadata/properties" ma:root="true" ma:fieldsID="b51e50da1bca0add1c6bbfbefcbaaa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0A3B6C4-8C7C-4EF3-A231-249808F31AD2}"/>
</file>

<file path=customXml/itemProps2.xml><?xml version="1.0" encoding="utf-8"?>
<ds:datastoreItem xmlns:ds="http://schemas.openxmlformats.org/officeDocument/2006/customXml" ds:itemID="{7C3053BA-3F77-4D29-B982-D2E82BBABD21}"/>
</file>

<file path=customXml/itemProps3.xml><?xml version="1.0" encoding="utf-8"?>
<ds:datastoreItem xmlns:ds="http://schemas.openxmlformats.org/officeDocument/2006/customXml" ds:itemID="{E57E2A1A-A5B1-4879-B935-5DC1D73E874D}"/>
</file>

<file path=docProps/app.xml><?xml version="1.0" encoding="utf-8"?>
<Properties xmlns="http://schemas.openxmlformats.org/officeDocument/2006/extended-properties" xmlns:vt="http://schemas.openxmlformats.org/officeDocument/2006/docPropsVTypes">
  <Template>596TGp_Wine_light</Template>
  <TotalTime>4345</TotalTime>
  <Words>432</Words>
  <Application>Microsoft Office PowerPoint</Application>
  <PresentationFormat>全屏显示(4:3)</PresentationFormat>
  <Paragraphs>112</Paragraphs>
  <Slides>22</Slides>
  <Notes>21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596TGp_Wine_light</vt:lpstr>
      <vt:lpstr>XXX项目 需求评审会议</vt:lpstr>
      <vt:lpstr>议题</vt:lpstr>
      <vt:lpstr>讲在评审之前</vt:lpstr>
      <vt:lpstr>议题</vt:lpstr>
      <vt:lpstr>业务介绍—业务背景</vt:lpstr>
      <vt:lpstr>业务介绍—建设目标</vt:lpstr>
      <vt:lpstr>业务介绍—业务名词</vt:lpstr>
      <vt:lpstr>业务介绍—功能框图</vt:lpstr>
      <vt:lpstr>业务介绍—业务角色</vt:lpstr>
      <vt:lpstr>业务介绍—业务流程</vt:lpstr>
      <vt:lpstr>业务介绍—业务规则</vt:lpstr>
      <vt:lpstr>业务介绍—用例视图</vt:lpstr>
      <vt:lpstr>业务介绍—概念模型（可选）</vt:lpstr>
      <vt:lpstr>议题</vt:lpstr>
      <vt:lpstr>系统概貌</vt:lpstr>
      <vt:lpstr>议题</vt:lpstr>
      <vt:lpstr>功能性需求</vt:lpstr>
      <vt:lpstr>议题</vt:lpstr>
      <vt:lpstr>接口需求</vt:lpstr>
      <vt:lpstr>议题</vt:lpstr>
      <vt:lpstr>非功能性需求</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Edward</dc:creator>
  <cp:lastModifiedBy>IT</cp:lastModifiedBy>
  <cp:revision>312</cp:revision>
  <dcterms:created xsi:type="dcterms:W3CDTF">2009-09-16T06:54:07Z</dcterms:created>
  <dcterms:modified xsi:type="dcterms:W3CDTF">2010-08-24T15:09:45Z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0x0101002EBC21A2ABBDCB45A87E5E4FEDE1417F</vt:lpwstr>
  </property>
</Properties>
</file>