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77" r:id="rId2"/>
    <p:sldId id="378" r:id="rId3"/>
    <p:sldId id="379" r:id="rId4"/>
    <p:sldId id="380" r:id="rId5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568" y="256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0"/>
              </a:defRPr>
            </a:lvl1pPr>
          </a:lstStyle>
          <a:p>
            <a:fld id="{A53D6513-0CFF-C04B-9E49-81E71CD6886A}" type="datetime1">
              <a:rPr lang="en-US"/>
              <a:pPr/>
              <a:t>05-10-11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0"/>
              </a:defRPr>
            </a:lvl1pPr>
          </a:lstStyle>
          <a:p>
            <a:fld id="{F63B35E9-96D6-7846-9A5D-5F9F115ADC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6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ＭＳ Ｐゴシック" charset="0"/>
              </a:defRPr>
            </a:lvl1pPr>
          </a:lstStyle>
          <a:p>
            <a:fld id="{1D880837-79A1-0D47-8045-AE75FA3D1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64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9509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293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834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3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9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82245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96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88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11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1571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br>
              <a:rPr lang="nl-NL"/>
            </a:br>
            <a:endParaRPr lang="nl-NL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7C838DE1-D26E-1C4D-8971-7B9346A15434}" type="slidenum">
              <a:rPr lang="nl-NL" sz="1100">
                <a:cs typeface="ＭＳ Ｐゴシック" charset="0"/>
              </a:rPr>
              <a:pPr algn="r"/>
              <a:t>‹#›</a:t>
            </a:fld>
            <a:endParaRPr lang="nl-NL" sz="1100">
              <a:cs typeface="ＭＳ Ｐゴシック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en-US">
              <a:latin typeface="Arial" charset="0"/>
              <a:cs typeface="ＭＳ Ｐゴシック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/>
            <a: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  <a:t>Ontology Engineering</a:t>
            </a: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Assignment 3</a:t>
            </a:r>
          </a:p>
          <a:p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Freek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 van </a:t>
            </a:r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Tienen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, </a:t>
            </a:r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Hylke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 </a:t>
            </a:r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Visser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 &amp; Herman Banken</a:t>
            </a:r>
            <a:endParaRPr lang="en-US" dirty="0">
              <a:latin typeface="Bookman Old Style" charset="0"/>
              <a:ea typeface="ＭＳ Ｐゴシック" charset="0"/>
              <a:cs typeface="Bookman Old Style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" name="Picture 3" descr="spar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71450"/>
            <a:ext cx="2387600" cy="1625600"/>
          </a:xfrm>
          <a:prstGeom prst="rect">
            <a:avLst/>
          </a:prstGeom>
        </p:spPr>
      </p:pic>
      <p:pic>
        <p:nvPicPr>
          <p:cNvPr id="8" name="Picture 7" descr="rdf_w3c_ic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7" y="4188883"/>
            <a:ext cx="14986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  <a:t>What we did</a:t>
            </a: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class Sesame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Construct a empty repository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Load RDF files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Find all namespaces in repository and add them as PREFIX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Do initial query 	</a:t>
            </a:r>
            <a:r>
              <a:rPr lang="en-US" sz="1400" dirty="0" smtClean="0"/>
              <a:t>SELECT </a:t>
            </a:r>
            <a:r>
              <a:rPr lang="en-US" sz="1400" dirty="0"/>
              <a:t>?class WHERE { ?subject </a:t>
            </a:r>
            <a:r>
              <a:rPr lang="en-US" sz="1400" dirty="0" err="1"/>
              <a:t>rdf:type</a:t>
            </a:r>
            <a:r>
              <a:rPr lang="en-US" sz="1400" dirty="0"/>
              <a:t> ?class </a:t>
            </a:r>
            <a:r>
              <a:rPr lang="en-US" sz="1400" dirty="0" smtClean="0"/>
              <a:t>}</a:t>
            </a:r>
            <a:endParaRPr lang="en-US" sz="14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lass GUI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Query input field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Output field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</a:pPr>
            <a:r>
              <a:rPr lang="nl-NL" sz="2000" dirty="0" err="1">
                <a:solidFill>
                  <a:srgbClr val="00A6D6"/>
                </a:solidFill>
                <a:latin typeface="Bookman Old Style" charset="0"/>
              </a:rPr>
              <a:t>Subtitle</a:t>
            </a:r>
            <a:endParaRPr lang="nl-NL" sz="2000" dirty="0">
              <a:solidFill>
                <a:srgbClr val="00A6D6"/>
              </a:solidFill>
              <a:latin typeface="Bookman Old Style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OWL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SPARQL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096" y="1828800"/>
            <a:ext cx="7138987" cy="3506788"/>
          </a:xfrm>
        </p:spPr>
        <p:txBody>
          <a:bodyPr/>
          <a:lstStyle/>
          <a:p>
            <a:r>
              <a:rPr lang="en-US" dirty="0" smtClean="0"/>
              <a:t>We’ll now demonstrate the following 2 queries: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SELECT DISTINCT ?</a:t>
            </a:r>
            <a:r>
              <a:rPr lang="en-US" sz="1200" dirty="0" err="1" smtClean="0"/>
              <a:t>onelabel</a:t>
            </a:r>
            <a:r>
              <a:rPr lang="en-US" sz="1200" dirty="0" smtClean="0"/>
              <a:t> WHERE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?university </a:t>
            </a:r>
            <a:r>
              <a:rPr lang="en-US" sz="1200" dirty="0" err="1" smtClean="0"/>
              <a:t>rdf:type</a:t>
            </a:r>
            <a:r>
              <a:rPr lang="en-US" sz="1200" dirty="0" smtClean="0"/>
              <a:t> </a:t>
            </a:r>
            <a:r>
              <a:rPr lang="en-US" sz="1200" dirty="0" err="1" smtClean="0"/>
              <a:t>foaf:Organization</a:t>
            </a:r>
            <a:r>
              <a:rPr lang="en-US" sz="1200" dirty="0" smtClean="0"/>
              <a:t>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?university </a:t>
            </a:r>
            <a:r>
              <a:rPr lang="en-US" sz="1200" dirty="0" err="1" smtClean="0"/>
              <a:t>rdfs:label</a:t>
            </a:r>
            <a:r>
              <a:rPr lang="en-US" sz="1200" dirty="0" smtClean="0"/>
              <a:t> ?label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FILTER regex(?label, "university", "</a:t>
            </a:r>
            <a:r>
              <a:rPr lang="en-US" sz="1200" dirty="0" err="1" smtClean="0"/>
              <a:t>i</a:t>
            </a:r>
            <a:r>
              <a:rPr lang="en-US" sz="1200" dirty="0" smtClean="0"/>
              <a:t>")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	SELECT ?</a:t>
            </a:r>
            <a:r>
              <a:rPr lang="en-US" sz="1200" dirty="0" err="1" smtClean="0"/>
              <a:t>onelabel</a:t>
            </a:r>
            <a:r>
              <a:rPr lang="en-US" sz="1200" dirty="0" smtClean="0"/>
              <a:t> WHERE { ?university </a:t>
            </a:r>
            <a:r>
              <a:rPr lang="en-US" sz="1200" dirty="0" err="1" smtClean="0"/>
              <a:t>rdfs:label</a:t>
            </a:r>
            <a:r>
              <a:rPr lang="en-US" sz="1200" dirty="0" smtClean="0"/>
              <a:t> ?</a:t>
            </a:r>
            <a:r>
              <a:rPr lang="en-US" sz="1200" dirty="0" err="1" smtClean="0"/>
              <a:t>onelabel</a:t>
            </a:r>
            <a:r>
              <a:rPr lang="en-US" sz="1200" dirty="0" smtClean="0"/>
              <a:t> } LIMIT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} ORDER BY ?</a:t>
            </a:r>
            <a:r>
              <a:rPr lang="en-US" sz="1200" dirty="0" err="1" smtClean="0"/>
              <a:t>onelabel</a:t>
            </a:r>
            <a:r>
              <a:rPr lang="en-US" sz="1200" dirty="0" smtClean="0"/>
              <a:t> LIMIT 10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endParaRPr lang="en-US" sz="9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9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CONSTRUCT { ?author1 </a:t>
            </a:r>
            <a:r>
              <a:rPr lang="en-US" sz="1200" dirty="0" err="1" smtClean="0"/>
              <a:t>owl:coauthor</a:t>
            </a:r>
            <a:r>
              <a:rPr lang="en-US" sz="1200" dirty="0" smtClean="0"/>
              <a:t> ?author2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WHERE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?author1 </a:t>
            </a:r>
            <a:r>
              <a:rPr lang="en-US" sz="1200" dirty="0" err="1" smtClean="0"/>
              <a:t>swrc:affiliation</a:t>
            </a:r>
            <a:r>
              <a:rPr lang="en-US" sz="1200" dirty="0" smtClean="0"/>
              <a:t> &lt;http://</a:t>
            </a:r>
            <a:r>
              <a:rPr lang="en-US" sz="1200" dirty="0" err="1" smtClean="0"/>
              <a:t>data.semanticweb.org</a:t>
            </a:r>
            <a:r>
              <a:rPr lang="en-US" sz="1200" dirty="0" smtClean="0"/>
              <a:t>/organization/</a:t>
            </a:r>
            <a:r>
              <a:rPr lang="en-US" sz="1200" dirty="0" err="1" smtClean="0"/>
              <a:t>tno</a:t>
            </a:r>
            <a:r>
              <a:rPr lang="en-US" sz="1200" dirty="0" smtClean="0"/>
              <a:t>-science-industry&gt;.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?paper </a:t>
            </a:r>
            <a:r>
              <a:rPr lang="en-US" sz="1200" dirty="0" err="1" smtClean="0"/>
              <a:t>swrc:author</a:t>
            </a:r>
            <a:r>
              <a:rPr lang="en-US" sz="1200" dirty="0" smtClean="0"/>
              <a:t> ?author1.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?paper </a:t>
            </a:r>
            <a:r>
              <a:rPr lang="en-US" sz="1200" dirty="0" err="1" smtClean="0"/>
              <a:t>swrc:author</a:t>
            </a:r>
            <a:r>
              <a:rPr lang="en-US" sz="1200" dirty="0" smtClean="0"/>
              <a:t> ?author2.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FILTER (?author1 != ?author2)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410281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10672</TotalTime>
  <Words>59</Words>
  <Application>Microsoft Macintosh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Tahoma</vt:lpstr>
      <vt:lpstr>Arial</vt:lpstr>
      <vt:lpstr>Bookman Old Style</vt:lpstr>
      <vt:lpstr>ＭＳ Ｐゴシック</vt:lpstr>
      <vt:lpstr>Times</vt:lpstr>
      <vt:lpstr>text</vt:lpstr>
      <vt:lpstr>Ontology Engineering</vt:lpstr>
      <vt:lpstr>What we did</vt:lpstr>
      <vt:lpstr>2 OWL Classes</vt:lpstr>
      <vt:lpstr>2 SPARQL queries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H.J. Banken</cp:lastModifiedBy>
  <cp:revision>1079</cp:revision>
  <cp:lastPrinted>2010-08-18T11:28:56Z</cp:lastPrinted>
  <dcterms:created xsi:type="dcterms:W3CDTF">2011-02-22T09:03:58Z</dcterms:created>
  <dcterms:modified xsi:type="dcterms:W3CDTF">2011-10-05T16:14:24Z</dcterms:modified>
</cp:coreProperties>
</file>