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444" autoAdjust="0"/>
    <p:restoredTop sz="94660"/>
  </p:normalViewPr>
  <p:slideViewPr>
    <p:cSldViewPr snapToGrid="0">
      <p:cViewPr varScale="1">
        <p:scale>
          <a:sx n="72" d="100"/>
          <a:sy n="72" d="100"/>
        </p:scale>
        <p:origin x="55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DA381740-063A-41A4-836D-85D14980EEF0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EF9DF8-704A-44AE-8850-307DDACC938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Autofit/>
          </a:bodyPr>
          <a:lstStyle>
            <a:lvl1pPr algn="l">
              <a:defRPr sz="9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CC72E09-06F3-48B9-9B95-DE15EC9801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 algn="l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1CD474-E5E1-4D01-97F6-0C9FC0933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36BBC7-EB9B-4B36-88E9-DBF65D270E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8786C7-DD8D-492F-9A9A-A7B3EBE27F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1348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07CF8D-FF51-4FD8-B968-A2C850734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61A953-02EA-491B-A215-AF8420D74D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084D1E-BC98-44E4-8D2C-89CCDC2933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3019EB-9C2B-4833-B72A-1476941597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F6E764-5688-45F5-94ED-A7357D2F5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77560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20E3CB6-3025-40BF-A04B-A7B0CB4C01F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DD5CB3-8B24-48C7-89D3-8DCAD36A45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0BC931-E2BF-4C1D-91AA-89F82F8268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48A135-AEE9-4483-957E-3D143318DD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8DEFD4-A052-46B3-B2AE-F3091D8A2F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3793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5D02BC-5A24-47F7-A4DF-B93FBC0C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E9219E-EE74-4093-94D6-F663E059C5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29384"/>
            <a:ext cx="10515600" cy="4251960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A61642-BFBA-48AE-A29C-C2AA7386A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2029B-6646-4DBF-A302-76A513FC64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6D4DFD-766F-4E45-A00C-2B5E8CE9A9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descr="Tag=AccentColor&#10;Flavor=Light&#10;Target=FillAndLine">
            <a:extLst>
              <a:ext uri="{FF2B5EF4-FFF2-40B4-BE49-F238E27FC236}">
                <a16:creationId xmlns:a16="http://schemas.microsoft.com/office/drawing/2014/main" id="{EBDD1931-9E86-4402-9A68-33A2D9EFB198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8569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218C0-6540-400C-BB51-353D5FD5C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8" y="448056"/>
            <a:ext cx="10515600" cy="4069080"/>
          </a:xfrm>
        </p:spPr>
        <p:txBody>
          <a:bodyPr anchor="b">
            <a:norm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81CD69-43B3-4FF7-AA41-30C36C957E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1248" y="4983480"/>
            <a:ext cx="10515600" cy="1124712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BF300D-5CBE-47E9-A193-E23C8314D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7DF3F-C51A-4DB1-9FCE-E3E0D8E925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269CF4-FAAB-44EF-A2A5-8352B4AA3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 descr="Tag=AccentColor&#10;Flavor=Light&#10;Target=FillAndLine">
            <a:extLst>
              <a:ext uri="{FF2B5EF4-FFF2-40B4-BE49-F238E27FC236}">
                <a16:creationId xmlns:a16="http://schemas.microsoft.com/office/drawing/2014/main" id="{417A8947-4521-4FE1-8E44-27363435CE1B}"/>
              </a:ext>
            </a:extLst>
          </p:cNvPr>
          <p:cNvSpPr/>
          <p:nvPr/>
        </p:nvSpPr>
        <p:spPr>
          <a:xfrm>
            <a:off x="838200" y="473688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239267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ADE264-531D-49C1-A8AF-2B4C1D218F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B9A1B8-2F1B-46AA-858A-CFFF5AF7CEB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E6B9631-18C0-43BD-8AF3-9137D6D4C23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929384"/>
            <a:ext cx="5181600" cy="4251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032FCA-14C6-4497-9C27-3F58062442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1E5057-693B-4E10-958E-0ABE79FEC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0CECB1-0A35-4C10-9D3D-FE4404283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 descr="Tag=AccentColor&#10;Flavor=Light&#10;Target=FillAndLine">
            <a:extLst>
              <a:ext uri="{FF2B5EF4-FFF2-40B4-BE49-F238E27FC236}">
                <a16:creationId xmlns:a16="http://schemas.microsoft.com/office/drawing/2014/main" id="{2FAAC677-2D37-4F63-9C4B-711A2988EE0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8019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8AE282-8875-4F49-AB21-E1C2BCAEA1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712EA2-EF8C-4F18-BECF-AD121F7281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938528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B59D4-E93F-40C1-A1A2-F1867830C6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926080"/>
            <a:ext cx="5157787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810616-1C77-42AE-8449-D0B64E2B84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938528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36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A74E172-AFE8-48E4-BBB0-CA6D4EC112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926080"/>
            <a:ext cx="5183188" cy="326440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C9407CC-270D-4C98-B95C-7AE67D2E1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4070D5-9B7B-47FC-9F75-F6AD960745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28EAC17-33BE-4265-8C06-644C2D34F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Rectangle 10" descr="Tag=AccentColor&#10;Flavor=Light&#10;Target=FillAndLine">
            <a:extLst>
              <a:ext uri="{FF2B5EF4-FFF2-40B4-BE49-F238E27FC236}">
                <a16:creationId xmlns:a16="http://schemas.microsoft.com/office/drawing/2014/main" id="{F634C457-AEBF-47D7-9200-BAD05D138B12}"/>
              </a:ext>
            </a:extLst>
          </p:cNvPr>
          <p:cNvSpPr/>
          <p:nvPr/>
        </p:nvSpPr>
        <p:spPr>
          <a:xfrm>
            <a:off x="838199" y="1709928"/>
            <a:ext cx="10515600" cy="27432"/>
          </a:xfrm>
          <a:custGeom>
            <a:avLst/>
            <a:gdLst>
              <a:gd name="connsiteX0" fmla="*/ 0 w 10515600"/>
              <a:gd name="connsiteY0" fmla="*/ 0 h 27432"/>
              <a:gd name="connsiteX1" fmla="*/ 446913 w 10515600"/>
              <a:gd name="connsiteY1" fmla="*/ 0 h 27432"/>
              <a:gd name="connsiteX2" fmla="*/ 1104138 w 10515600"/>
              <a:gd name="connsiteY2" fmla="*/ 0 h 27432"/>
              <a:gd name="connsiteX3" fmla="*/ 1866519 w 10515600"/>
              <a:gd name="connsiteY3" fmla="*/ 0 h 27432"/>
              <a:gd name="connsiteX4" fmla="*/ 2208276 w 10515600"/>
              <a:gd name="connsiteY4" fmla="*/ 0 h 27432"/>
              <a:gd name="connsiteX5" fmla="*/ 2550033 w 10515600"/>
              <a:gd name="connsiteY5" fmla="*/ 0 h 27432"/>
              <a:gd name="connsiteX6" fmla="*/ 3417570 w 10515600"/>
              <a:gd name="connsiteY6" fmla="*/ 0 h 27432"/>
              <a:gd name="connsiteX7" fmla="*/ 4074795 w 10515600"/>
              <a:gd name="connsiteY7" fmla="*/ 0 h 27432"/>
              <a:gd name="connsiteX8" fmla="*/ 4416552 w 10515600"/>
              <a:gd name="connsiteY8" fmla="*/ 0 h 27432"/>
              <a:gd name="connsiteX9" fmla="*/ 5073777 w 10515600"/>
              <a:gd name="connsiteY9" fmla="*/ 0 h 27432"/>
              <a:gd name="connsiteX10" fmla="*/ 5941314 w 10515600"/>
              <a:gd name="connsiteY10" fmla="*/ 0 h 27432"/>
              <a:gd name="connsiteX11" fmla="*/ 6493383 w 10515600"/>
              <a:gd name="connsiteY11" fmla="*/ 0 h 27432"/>
              <a:gd name="connsiteX12" fmla="*/ 7045452 w 10515600"/>
              <a:gd name="connsiteY12" fmla="*/ 0 h 27432"/>
              <a:gd name="connsiteX13" fmla="*/ 7702677 w 10515600"/>
              <a:gd name="connsiteY13" fmla="*/ 0 h 27432"/>
              <a:gd name="connsiteX14" fmla="*/ 8465058 w 10515600"/>
              <a:gd name="connsiteY14" fmla="*/ 0 h 27432"/>
              <a:gd name="connsiteX15" fmla="*/ 9227439 w 10515600"/>
              <a:gd name="connsiteY15" fmla="*/ 0 h 27432"/>
              <a:gd name="connsiteX16" fmla="*/ 10515600 w 10515600"/>
              <a:gd name="connsiteY16" fmla="*/ 0 h 27432"/>
              <a:gd name="connsiteX17" fmla="*/ 10515600 w 10515600"/>
              <a:gd name="connsiteY17" fmla="*/ 27432 h 27432"/>
              <a:gd name="connsiteX18" fmla="*/ 10068687 w 10515600"/>
              <a:gd name="connsiteY18" fmla="*/ 27432 h 27432"/>
              <a:gd name="connsiteX19" fmla="*/ 9201150 w 10515600"/>
              <a:gd name="connsiteY19" fmla="*/ 27432 h 27432"/>
              <a:gd name="connsiteX20" fmla="*/ 8543925 w 10515600"/>
              <a:gd name="connsiteY20" fmla="*/ 27432 h 27432"/>
              <a:gd name="connsiteX21" fmla="*/ 8202168 w 10515600"/>
              <a:gd name="connsiteY21" fmla="*/ 27432 h 27432"/>
              <a:gd name="connsiteX22" fmla="*/ 7544943 w 10515600"/>
              <a:gd name="connsiteY22" fmla="*/ 27432 h 27432"/>
              <a:gd name="connsiteX23" fmla="*/ 6992874 w 10515600"/>
              <a:gd name="connsiteY23" fmla="*/ 27432 h 27432"/>
              <a:gd name="connsiteX24" fmla="*/ 6440805 w 10515600"/>
              <a:gd name="connsiteY24" fmla="*/ 27432 h 27432"/>
              <a:gd name="connsiteX25" fmla="*/ 5888736 w 10515600"/>
              <a:gd name="connsiteY25" fmla="*/ 27432 h 27432"/>
              <a:gd name="connsiteX26" fmla="*/ 5336667 w 10515600"/>
              <a:gd name="connsiteY26" fmla="*/ 27432 h 27432"/>
              <a:gd name="connsiteX27" fmla="*/ 4574286 w 10515600"/>
              <a:gd name="connsiteY27" fmla="*/ 27432 h 27432"/>
              <a:gd name="connsiteX28" fmla="*/ 3917061 w 10515600"/>
              <a:gd name="connsiteY28" fmla="*/ 27432 h 27432"/>
              <a:gd name="connsiteX29" fmla="*/ 3575304 w 10515600"/>
              <a:gd name="connsiteY29" fmla="*/ 27432 h 27432"/>
              <a:gd name="connsiteX30" fmla="*/ 3023235 w 10515600"/>
              <a:gd name="connsiteY30" fmla="*/ 27432 h 27432"/>
              <a:gd name="connsiteX31" fmla="*/ 2260854 w 10515600"/>
              <a:gd name="connsiteY31" fmla="*/ 27432 h 27432"/>
              <a:gd name="connsiteX32" fmla="*/ 1813941 w 10515600"/>
              <a:gd name="connsiteY32" fmla="*/ 27432 h 27432"/>
              <a:gd name="connsiteX33" fmla="*/ 946404 w 10515600"/>
              <a:gd name="connsiteY33" fmla="*/ 27432 h 27432"/>
              <a:gd name="connsiteX34" fmla="*/ 0 w 10515600"/>
              <a:gd name="connsiteY34" fmla="*/ 27432 h 27432"/>
              <a:gd name="connsiteX35" fmla="*/ 0 w 10515600"/>
              <a:gd name="connsiteY35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10515600" h="27432" fill="none" extrusionOk="0">
                <a:moveTo>
                  <a:pt x="0" y="0"/>
                </a:moveTo>
                <a:cubicBezTo>
                  <a:pt x="119693" y="-14343"/>
                  <a:pt x="253007" y="-7583"/>
                  <a:pt x="446913" y="0"/>
                </a:cubicBezTo>
                <a:cubicBezTo>
                  <a:pt x="640819" y="7583"/>
                  <a:pt x="841419" y="-7067"/>
                  <a:pt x="1104138" y="0"/>
                </a:cubicBezTo>
                <a:cubicBezTo>
                  <a:pt x="1366858" y="7067"/>
                  <a:pt x="1495525" y="1255"/>
                  <a:pt x="1866519" y="0"/>
                </a:cubicBezTo>
                <a:cubicBezTo>
                  <a:pt x="2237513" y="-1255"/>
                  <a:pt x="2043820" y="12003"/>
                  <a:pt x="2208276" y="0"/>
                </a:cubicBezTo>
                <a:cubicBezTo>
                  <a:pt x="2372732" y="-12003"/>
                  <a:pt x="2419452" y="9887"/>
                  <a:pt x="2550033" y="0"/>
                </a:cubicBezTo>
                <a:cubicBezTo>
                  <a:pt x="2680614" y="-9887"/>
                  <a:pt x="3098156" y="3827"/>
                  <a:pt x="3417570" y="0"/>
                </a:cubicBezTo>
                <a:cubicBezTo>
                  <a:pt x="3736984" y="-3827"/>
                  <a:pt x="3916040" y="-6233"/>
                  <a:pt x="4074795" y="0"/>
                </a:cubicBezTo>
                <a:cubicBezTo>
                  <a:pt x="4233551" y="6233"/>
                  <a:pt x="4279253" y="5661"/>
                  <a:pt x="4416552" y="0"/>
                </a:cubicBezTo>
                <a:cubicBezTo>
                  <a:pt x="4553851" y="-5661"/>
                  <a:pt x="4915758" y="26022"/>
                  <a:pt x="5073777" y="0"/>
                </a:cubicBezTo>
                <a:cubicBezTo>
                  <a:pt x="5231797" y="-26022"/>
                  <a:pt x="5612089" y="32230"/>
                  <a:pt x="5941314" y="0"/>
                </a:cubicBezTo>
                <a:cubicBezTo>
                  <a:pt x="6270539" y="-32230"/>
                  <a:pt x="6313600" y="3064"/>
                  <a:pt x="6493383" y="0"/>
                </a:cubicBezTo>
                <a:cubicBezTo>
                  <a:pt x="6673166" y="-3064"/>
                  <a:pt x="6902474" y="-21096"/>
                  <a:pt x="7045452" y="0"/>
                </a:cubicBezTo>
                <a:cubicBezTo>
                  <a:pt x="7188430" y="21096"/>
                  <a:pt x="7478162" y="17386"/>
                  <a:pt x="7702677" y="0"/>
                </a:cubicBezTo>
                <a:cubicBezTo>
                  <a:pt x="7927192" y="-17386"/>
                  <a:pt x="8295683" y="-35143"/>
                  <a:pt x="8465058" y="0"/>
                </a:cubicBezTo>
                <a:cubicBezTo>
                  <a:pt x="8634433" y="35143"/>
                  <a:pt x="8927835" y="4103"/>
                  <a:pt x="9227439" y="0"/>
                </a:cubicBezTo>
                <a:cubicBezTo>
                  <a:pt x="9527043" y="-4103"/>
                  <a:pt x="10105355" y="-17535"/>
                  <a:pt x="10515600" y="0"/>
                </a:cubicBezTo>
                <a:cubicBezTo>
                  <a:pt x="10515789" y="12323"/>
                  <a:pt x="10515633" y="14639"/>
                  <a:pt x="10515600" y="27432"/>
                </a:cubicBezTo>
                <a:cubicBezTo>
                  <a:pt x="10343646" y="15282"/>
                  <a:pt x="10223667" y="31057"/>
                  <a:pt x="10068687" y="27432"/>
                </a:cubicBezTo>
                <a:cubicBezTo>
                  <a:pt x="9913707" y="23807"/>
                  <a:pt x="9512455" y="4101"/>
                  <a:pt x="9201150" y="27432"/>
                </a:cubicBezTo>
                <a:cubicBezTo>
                  <a:pt x="8889845" y="50763"/>
                  <a:pt x="8866277" y="3158"/>
                  <a:pt x="8543925" y="27432"/>
                </a:cubicBezTo>
                <a:cubicBezTo>
                  <a:pt x="8221573" y="51706"/>
                  <a:pt x="8288348" y="37286"/>
                  <a:pt x="8202168" y="27432"/>
                </a:cubicBezTo>
                <a:cubicBezTo>
                  <a:pt x="8115988" y="17578"/>
                  <a:pt x="7797033" y="6631"/>
                  <a:pt x="7544943" y="27432"/>
                </a:cubicBezTo>
                <a:cubicBezTo>
                  <a:pt x="7292854" y="48233"/>
                  <a:pt x="7108060" y="41767"/>
                  <a:pt x="6992874" y="27432"/>
                </a:cubicBezTo>
                <a:cubicBezTo>
                  <a:pt x="6877688" y="13097"/>
                  <a:pt x="6668930" y="7947"/>
                  <a:pt x="6440805" y="27432"/>
                </a:cubicBezTo>
                <a:cubicBezTo>
                  <a:pt x="6212680" y="46917"/>
                  <a:pt x="6027476" y="35225"/>
                  <a:pt x="5888736" y="27432"/>
                </a:cubicBezTo>
                <a:cubicBezTo>
                  <a:pt x="5749996" y="19639"/>
                  <a:pt x="5574559" y="43627"/>
                  <a:pt x="5336667" y="27432"/>
                </a:cubicBezTo>
                <a:cubicBezTo>
                  <a:pt x="5098775" y="11237"/>
                  <a:pt x="4837534" y="41882"/>
                  <a:pt x="4574286" y="27432"/>
                </a:cubicBezTo>
                <a:cubicBezTo>
                  <a:pt x="4311038" y="12982"/>
                  <a:pt x="4126419" y="26678"/>
                  <a:pt x="3917061" y="27432"/>
                </a:cubicBezTo>
                <a:cubicBezTo>
                  <a:pt x="3707704" y="28186"/>
                  <a:pt x="3657291" y="40087"/>
                  <a:pt x="3575304" y="27432"/>
                </a:cubicBezTo>
                <a:cubicBezTo>
                  <a:pt x="3493317" y="14777"/>
                  <a:pt x="3185226" y="45867"/>
                  <a:pt x="3023235" y="27432"/>
                </a:cubicBezTo>
                <a:cubicBezTo>
                  <a:pt x="2861244" y="8997"/>
                  <a:pt x="2597085" y="35801"/>
                  <a:pt x="2260854" y="27432"/>
                </a:cubicBezTo>
                <a:cubicBezTo>
                  <a:pt x="1924623" y="19063"/>
                  <a:pt x="1996678" y="15705"/>
                  <a:pt x="1813941" y="27432"/>
                </a:cubicBezTo>
                <a:cubicBezTo>
                  <a:pt x="1631204" y="39159"/>
                  <a:pt x="1187542" y="49167"/>
                  <a:pt x="946404" y="27432"/>
                </a:cubicBezTo>
                <a:cubicBezTo>
                  <a:pt x="705266" y="5697"/>
                  <a:pt x="404743" y="28229"/>
                  <a:pt x="0" y="27432"/>
                </a:cubicBezTo>
                <a:cubicBezTo>
                  <a:pt x="244" y="15297"/>
                  <a:pt x="645" y="7129"/>
                  <a:pt x="0" y="0"/>
                </a:cubicBezTo>
                <a:close/>
              </a:path>
              <a:path w="10515600" h="27432" stroke="0" extrusionOk="0">
                <a:moveTo>
                  <a:pt x="0" y="0"/>
                </a:moveTo>
                <a:cubicBezTo>
                  <a:pt x="230793" y="14353"/>
                  <a:pt x="332416" y="21392"/>
                  <a:pt x="552069" y="0"/>
                </a:cubicBezTo>
                <a:cubicBezTo>
                  <a:pt x="771722" y="-21392"/>
                  <a:pt x="761737" y="-14337"/>
                  <a:pt x="893826" y="0"/>
                </a:cubicBezTo>
                <a:cubicBezTo>
                  <a:pt x="1025915" y="14337"/>
                  <a:pt x="1441584" y="-15498"/>
                  <a:pt x="1761363" y="0"/>
                </a:cubicBezTo>
                <a:cubicBezTo>
                  <a:pt x="2081142" y="15498"/>
                  <a:pt x="2111503" y="7278"/>
                  <a:pt x="2313432" y="0"/>
                </a:cubicBezTo>
                <a:cubicBezTo>
                  <a:pt x="2515361" y="-7278"/>
                  <a:pt x="2743584" y="-17845"/>
                  <a:pt x="2865501" y="0"/>
                </a:cubicBezTo>
                <a:cubicBezTo>
                  <a:pt x="2987418" y="17845"/>
                  <a:pt x="3345183" y="8208"/>
                  <a:pt x="3733038" y="0"/>
                </a:cubicBezTo>
                <a:cubicBezTo>
                  <a:pt x="4120893" y="-8208"/>
                  <a:pt x="4009066" y="-3159"/>
                  <a:pt x="4179951" y="0"/>
                </a:cubicBezTo>
                <a:cubicBezTo>
                  <a:pt x="4350836" y="3159"/>
                  <a:pt x="4735020" y="17517"/>
                  <a:pt x="5047488" y="0"/>
                </a:cubicBezTo>
                <a:cubicBezTo>
                  <a:pt x="5359956" y="-17517"/>
                  <a:pt x="5662148" y="-17777"/>
                  <a:pt x="5915025" y="0"/>
                </a:cubicBezTo>
                <a:cubicBezTo>
                  <a:pt x="6167902" y="17777"/>
                  <a:pt x="6308797" y="30350"/>
                  <a:pt x="6572250" y="0"/>
                </a:cubicBezTo>
                <a:cubicBezTo>
                  <a:pt x="6835703" y="-30350"/>
                  <a:pt x="7107419" y="-9627"/>
                  <a:pt x="7439787" y="0"/>
                </a:cubicBezTo>
                <a:cubicBezTo>
                  <a:pt x="7772155" y="9627"/>
                  <a:pt x="7844034" y="-9098"/>
                  <a:pt x="7991856" y="0"/>
                </a:cubicBezTo>
                <a:cubicBezTo>
                  <a:pt x="8139678" y="9098"/>
                  <a:pt x="8289889" y="-20239"/>
                  <a:pt x="8543925" y="0"/>
                </a:cubicBezTo>
                <a:cubicBezTo>
                  <a:pt x="8797961" y="20239"/>
                  <a:pt x="8994198" y="29575"/>
                  <a:pt x="9306306" y="0"/>
                </a:cubicBezTo>
                <a:cubicBezTo>
                  <a:pt x="9618414" y="-29575"/>
                  <a:pt x="9739118" y="-23835"/>
                  <a:pt x="9858375" y="0"/>
                </a:cubicBezTo>
                <a:cubicBezTo>
                  <a:pt x="9977632" y="23835"/>
                  <a:pt x="10370488" y="-4069"/>
                  <a:pt x="10515600" y="0"/>
                </a:cubicBezTo>
                <a:cubicBezTo>
                  <a:pt x="10515650" y="5798"/>
                  <a:pt x="10515903" y="19375"/>
                  <a:pt x="10515600" y="27432"/>
                </a:cubicBezTo>
                <a:cubicBezTo>
                  <a:pt x="10304538" y="42307"/>
                  <a:pt x="10069280" y="3335"/>
                  <a:pt x="9753219" y="27432"/>
                </a:cubicBezTo>
                <a:cubicBezTo>
                  <a:pt x="9437158" y="51529"/>
                  <a:pt x="9488415" y="23852"/>
                  <a:pt x="9411462" y="27432"/>
                </a:cubicBezTo>
                <a:cubicBezTo>
                  <a:pt x="9334509" y="31012"/>
                  <a:pt x="9183755" y="44107"/>
                  <a:pt x="8964549" y="27432"/>
                </a:cubicBezTo>
                <a:cubicBezTo>
                  <a:pt x="8745343" y="10757"/>
                  <a:pt x="8279150" y="61693"/>
                  <a:pt x="8097012" y="27432"/>
                </a:cubicBezTo>
                <a:cubicBezTo>
                  <a:pt x="7914874" y="-6829"/>
                  <a:pt x="7608717" y="59556"/>
                  <a:pt x="7439787" y="27432"/>
                </a:cubicBezTo>
                <a:cubicBezTo>
                  <a:pt x="7270858" y="-4692"/>
                  <a:pt x="7154492" y="27026"/>
                  <a:pt x="6992874" y="27432"/>
                </a:cubicBezTo>
                <a:cubicBezTo>
                  <a:pt x="6831256" y="27838"/>
                  <a:pt x="6536817" y="51174"/>
                  <a:pt x="6335649" y="27432"/>
                </a:cubicBezTo>
                <a:cubicBezTo>
                  <a:pt x="6134481" y="3690"/>
                  <a:pt x="6097824" y="11070"/>
                  <a:pt x="5993892" y="27432"/>
                </a:cubicBezTo>
                <a:cubicBezTo>
                  <a:pt x="5889960" y="43794"/>
                  <a:pt x="5793821" y="34098"/>
                  <a:pt x="5652135" y="27432"/>
                </a:cubicBezTo>
                <a:cubicBezTo>
                  <a:pt x="5510449" y="20766"/>
                  <a:pt x="5168382" y="-3650"/>
                  <a:pt x="4994910" y="27432"/>
                </a:cubicBezTo>
                <a:cubicBezTo>
                  <a:pt x="4821439" y="58514"/>
                  <a:pt x="4653937" y="21362"/>
                  <a:pt x="4547997" y="27432"/>
                </a:cubicBezTo>
                <a:cubicBezTo>
                  <a:pt x="4442057" y="33502"/>
                  <a:pt x="4153363" y="33024"/>
                  <a:pt x="3785616" y="27432"/>
                </a:cubicBezTo>
                <a:cubicBezTo>
                  <a:pt x="3417869" y="21840"/>
                  <a:pt x="3544908" y="29840"/>
                  <a:pt x="3338703" y="27432"/>
                </a:cubicBezTo>
                <a:cubicBezTo>
                  <a:pt x="3132498" y="25024"/>
                  <a:pt x="2782152" y="45947"/>
                  <a:pt x="2576322" y="27432"/>
                </a:cubicBezTo>
                <a:cubicBezTo>
                  <a:pt x="2370492" y="8917"/>
                  <a:pt x="2347214" y="14129"/>
                  <a:pt x="2234565" y="27432"/>
                </a:cubicBezTo>
                <a:cubicBezTo>
                  <a:pt x="2121916" y="40735"/>
                  <a:pt x="1785921" y="49081"/>
                  <a:pt x="1472184" y="27432"/>
                </a:cubicBezTo>
                <a:cubicBezTo>
                  <a:pt x="1158447" y="5783"/>
                  <a:pt x="1203910" y="37937"/>
                  <a:pt x="1025271" y="27432"/>
                </a:cubicBezTo>
                <a:cubicBezTo>
                  <a:pt x="846632" y="16927"/>
                  <a:pt x="846577" y="17996"/>
                  <a:pt x="683514" y="27432"/>
                </a:cubicBezTo>
                <a:cubicBezTo>
                  <a:pt x="520451" y="36868"/>
                  <a:pt x="320799" y="46677"/>
                  <a:pt x="0" y="27432"/>
                </a:cubicBezTo>
                <a:cubicBezTo>
                  <a:pt x="-510" y="19859"/>
                  <a:pt x="-1106" y="11474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94391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E9AC0-40CD-4451-BF00-5E2FC7B745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03704" y="1728216"/>
            <a:ext cx="7781544" cy="3392424"/>
          </a:xfrm>
        </p:spPr>
        <p:txBody>
          <a:bodyPr>
            <a:normAutofit/>
          </a:bodyPr>
          <a:lstStyle>
            <a:lvl1pPr algn="ctr">
              <a:defRPr sz="7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FD9A32-9C83-452B-BC69-CC6E95D3C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B87B83E-E23E-42DE-876D-F55908A97D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1C03A8-D428-4010-B413-13B1E99226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6" name="Rectangle 6" descr="Tag=AccentColor&#10;Flavor=Light&#10;Target=FillAndLine">
            <a:extLst>
              <a:ext uri="{FF2B5EF4-FFF2-40B4-BE49-F238E27FC236}">
                <a16:creationId xmlns:a16="http://schemas.microsoft.com/office/drawing/2014/main" id="{17F03060-85EC-4182-8C18-C6EE0D373E4B}"/>
              </a:ext>
            </a:extLst>
          </p:cNvPr>
          <p:cNvSpPr/>
          <p:nvPr/>
        </p:nvSpPr>
        <p:spPr>
          <a:xfrm>
            <a:off x="3974206" y="5126892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3810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90228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2816A0-77C4-4A3F-87BD-A7321E3C84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5FC3464-F026-4C77-9441-55ECA5054D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D9257-BADE-4D0B-AF0B-D09FE95FA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160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1C48E-F751-45A2-9010-208B81EDBE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D501F6-8430-4758-8636-74D68E990EC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03520" y="548640"/>
            <a:ext cx="6053328" cy="5431536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E79DC39-A29C-494C-98B6-999746C5F3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2237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4C988-A6DB-469A-B8AA-31866F36E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BC39C3-81EB-4828-9AD3-2F1FAC521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9376C-9810-49A5-BC9A-4E6A0217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B9F96F3A-E64D-4401-B02C-BCD5CAA97CFF}"/>
              </a:ext>
            </a:extLst>
          </p:cNvPr>
          <p:cNvSpPr/>
          <p:nvPr/>
        </p:nvSpPr>
        <p:spPr>
          <a:xfrm rot="5400000">
            <a:off x="2797492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238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237704-80BD-41B0-8395-41618EC3A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1920" cy="3429000"/>
          </a:xfrm>
        </p:spPr>
        <p:txBody>
          <a:bodyPr anchor="b">
            <a:norm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DA4032-EC66-4974-BD30-898B60E4B56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303520" y="548640"/>
            <a:ext cx="6053328" cy="543153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1802D0-5574-4631-BA49-92362F8E40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977640"/>
            <a:ext cx="3931920" cy="2002536"/>
          </a:xfrm>
        </p:spPr>
        <p:txBody>
          <a:bodyPr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C2F5B-DDDD-4E64-94A9-99E46F4B06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4FA8D36-8865-48E7-8249-ED729A5F7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0F98C3-0B62-4361-8408-A01F70807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6" descr="Tag=AccentColor&#10;Flavor=Light&#10;Target=FillAndLine">
            <a:extLst>
              <a:ext uri="{FF2B5EF4-FFF2-40B4-BE49-F238E27FC236}">
                <a16:creationId xmlns:a16="http://schemas.microsoft.com/office/drawing/2014/main" id="{FE511AB6-FEAF-4549-BA88-0764BD10B63D}"/>
              </a:ext>
            </a:extLst>
          </p:cNvPr>
          <p:cNvSpPr/>
          <p:nvPr/>
        </p:nvSpPr>
        <p:spPr>
          <a:xfrm rot="5400000">
            <a:off x="2798064" y="3254143"/>
            <a:ext cx="4480560" cy="27432"/>
          </a:xfrm>
          <a:custGeom>
            <a:avLst/>
            <a:gdLst>
              <a:gd name="connsiteX0" fmla="*/ 0 w 4480560"/>
              <a:gd name="connsiteY0" fmla="*/ 0 h 27432"/>
              <a:gd name="connsiteX1" fmla="*/ 595274 w 4480560"/>
              <a:gd name="connsiteY1" fmla="*/ 0 h 27432"/>
              <a:gd name="connsiteX2" fmla="*/ 1100938 w 4480560"/>
              <a:gd name="connsiteY2" fmla="*/ 0 h 27432"/>
              <a:gd name="connsiteX3" fmla="*/ 1651406 w 4480560"/>
              <a:gd name="connsiteY3" fmla="*/ 0 h 27432"/>
              <a:gd name="connsiteX4" fmla="*/ 2336292 w 4480560"/>
              <a:gd name="connsiteY4" fmla="*/ 0 h 27432"/>
              <a:gd name="connsiteX5" fmla="*/ 2931566 w 4480560"/>
              <a:gd name="connsiteY5" fmla="*/ 0 h 27432"/>
              <a:gd name="connsiteX6" fmla="*/ 3482035 w 4480560"/>
              <a:gd name="connsiteY6" fmla="*/ 0 h 27432"/>
              <a:gd name="connsiteX7" fmla="*/ 4480560 w 4480560"/>
              <a:gd name="connsiteY7" fmla="*/ 0 h 27432"/>
              <a:gd name="connsiteX8" fmla="*/ 4480560 w 4480560"/>
              <a:gd name="connsiteY8" fmla="*/ 27432 h 27432"/>
              <a:gd name="connsiteX9" fmla="*/ 3840480 w 4480560"/>
              <a:gd name="connsiteY9" fmla="*/ 27432 h 27432"/>
              <a:gd name="connsiteX10" fmla="*/ 3290011 w 4480560"/>
              <a:gd name="connsiteY10" fmla="*/ 27432 h 27432"/>
              <a:gd name="connsiteX11" fmla="*/ 2560320 w 4480560"/>
              <a:gd name="connsiteY11" fmla="*/ 27432 h 27432"/>
              <a:gd name="connsiteX12" fmla="*/ 1965046 w 4480560"/>
              <a:gd name="connsiteY12" fmla="*/ 27432 h 27432"/>
              <a:gd name="connsiteX13" fmla="*/ 1459382 w 4480560"/>
              <a:gd name="connsiteY13" fmla="*/ 27432 h 27432"/>
              <a:gd name="connsiteX14" fmla="*/ 774497 w 4480560"/>
              <a:gd name="connsiteY14" fmla="*/ 27432 h 27432"/>
              <a:gd name="connsiteX15" fmla="*/ 0 w 4480560"/>
              <a:gd name="connsiteY15" fmla="*/ 27432 h 27432"/>
              <a:gd name="connsiteX16" fmla="*/ 0 w 4480560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480560" h="27432" fill="none" extrusionOk="0">
                <a:moveTo>
                  <a:pt x="0" y="0"/>
                </a:moveTo>
                <a:cubicBezTo>
                  <a:pt x="267821" y="8731"/>
                  <a:pt x="334105" y="2629"/>
                  <a:pt x="595274" y="0"/>
                </a:cubicBezTo>
                <a:cubicBezTo>
                  <a:pt x="856443" y="-2629"/>
                  <a:pt x="863808" y="-13353"/>
                  <a:pt x="1100938" y="0"/>
                </a:cubicBezTo>
                <a:cubicBezTo>
                  <a:pt x="1338068" y="13353"/>
                  <a:pt x="1431663" y="-25862"/>
                  <a:pt x="1651406" y="0"/>
                </a:cubicBezTo>
                <a:cubicBezTo>
                  <a:pt x="1871149" y="25862"/>
                  <a:pt x="2173163" y="23827"/>
                  <a:pt x="2336292" y="0"/>
                </a:cubicBezTo>
                <a:cubicBezTo>
                  <a:pt x="2499421" y="-23827"/>
                  <a:pt x="2720589" y="28148"/>
                  <a:pt x="2931566" y="0"/>
                </a:cubicBezTo>
                <a:cubicBezTo>
                  <a:pt x="3142543" y="-28148"/>
                  <a:pt x="3323630" y="27022"/>
                  <a:pt x="3482035" y="0"/>
                </a:cubicBezTo>
                <a:cubicBezTo>
                  <a:pt x="3640440" y="-27022"/>
                  <a:pt x="4012110" y="-20118"/>
                  <a:pt x="4480560" y="0"/>
                </a:cubicBezTo>
                <a:cubicBezTo>
                  <a:pt x="4479587" y="8304"/>
                  <a:pt x="4480082" y="21512"/>
                  <a:pt x="4480560" y="27432"/>
                </a:cubicBezTo>
                <a:cubicBezTo>
                  <a:pt x="4314132" y="24068"/>
                  <a:pt x="4028383" y="45776"/>
                  <a:pt x="3840480" y="27432"/>
                </a:cubicBezTo>
                <a:cubicBezTo>
                  <a:pt x="3652577" y="9088"/>
                  <a:pt x="3547615" y="11992"/>
                  <a:pt x="3290011" y="27432"/>
                </a:cubicBezTo>
                <a:cubicBezTo>
                  <a:pt x="3032407" y="42872"/>
                  <a:pt x="2830268" y="17863"/>
                  <a:pt x="2560320" y="27432"/>
                </a:cubicBezTo>
                <a:cubicBezTo>
                  <a:pt x="2290372" y="37001"/>
                  <a:pt x="2147422" y="15872"/>
                  <a:pt x="1965046" y="27432"/>
                </a:cubicBezTo>
                <a:cubicBezTo>
                  <a:pt x="1782670" y="38992"/>
                  <a:pt x="1689791" y="49824"/>
                  <a:pt x="1459382" y="27432"/>
                </a:cubicBezTo>
                <a:cubicBezTo>
                  <a:pt x="1228973" y="5040"/>
                  <a:pt x="915486" y="45645"/>
                  <a:pt x="774497" y="27432"/>
                </a:cubicBezTo>
                <a:cubicBezTo>
                  <a:pt x="633508" y="9219"/>
                  <a:pt x="361442" y="-1963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480560" h="27432" stroke="0" extrusionOk="0">
                <a:moveTo>
                  <a:pt x="0" y="0"/>
                </a:moveTo>
                <a:cubicBezTo>
                  <a:pt x="285465" y="225"/>
                  <a:pt x="322691" y="16223"/>
                  <a:pt x="595274" y="0"/>
                </a:cubicBezTo>
                <a:cubicBezTo>
                  <a:pt x="867857" y="-16223"/>
                  <a:pt x="989129" y="-11242"/>
                  <a:pt x="1100938" y="0"/>
                </a:cubicBezTo>
                <a:cubicBezTo>
                  <a:pt x="1212747" y="11242"/>
                  <a:pt x="1574350" y="-36410"/>
                  <a:pt x="1830629" y="0"/>
                </a:cubicBezTo>
                <a:cubicBezTo>
                  <a:pt x="2086908" y="36410"/>
                  <a:pt x="2180922" y="4645"/>
                  <a:pt x="2425903" y="0"/>
                </a:cubicBezTo>
                <a:cubicBezTo>
                  <a:pt x="2670884" y="-4645"/>
                  <a:pt x="2782024" y="22929"/>
                  <a:pt x="3021178" y="0"/>
                </a:cubicBezTo>
                <a:cubicBezTo>
                  <a:pt x="3260332" y="-22929"/>
                  <a:pt x="3456982" y="-1586"/>
                  <a:pt x="3750869" y="0"/>
                </a:cubicBezTo>
                <a:cubicBezTo>
                  <a:pt x="4044756" y="1586"/>
                  <a:pt x="4302726" y="17043"/>
                  <a:pt x="4480560" y="0"/>
                </a:cubicBezTo>
                <a:cubicBezTo>
                  <a:pt x="4481045" y="9333"/>
                  <a:pt x="4481838" y="19699"/>
                  <a:pt x="4480560" y="27432"/>
                </a:cubicBezTo>
                <a:cubicBezTo>
                  <a:pt x="4279652" y="2294"/>
                  <a:pt x="4200762" y="50710"/>
                  <a:pt x="3930091" y="27432"/>
                </a:cubicBezTo>
                <a:cubicBezTo>
                  <a:pt x="3659420" y="4154"/>
                  <a:pt x="3456052" y="31438"/>
                  <a:pt x="3290011" y="27432"/>
                </a:cubicBezTo>
                <a:cubicBezTo>
                  <a:pt x="3123970" y="23426"/>
                  <a:pt x="2882392" y="41962"/>
                  <a:pt x="2649931" y="27432"/>
                </a:cubicBezTo>
                <a:cubicBezTo>
                  <a:pt x="2417470" y="12902"/>
                  <a:pt x="2238426" y="16481"/>
                  <a:pt x="2054657" y="27432"/>
                </a:cubicBezTo>
                <a:cubicBezTo>
                  <a:pt x="1870888" y="38383"/>
                  <a:pt x="1566368" y="54184"/>
                  <a:pt x="1324966" y="27432"/>
                </a:cubicBezTo>
                <a:cubicBezTo>
                  <a:pt x="1083564" y="680"/>
                  <a:pt x="787410" y="20090"/>
                  <a:pt x="595274" y="27432"/>
                </a:cubicBezTo>
                <a:cubicBezTo>
                  <a:pt x="403138" y="34774"/>
                  <a:pt x="169622" y="19643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tx1"/>
          </a:solidFill>
          <a:ln w="44450" cap="rnd">
            <a:solidFill>
              <a:schemeClr val="tx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00379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F72D13B-FFCB-4650-AD3C-CB5037352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CA9470-DF15-46A1-BF0E-8A5367A4B0F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3047CB-E94D-482F-BACA-681E96C0EC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345051-2045-45DA-935E-2E3CA1A69ADC}" type="datetimeFigureOut">
              <a:rPr lang="en-US" smtClean="0"/>
              <a:t>6/5/2020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FDA4B5-E797-42FC-8B7A-2294DF24A3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ED201-6D0E-422C-B4EC-566A3DC298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CD31F4-64FA-4BA0-9498-67783267A8C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94438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19" r:id="rId6"/>
    <p:sldLayoutId id="2147483715" r:id="rId7"/>
    <p:sldLayoutId id="2147483716" r:id="rId8"/>
    <p:sldLayoutId id="2147483717" r:id="rId9"/>
    <p:sldLayoutId id="2147483718" r:id="rId10"/>
    <p:sldLayoutId id="2147483720" r:id="rId1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cs50.harvard.edu/x/2020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657F69E0-C4B0-4BEC-A689-4F8D877F05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7D24B2B-F622-42DE-831A-32C1A9C89CE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/>
          </a:blip>
          <a:srcRect t="14635" r="-1" b="1074"/>
          <a:stretch/>
        </p:blipFill>
        <p:spPr>
          <a:xfrm>
            <a:off x="20" y="10"/>
            <a:ext cx="12188930" cy="685799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8F51725E-A483-43B2-A6F2-C44F502FE03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937549"/>
            <a:ext cx="12191999" cy="5058137"/>
          </a:xfrm>
          <a:prstGeom prst="rect">
            <a:avLst/>
          </a:prstGeom>
          <a:gradFill flip="none" rotWithShape="1">
            <a:gsLst>
              <a:gs pos="50000">
                <a:schemeClr val="tx1">
                  <a:alpha val="30000"/>
                </a:schemeClr>
              </a:gs>
              <a:gs pos="80000">
                <a:schemeClr val="tx1">
                  <a:alpha val="15000"/>
                </a:schemeClr>
              </a:gs>
              <a:gs pos="0">
                <a:schemeClr val="tx1">
                  <a:alpha val="0"/>
                </a:schemeClr>
              </a:gs>
              <a:gs pos="20000">
                <a:schemeClr val="tx1">
                  <a:alpha val="15000"/>
                </a:schemeClr>
              </a:gs>
              <a:gs pos="100000">
                <a:schemeClr val="tx1">
                  <a:alpha val="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0F3002-89AB-4CC2-A033-335DE2EC5FD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" y="1216045"/>
            <a:ext cx="12188929" cy="1322936"/>
          </a:xfrm>
        </p:spPr>
        <p:txBody>
          <a:bodyPr>
            <a:noAutofit/>
          </a:bodyPr>
          <a:lstStyle/>
          <a:p>
            <a:pPr algn="ctr">
              <a:lnSpc>
                <a:spcPct val="90000"/>
              </a:lnSpc>
            </a:pPr>
            <a:r>
              <a:rPr lang="en-MY" sz="6800" dirty="0">
                <a:solidFill>
                  <a:schemeClr val="bg1"/>
                </a:solidFill>
              </a:rPr>
              <a:t>Online </a:t>
            </a:r>
            <a:r>
              <a:rPr lang="en-MY" sz="6000" dirty="0">
                <a:solidFill>
                  <a:schemeClr val="bg1"/>
                </a:solidFill>
              </a:rPr>
              <a:t>Educational</a:t>
            </a:r>
            <a:r>
              <a:rPr lang="en-MY" sz="6800" dirty="0">
                <a:solidFill>
                  <a:schemeClr val="bg1"/>
                </a:solidFill>
              </a:rPr>
              <a:t> Platform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4123B9-EDF7-44A2-83CA-E26E6D184F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68248" y="4236096"/>
            <a:ext cx="10351472" cy="2349439"/>
          </a:xfrm>
        </p:spPr>
        <p:txBody>
          <a:bodyPr>
            <a:normAutofit/>
          </a:bodyPr>
          <a:lstStyle/>
          <a:p>
            <a:pPr algn="r">
              <a:lnSpc>
                <a:spcPct val="100000"/>
              </a:lnSpc>
            </a:pPr>
            <a:r>
              <a:rPr lang="en-MY" sz="4000" dirty="0"/>
              <a:t>Final Project of CS50</a:t>
            </a:r>
          </a:p>
          <a:p>
            <a:pPr algn="r">
              <a:lnSpc>
                <a:spcPct val="100000"/>
              </a:lnSpc>
            </a:pPr>
            <a:r>
              <a:rPr lang="en-MY" sz="3600" dirty="0">
                <a:hlinkClick r:id="rId3"/>
              </a:rPr>
              <a:t>https://cs50.harvard.edu/x/2020</a:t>
            </a:r>
            <a:endParaRPr lang="en-MY" sz="3600" dirty="0"/>
          </a:p>
          <a:p>
            <a:pPr algn="r"/>
            <a:r>
              <a:rPr lang="en-MY" sz="4000" dirty="0"/>
              <a:t>By: H. Cloud Heng (Melaka, Malaysia)</a:t>
            </a:r>
          </a:p>
        </p:txBody>
      </p:sp>
      <p:sp>
        <p:nvSpPr>
          <p:cNvPr id="22" name="Rectangle 6">
            <a:extLst>
              <a:ext uri="{FF2B5EF4-FFF2-40B4-BE49-F238E27FC236}">
                <a16:creationId xmlns:a16="http://schemas.microsoft.com/office/drawing/2014/main" id="{9F6380B4-6A1C-481E-8408-B4E6C75B9B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974206" y="4368623"/>
            <a:ext cx="4243589" cy="27432"/>
          </a:xfrm>
          <a:custGeom>
            <a:avLst/>
            <a:gdLst>
              <a:gd name="connsiteX0" fmla="*/ 0 w 4243589"/>
              <a:gd name="connsiteY0" fmla="*/ 0 h 27432"/>
              <a:gd name="connsiteX1" fmla="*/ 563791 w 4243589"/>
              <a:gd name="connsiteY1" fmla="*/ 0 h 27432"/>
              <a:gd name="connsiteX2" fmla="*/ 1042710 w 4243589"/>
              <a:gd name="connsiteY2" fmla="*/ 0 h 27432"/>
              <a:gd name="connsiteX3" fmla="*/ 1564066 w 4243589"/>
              <a:gd name="connsiteY3" fmla="*/ 0 h 27432"/>
              <a:gd name="connsiteX4" fmla="*/ 2212729 w 4243589"/>
              <a:gd name="connsiteY4" fmla="*/ 0 h 27432"/>
              <a:gd name="connsiteX5" fmla="*/ 2776520 w 4243589"/>
              <a:gd name="connsiteY5" fmla="*/ 0 h 27432"/>
              <a:gd name="connsiteX6" fmla="*/ 3297875 w 4243589"/>
              <a:gd name="connsiteY6" fmla="*/ 0 h 27432"/>
              <a:gd name="connsiteX7" fmla="*/ 4243589 w 4243589"/>
              <a:gd name="connsiteY7" fmla="*/ 0 h 27432"/>
              <a:gd name="connsiteX8" fmla="*/ 4243589 w 4243589"/>
              <a:gd name="connsiteY8" fmla="*/ 27432 h 27432"/>
              <a:gd name="connsiteX9" fmla="*/ 3637362 w 4243589"/>
              <a:gd name="connsiteY9" fmla="*/ 27432 h 27432"/>
              <a:gd name="connsiteX10" fmla="*/ 3116007 w 4243589"/>
              <a:gd name="connsiteY10" fmla="*/ 27432 h 27432"/>
              <a:gd name="connsiteX11" fmla="*/ 2424908 w 4243589"/>
              <a:gd name="connsiteY11" fmla="*/ 27432 h 27432"/>
              <a:gd name="connsiteX12" fmla="*/ 1861117 w 4243589"/>
              <a:gd name="connsiteY12" fmla="*/ 27432 h 27432"/>
              <a:gd name="connsiteX13" fmla="*/ 1382198 w 4243589"/>
              <a:gd name="connsiteY13" fmla="*/ 27432 h 27432"/>
              <a:gd name="connsiteX14" fmla="*/ 733535 w 4243589"/>
              <a:gd name="connsiteY14" fmla="*/ 27432 h 27432"/>
              <a:gd name="connsiteX15" fmla="*/ 0 w 4243589"/>
              <a:gd name="connsiteY15" fmla="*/ 27432 h 27432"/>
              <a:gd name="connsiteX16" fmla="*/ 0 w 4243589"/>
              <a:gd name="connsiteY16" fmla="*/ 0 h 274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243589" h="27432" fill="none" extrusionOk="0">
                <a:moveTo>
                  <a:pt x="0" y="0"/>
                </a:moveTo>
                <a:cubicBezTo>
                  <a:pt x="157351" y="-15653"/>
                  <a:pt x="378877" y="-5828"/>
                  <a:pt x="563791" y="0"/>
                </a:cubicBezTo>
                <a:cubicBezTo>
                  <a:pt x="748705" y="5828"/>
                  <a:pt x="905659" y="-5525"/>
                  <a:pt x="1042710" y="0"/>
                </a:cubicBezTo>
                <a:cubicBezTo>
                  <a:pt x="1179761" y="5525"/>
                  <a:pt x="1356845" y="-21288"/>
                  <a:pt x="1564066" y="0"/>
                </a:cubicBezTo>
                <a:cubicBezTo>
                  <a:pt x="1771287" y="21288"/>
                  <a:pt x="1912099" y="25135"/>
                  <a:pt x="2212729" y="0"/>
                </a:cubicBezTo>
                <a:cubicBezTo>
                  <a:pt x="2513359" y="-25135"/>
                  <a:pt x="2514918" y="-27119"/>
                  <a:pt x="2776520" y="0"/>
                </a:cubicBezTo>
                <a:cubicBezTo>
                  <a:pt x="3038122" y="27119"/>
                  <a:pt x="3178771" y="18116"/>
                  <a:pt x="3297875" y="0"/>
                </a:cubicBezTo>
                <a:cubicBezTo>
                  <a:pt x="3416980" y="-18116"/>
                  <a:pt x="4012240" y="-40869"/>
                  <a:pt x="4243589" y="0"/>
                </a:cubicBezTo>
                <a:cubicBezTo>
                  <a:pt x="4242616" y="8304"/>
                  <a:pt x="4243111" y="21512"/>
                  <a:pt x="4243589" y="27432"/>
                </a:cubicBezTo>
                <a:cubicBezTo>
                  <a:pt x="4112949" y="6289"/>
                  <a:pt x="3928037" y="10975"/>
                  <a:pt x="3637362" y="27432"/>
                </a:cubicBezTo>
                <a:cubicBezTo>
                  <a:pt x="3346687" y="43889"/>
                  <a:pt x="3254446" y="35813"/>
                  <a:pt x="3116007" y="27432"/>
                </a:cubicBezTo>
                <a:cubicBezTo>
                  <a:pt x="2977569" y="19051"/>
                  <a:pt x="2620228" y="38017"/>
                  <a:pt x="2424908" y="27432"/>
                </a:cubicBezTo>
                <a:cubicBezTo>
                  <a:pt x="2229588" y="16847"/>
                  <a:pt x="2088287" y="5290"/>
                  <a:pt x="1861117" y="27432"/>
                </a:cubicBezTo>
                <a:cubicBezTo>
                  <a:pt x="1633947" y="49574"/>
                  <a:pt x="1502447" y="8273"/>
                  <a:pt x="1382198" y="27432"/>
                </a:cubicBezTo>
                <a:cubicBezTo>
                  <a:pt x="1261949" y="46591"/>
                  <a:pt x="1045440" y="37497"/>
                  <a:pt x="733535" y="27432"/>
                </a:cubicBezTo>
                <a:cubicBezTo>
                  <a:pt x="421630" y="17367"/>
                  <a:pt x="341257" y="-9215"/>
                  <a:pt x="0" y="27432"/>
                </a:cubicBezTo>
                <a:cubicBezTo>
                  <a:pt x="-1048" y="14992"/>
                  <a:pt x="-1120" y="7447"/>
                  <a:pt x="0" y="0"/>
                </a:cubicBezTo>
                <a:close/>
              </a:path>
              <a:path w="4243589" h="27432" stroke="0" extrusionOk="0">
                <a:moveTo>
                  <a:pt x="0" y="0"/>
                </a:moveTo>
                <a:cubicBezTo>
                  <a:pt x="128164" y="17204"/>
                  <a:pt x="312653" y="1129"/>
                  <a:pt x="563791" y="0"/>
                </a:cubicBezTo>
                <a:cubicBezTo>
                  <a:pt x="814929" y="-1129"/>
                  <a:pt x="837271" y="8503"/>
                  <a:pt x="1042710" y="0"/>
                </a:cubicBezTo>
                <a:cubicBezTo>
                  <a:pt x="1248149" y="-8503"/>
                  <a:pt x="1588432" y="-28862"/>
                  <a:pt x="1733809" y="0"/>
                </a:cubicBezTo>
                <a:cubicBezTo>
                  <a:pt x="1879186" y="28862"/>
                  <a:pt x="2052815" y="5974"/>
                  <a:pt x="2297600" y="0"/>
                </a:cubicBezTo>
                <a:cubicBezTo>
                  <a:pt x="2542385" y="-5974"/>
                  <a:pt x="2699960" y="-23550"/>
                  <a:pt x="2861391" y="0"/>
                </a:cubicBezTo>
                <a:cubicBezTo>
                  <a:pt x="3022822" y="23550"/>
                  <a:pt x="3390411" y="25272"/>
                  <a:pt x="3552490" y="0"/>
                </a:cubicBezTo>
                <a:cubicBezTo>
                  <a:pt x="3714569" y="-25272"/>
                  <a:pt x="3950585" y="-31327"/>
                  <a:pt x="4243589" y="0"/>
                </a:cubicBezTo>
                <a:cubicBezTo>
                  <a:pt x="4244074" y="9333"/>
                  <a:pt x="4244867" y="19699"/>
                  <a:pt x="4243589" y="27432"/>
                </a:cubicBezTo>
                <a:cubicBezTo>
                  <a:pt x="4130424" y="7904"/>
                  <a:pt x="3932803" y="51393"/>
                  <a:pt x="3722234" y="27432"/>
                </a:cubicBezTo>
                <a:cubicBezTo>
                  <a:pt x="3511665" y="3471"/>
                  <a:pt x="3269903" y="55138"/>
                  <a:pt x="3116007" y="27432"/>
                </a:cubicBezTo>
                <a:cubicBezTo>
                  <a:pt x="2962111" y="-274"/>
                  <a:pt x="2744280" y="32368"/>
                  <a:pt x="2509780" y="27432"/>
                </a:cubicBezTo>
                <a:cubicBezTo>
                  <a:pt x="2275280" y="22496"/>
                  <a:pt x="2066059" y="52808"/>
                  <a:pt x="1945989" y="27432"/>
                </a:cubicBezTo>
                <a:cubicBezTo>
                  <a:pt x="1825919" y="2056"/>
                  <a:pt x="1407329" y="21760"/>
                  <a:pt x="1254890" y="27432"/>
                </a:cubicBezTo>
                <a:cubicBezTo>
                  <a:pt x="1102451" y="33104"/>
                  <a:pt x="837950" y="40817"/>
                  <a:pt x="563791" y="27432"/>
                </a:cubicBezTo>
                <a:cubicBezTo>
                  <a:pt x="289632" y="14047"/>
                  <a:pt x="132768" y="16249"/>
                  <a:pt x="0" y="27432"/>
                </a:cubicBezTo>
                <a:cubicBezTo>
                  <a:pt x="211" y="18145"/>
                  <a:pt x="120" y="6480"/>
                  <a:pt x="0" y="0"/>
                </a:cubicBezTo>
                <a:close/>
              </a:path>
            </a:pathLst>
          </a:custGeom>
          <a:solidFill>
            <a:schemeClr val="bg1"/>
          </a:solidFill>
          <a:ln w="38100" cap="rnd">
            <a:solidFill>
              <a:schemeClr val="bg1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887C8025-3ED3-43CF-ACEC-74B1D3AB4A6B}"/>
              </a:ext>
            </a:extLst>
          </p:cNvPr>
          <p:cNvSpPr txBox="1">
            <a:spLocks/>
          </p:cNvSpPr>
          <p:nvPr/>
        </p:nvSpPr>
        <p:spPr>
          <a:xfrm>
            <a:off x="1600043" y="2956911"/>
            <a:ext cx="8991914" cy="1236742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96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</a:pPr>
            <a:r>
              <a:rPr lang="en-MY" sz="3600" dirty="0">
                <a:solidFill>
                  <a:schemeClr val="bg1">
                    <a:lumMod val="95000"/>
                  </a:schemeClr>
                </a:solidFill>
              </a:rPr>
              <a:t>Education is not a privilege </a:t>
            </a:r>
          </a:p>
          <a:p>
            <a:pPr algn="ctr">
              <a:lnSpc>
                <a:spcPct val="90000"/>
              </a:lnSpc>
            </a:pPr>
            <a:r>
              <a:rPr lang="en-MY" sz="3600" dirty="0">
                <a:solidFill>
                  <a:schemeClr val="bg1">
                    <a:lumMod val="95000"/>
                  </a:schemeClr>
                </a:solidFill>
              </a:rPr>
              <a:t>but a human right</a:t>
            </a:r>
          </a:p>
        </p:txBody>
      </p:sp>
    </p:spTree>
    <p:extLst>
      <p:ext uri="{BB962C8B-B14F-4D97-AF65-F5344CB8AC3E}">
        <p14:creationId xmlns:p14="http://schemas.microsoft.com/office/powerpoint/2010/main" val="4148598728"/>
      </p:ext>
    </p:extLst>
  </p:cSld>
  <p:clrMapOvr>
    <a:masterClrMapping/>
  </p:clrMapOvr>
</p:sld>
</file>

<file path=ppt/theme/theme1.xml><?xml version="1.0" encoding="utf-8"?>
<a:theme xmlns:a="http://schemas.openxmlformats.org/drawingml/2006/main" name="SketchyVTI">
  <a:themeElements>
    <a:clrScheme name="AnalogousFromDarkSeedLeftStep">
      <a:dk1>
        <a:srgbClr val="000000"/>
      </a:dk1>
      <a:lt1>
        <a:srgbClr val="FFFFFF"/>
      </a:lt1>
      <a:dk2>
        <a:srgbClr val="243541"/>
      </a:dk2>
      <a:lt2>
        <a:srgbClr val="E4E8E2"/>
      </a:lt2>
      <a:accent1>
        <a:srgbClr val="A629E7"/>
      </a:accent1>
      <a:accent2>
        <a:srgbClr val="6640DC"/>
      </a:accent2>
      <a:accent3>
        <a:srgbClr val="2F4FE7"/>
      </a:accent3>
      <a:accent4>
        <a:srgbClr val="1787D5"/>
      </a:accent4>
      <a:accent5>
        <a:srgbClr val="20B6B5"/>
      </a:accent5>
      <a:accent6>
        <a:srgbClr val="14B973"/>
      </a:accent6>
      <a:hlink>
        <a:srgbClr val="358E9F"/>
      </a:hlink>
      <a:folHlink>
        <a:srgbClr val="7F7F7F"/>
      </a:folHlink>
    </a:clrScheme>
    <a:fontScheme name="Sketchy_SerifHand">
      <a:majorFont>
        <a:latin typeface="Modern Love"/>
        <a:ea typeface=""/>
        <a:cs typeface=""/>
      </a:majorFont>
      <a:minorFont>
        <a:latin typeface="The Han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ketchyVTI" id="{A6D2C935-A6E4-4DD9-BCC5-5AE2504DB8EA}" vid="{F0754072-50B6-4C01-B911-67246C9F58D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38</Words>
  <Application>Microsoft Office PowerPoint</Application>
  <PresentationFormat>Widescreen</PresentationFormat>
  <Paragraphs>6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Modern Love</vt:lpstr>
      <vt:lpstr>The Hand</vt:lpstr>
      <vt:lpstr>SketchyVTI</vt:lpstr>
      <vt:lpstr>Online Educational Platform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Online Educational Platform</dc:title>
  <dc:creator>User</dc:creator>
  <cp:lastModifiedBy>User</cp:lastModifiedBy>
  <cp:revision>4</cp:revision>
  <dcterms:created xsi:type="dcterms:W3CDTF">2020-06-05T12:24:25Z</dcterms:created>
  <dcterms:modified xsi:type="dcterms:W3CDTF">2020-06-05T14:24:36Z</dcterms:modified>
</cp:coreProperties>
</file>