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9" d="100"/>
          <a:sy n="79" d="100"/>
        </p:scale>
        <p:origin x="-185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7E446A-C1D4-AA42-A36A-B635975CC01F}" type="datetimeFigureOut">
              <a:rPr lang="en-US" smtClean="0"/>
              <a:t>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289D9-274D-D547-A026-CAAC81624288}" type="slidenum">
              <a:rPr lang="en-US" smtClean="0"/>
              <a:t>‹#›</a:t>
            </a:fld>
            <a:endParaRPr lang="en-US"/>
          </a:p>
        </p:txBody>
      </p:sp>
    </p:spTree>
    <p:extLst>
      <p:ext uri="{BB962C8B-B14F-4D97-AF65-F5344CB8AC3E}">
        <p14:creationId xmlns:p14="http://schemas.microsoft.com/office/powerpoint/2010/main" val="197601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E446A-C1D4-AA42-A36A-B635975CC01F}" type="datetimeFigureOut">
              <a:rPr lang="en-US" smtClean="0"/>
              <a:t>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289D9-274D-D547-A026-CAAC81624288}" type="slidenum">
              <a:rPr lang="en-US" smtClean="0"/>
              <a:t>‹#›</a:t>
            </a:fld>
            <a:endParaRPr lang="en-US"/>
          </a:p>
        </p:txBody>
      </p:sp>
    </p:spTree>
    <p:extLst>
      <p:ext uri="{BB962C8B-B14F-4D97-AF65-F5344CB8AC3E}">
        <p14:creationId xmlns:p14="http://schemas.microsoft.com/office/powerpoint/2010/main" val="3673167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E446A-C1D4-AA42-A36A-B635975CC01F}" type="datetimeFigureOut">
              <a:rPr lang="en-US" smtClean="0"/>
              <a:t>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289D9-274D-D547-A026-CAAC81624288}" type="slidenum">
              <a:rPr lang="en-US" smtClean="0"/>
              <a:t>‹#›</a:t>
            </a:fld>
            <a:endParaRPr lang="en-US"/>
          </a:p>
        </p:txBody>
      </p:sp>
    </p:spTree>
    <p:extLst>
      <p:ext uri="{BB962C8B-B14F-4D97-AF65-F5344CB8AC3E}">
        <p14:creationId xmlns:p14="http://schemas.microsoft.com/office/powerpoint/2010/main" val="2919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E446A-C1D4-AA42-A36A-B635975CC01F}" type="datetimeFigureOut">
              <a:rPr lang="en-US" smtClean="0"/>
              <a:t>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289D9-274D-D547-A026-CAAC81624288}" type="slidenum">
              <a:rPr lang="en-US" smtClean="0"/>
              <a:t>‹#›</a:t>
            </a:fld>
            <a:endParaRPr lang="en-US"/>
          </a:p>
        </p:txBody>
      </p:sp>
    </p:spTree>
    <p:extLst>
      <p:ext uri="{BB962C8B-B14F-4D97-AF65-F5344CB8AC3E}">
        <p14:creationId xmlns:p14="http://schemas.microsoft.com/office/powerpoint/2010/main" val="245645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7E446A-C1D4-AA42-A36A-B635975CC01F}" type="datetimeFigureOut">
              <a:rPr lang="en-US" smtClean="0"/>
              <a:t>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289D9-274D-D547-A026-CAAC81624288}" type="slidenum">
              <a:rPr lang="en-US" smtClean="0"/>
              <a:t>‹#›</a:t>
            </a:fld>
            <a:endParaRPr lang="en-US"/>
          </a:p>
        </p:txBody>
      </p:sp>
    </p:spTree>
    <p:extLst>
      <p:ext uri="{BB962C8B-B14F-4D97-AF65-F5344CB8AC3E}">
        <p14:creationId xmlns:p14="http://schemas.microsoft.com/office/powerpoint/2010/main" val="79805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7E446A-C1D4-AA42-A36A-B635975CC01F}" type="datetimeFigureOut">
              <a:rPr lang="en-US" smtClean="0"/>
              <a:t>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289D9-274D-D547-A026-CAAC81624288}" type="slidenum">
              <a:rPr lang="en-US" smtClean="0"/>
              <a:t>‹#›</a:t>
            </a:fld>
            <a:endParaRPr lang="en-US"/>
          </a:p>
        </p:txBody>
      </p:sp>
    </p:spTree>
    <p:extLst>
      <p:ext uri="{BB962C8B-B14F-4D97-AF65-F5344CB8AC3E}">
        <p14:creationId xmlns:p14="http://schemas.microsoft.com/office/powerpoint/2010/main" val="3310049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7E446A-C1D4-AA42-A36A-B635975CC01F}" type="datetimeFigureOut">
              <a:rPr lang="en-US" smtClean="0"/>
              <a:t>11/2/14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B289D9-274D-D547-A026-CAAC81624288}" type="slidenum">
              <a:rPr lang="en-US" smtClean="0"/>
              <a:t>‹#›</a:t>
            </a:fld>
            <a:endParaRPr lang="en-US"/>
          </a:p>
        </p:txBody>
      </p:sp>
    </p:spTree>
    <p:extLst>
      <p:ext uri="{BB962C8B-B14F-4D97-AF65-F5344CB8AC3E}">
        <p14:creationId xmlns:p14="http://schemas.microsoft.com/office/powerpoint/2010/main" val="3872063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7E446A-C1D4-AA42-A36A-B635975CC01F}" type="datetimeFigureOut">
              <a:rPr lang="en-US" smtClean="0"/>
              <a:t>11/2/14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B289D9-274D-D547-A026-CAAC81624288}" type="slidenum">
              <a:rPr lang="en-US" smtClean="0"/>
              <a:t>‹#›</a:t>
            </a:fld>
            <a:endParaRPr lang="en-US"/>
          </a:p>
        </p:txBody>
      </p:sp>
    </p:spTree>
    <p:extLst>
      <p:ext uri="{BB962C8B-B14F-4D97-AF65-F5344CB8AC3E}">
        <p14:creationId xmlns:p14="http://schemas.microsoft.com/office/powerpoint/2010/main" val="3242904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E446A-C1D4-AA42-A36A-B635975CC01F}" type="datetimeFigureOut">
              <a:rPr lang="en-US" smtClean="0"/>
              <a:t>11/2/14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B289D9-274D-D547-A026-CAAC81624288}" type="slidenum">
              <a:rPr lang="en-US" smtClean="0"/>
              <a:t>‹#›</a:t>
            </a:fld>
            <a:endParaRPr lang="en-US"/>
          </a:p>
        </p:txBody>
      </p:sp>
    </p:spTree>
    <p:extLst>
      <p:ext uri="{BB962C8B-B14F-4D97-AF65-F5344CB8AC3E}">
        <p14:creationId xmlns:p14="http://schemas.microsoft.com/office/powerpoint/2010/main" val="2937708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E446A-C1D4-AA42-A36A-B635975CC01F}" type="datetimeFigureOut">
              <a:rPr lang="en-US" smtClean="0"/>
              <a:t>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289D9-274D-D547-A026-CAAC81624288}" type="slidenum">
              <a:rPr lang="en-US" smtClean="0"/>
              <a:t>‹#›</a:t>
            </a:fld>
            <a:endParaRPr lang="en-US"/>
          </a:p>
        </p:txBody>
      </p:sp>
    </p:spTree>
    <p:extLst>
      <p:ext uri="{BB962C8B-B14F-4D97-AF65-F5344CB8AC3E}">
        <p14:creationId xmlns:p14="http://schemas.microsoft.com/office/powerpoint/2010/main" val="237407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E446A-C1D4-AA42-A36A-B635975CC01F}" type="datetimeFigureOut">
              <a:rPr lang="en-US" smtClean="0"/>
              <a:t>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289D9-274D-D547-A026-CAAC81624288}" type="slidenum">
              <a:rPr lang="en-US" smtClean="0"/>
              <a:t>‹#›</a:t>
            </a:fld>
            <a:endParaRPr lang="en-US"/>
          </a:p>
        </p:txBody>
      </p:sp>
    </p:spTree>
    <p:extLst>
      <p:ext uri="{BB962C8B-B14F-4D97-AF65-F5344CB8AC3E}">
        <p14:creationId xmlns:p14="http://schemas.microsoft.com/office/powerpoint/2010/main" val="4260620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7E446A-C1D4-AA42-A36A-B635975CC01F}" type="datetimeFigureOut">
              <a:rPr lang="en-US" smtClean="0"/>
              <a:t>11/2/14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B289D9-274D-D547-A026-CAAC81624288}" type="slidenum">
              <a:rPr lang="en-US" smtClean="0"/>
              <a:t>‹#›</a:t>
            </a:fld>
            <a:endParaRPr lang="en-US"/>
          </a:p>
        </p:txBody>
      </p:sp>
    </p:spTree>
    <p:extLst>
      <p:ext uri="{BB962C8B-B14F-4D97-AF65-F5344CB8AC3E}">
        <p14:creationId xmlns:p14="http://schemas.microsoft.com/office/powerpoint/2010/main" val="1159619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r>
              <a:rPr lang="en-US" dirty="0" smtClean="0"/>
              <a:t>Map of NYC: # serious fires</a:t>
            </a:r>
            <a:endParaRPr lang="en-US" dirty="0"/>
          </a:p>
        </p:txBody>
      </p:sp>
      <p:pic>
        <p:nvPicPr>
          <p:cNvPr id="4" name="Picture 3"/>
          <p:cNvPicPr>
            <a:picLocks noChangeAspect="1"/>
          </p:cNvPicPr>
          <p:nvPr/>
        </p:nvPicPr>
        <p:blipFill>
          <a:blip r:embed="rId2"/>
          <a:stretch>
            <a:fillRect/>
          </a:stretch>
        </p:blipFill>
        <p:spPr>
          <a:xfrm>
            <a:off x="3946588" y="29800"/>
            <a:ext cx="4939710" cy="3280571"/>
          </a:xfrm>
          <a:prstGeom prst="rect">
            <a:avLst/>
          </a:prstGeom>
        </p:spPr>
      </p:pic>
      <p:sp>
        <p:nvSpPr>
          <p:cNvPr id="5" name="TextBox 4"/>
          <p:cNvSpPr txBox="1"/>
          <p:nvPr/>
        </p:nvSpPr>
        <p:spPr>
          <a:xfrm>
            <a:off x="348282" y="489226"/>
            <a:ext cx="4181885" cy="923330"/>
          </a:xfrm>
          <a:prstGeom prst="rect">
            <a:avLst/>
          </a:prstGeom>
          <a:noFill/>
        </p:spPr>
        <p:txBody>
          <a:bodyPr wrap="square" rtlCol="0">
            <a:spAutoFit/>
          </a:bodyPr>
          <a:lstStyle/>
          <a:p>
            <a:r>
              <a:rPr lang="en-US" dirty="0" smtClean="0"/>
              <a:t>900k buildings</a:t>
            </a:r>
          </a:p>
          <a:p>
            <a:r>
              <a:rPr lang="en-US" dirty="0" smtClean="0"/>
              <a:t>3,000 fires/</a:t>
            </a:r>
            <a:r>
              <a:rPr lang="en-US" dirty="0" err="1" smtClean="0"/>
              <a:t>yr</a:t>
            </a:r>
            <a:endParaRPr lang="en-US" dirty="0" smtClean="0"/>
          </a:p>
          <a:p>
            <a:endParaRPr lang="en-US" dirty="0"/>
          </a:p>
        </p:txBody>
      </p:sp>
      <p:sp>
        <p:nvSpPr>
          <p:cNvPr id="6" name="TextBox 5"/>
          <p:cNvSpPr txBox="1"/>
          <p:nvPr/>
        </p:nvSpPr>
        <p:spPr>
          <a:xfrm>
            <a:off x="89960" y="2017709"/>
            <a:ext cx="3856628" cy="2585323"/>
          </a:xfrm>
          <a:prstGeom prst="rect">
            <a:avLst/>
          </a:prstGeom>
          <a:noFill/>
        </p:spPr>
        <p:txBody>
          <a:bodyPr wrap="square" rtlCol="0">
            <a:spAutoFit/>
          </a:bodyPr>
          <a:lstStyle/>
          <a:p>
            <a:r>
              <a:rPr lang="en-US" dirty="0" smtClean="0"/>
              <a:t>Ranked buildings in terms of risk considering 60 factors</a:t>
            </a:r>
          </a:p>
          <a:p>
            <a:r>
              <a:rPr lang="en-US" dirty="0" smtClean="0"/>
              <a:t>e.g. </a:t>
            </a:r>
          </a:p>
          <a:p>
            <a:r>
              <a:rPr lang="en-US" dirty="0" smtClean="0"/>
              <a:t>age </a:t>
            </a:r>
            <a:r>
              <a:rPr lang="en-US" dirty="0"/>
              <a:t>of the building, </a:t>
            </a:r>
            <a:r>
              <a:rPr lang="en-US" dirty="0" smtClean="0"/>
              <a:t>electrical </a:t>
            </a:r>
            <a:r>
              <a:rPr lang="en-US" dirty="0"/>
              <a:t>issues, the number and location of sprinklers </a:t>
            </a:r>
            <a:endParaRPr lang="en-US" dirty="0" smtClean="0"/>
          </a:p>
          <a:p>
            <a:r>
              <a:rPr lang="en-US" dirty="0" smtClean="0"/>
              <a:t>presence </a:t>
            </a:r>
            <a:r>
              <a:rPr lang="en-US" dirty="0"/>
              <a:t>of </a:t>
            </a:r>
            <a:r>
              <a:rPr lang="en-US" dirty="0" smtClean="0"/>
              <a:t>elevators</a:t>
            </a:r>
          </a:p>
          <a:p>
            <a:r>
              <a:rPr lang="en-US" dirty="0" smtClean="0"/>
              <a:t>vacant </a:t>
            </a:r>
            <a:r>
              <a:rPr lang="en-US" dirty="0"/>
              <a:t>or </a:t>
            </a:r>
            <a:r>
              <a:rPr lang="en-US" dirty="0" smtClean="0"/>
              <a:t>unguarded, </a:t>
            </a:r>
          </a:p>
          <a:p>
            <a:r>
              <a:rPr lang="en-US" dirty="0" smtClean="0"/>
              <a:t>illegal conversions</a:t>
            </a:r>
          </a:p>
          <a:p>
            <a:endParaRPr lang="en-US" dirty="0"/>
          </a:p>
        </p:txBody>
      </p:sp>
      <p:sp>
        <p:nvSpPr>
          <p:cNvPr id="7" name="TextBox 6"/>
          <p:cNvSpPr txBox="1"/>
          <p:nvPr/>
        </p:nvSpPr>
        <p:spPr>
          <a:xfrm>
            <a:off x="3293967" y="3587370"/>
            <a:ext cx="5164233" cy="2308324"/>
          </a:xfrm>
          <a:prstGeom prst="rect">
            <a:avLst/>
          </a:prstGeom>
          <a:noFill/>
        </p:spPr>
        <p:txBody>
          <a:bodyPr wrap="square" rtlCol="0">
            <a:spAutoFit/>
          </a:bodyPr>
          <a:lstStyle/>
          <a:p>
            <a:r>
              <a:rPr lang="en-US" dirty="0"/>
              <a:t>19 different agencies indicating, for example, if the building owner was delinquent in paying property taxes, if there had been foreclosure proceedings, and if anomalies in utilities usage or missed payments had led to any service cuts. They also fed in information about the type of building and when it was built, plus ambulance visits, crime rates, rodent complaints, and more.</a:t>
            </a:r>
          </a:p>
        </p:txBody>
      </p:sp>
      <p:sp>
        <p:nvSpPr>
          <p:cNvPr id="8" name="TextBox 7"/>
          <p:cNvSpPr txBox="1"/>
          <p:nvPr/>
        </p:nvSpPr>
        <p:spPr>
          <a:xfrm>
            <a:off x="348282" y="4912485"/>
            <a:ext cx="2966953" cy="1200329"/>
          </a:xfrm>
          <a:prstGeom prst="rect">
            <a:avLst/>
          </a:prstGeom>
          <a:noFill/>
        </p:spPr>
        <p:txBody>
          <a:bodyPr wrap="square" rtlCol="0">
            <a:spAutoFit/>
          </a:bodyPr>
          <a:lstStyle/>
          <a:p>
            <a:r>
              <a:rPr lang="en-US" dirty="0" smtClean="0"/>
              <a:t>No standard </a:t>
            </a:r>
            <a:r>
              <a:rPr lang="en-US" dirty="0"/>
              <a:t>way to describe location; every agency and department seemed to have its own approach.</a:t>
            </a:r>
          </a:p>
        </p:txBody>
      </p:sp>
      <p:pic>
        <p:nvPicPr>
          <p:cNvPr id="9" name="Picture 8"/>
          <p:cNvPicPr>
            <a:picLocks noChangeAspect="1"/>
          </p:cNvPicPr>
          <p:nvPr/>
        </p:nvPicPr>
        <p:blipFill>
          <a:blip r:embed="rId3"/>
          <a:stretch>
            <a:fillRect/>
          </a:stretch>
        </p:blipFill>
        <p:spPr>
          <a:xfrm>
            <a:off x="1860491" y="39408"/>
            <a:ext cx="4568936" cy="6858000"/>
          </a:xfrm>
          <a:prstGeom prst="rect">
            <a:avLst/>
          </a:prstGeom>
        </p:spPr>
      </p:pic>
    </p:spTree>
    <p:extLst>
      <p:ext uri="{BB962C8B-B14F-4D97-AF65-F5344CB8AC3E}">
        <p14:creationId xmlns:p14="http://schemas.microsoft.com/office/powerpoint/2010/main" val="31242094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10"/>
                                        <p:tgtEl>
                                          <p:spTgt spid="9"/>
                                        </p:tgtEl>
                                      </p:cBhvr>
                                    </p:animEffect>
                                    <p:set>
                                      <p:cBhvr>
                                        <p:cTn id="7" dur="1" fill="hold">
                                          <p:stCondLst>
                                            <p:cond delay="9"/>
                                          </p:stCondLst>
                                        </p:cTn>
                                        <p:tgtEl>
                                          <p:spTgt spid="9"/>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16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nodePh="1">
                                  <p:stCondLst>
                                    <p:cond delay="0"/>
                                  </p:stCondLst>
                                  <p:endCondLst>
                                    <p:cond evt="begin" delay="0">
                                      <p:tn val="13"/>
                                    </p:cond>
                                  </p:end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11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dissolve">
                                      <p:cBhvr>
                                        <p:cTn id="20" dur="11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11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11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dissolve">
                                      <p:cBhvr>
                                        <p:cTn id="35" dur="11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dissolve">
                                      <p:cBhvr>
                                        <p:cTn id="40" dur="11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714</TotalTime>
  <Words>136</Words>
  <Application>Microsoft Macintosh PowerPoint</Application>
  <PresentationFormat>On-screen Show (4:3)</PresentationFormat>
  <Paragraphs>11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Ronald Yu</dc:creator>
  <cp:lastModifiedBy>Ronald Yu</cp:lastModifiedBy>
  <cp:revision>4</cp:revision>
  <dcterms:created xsi:type="dcterms:W3CDTF">2014-02-11T13:32:50Z</dcterms:created>
  <dcterms:modified xsi:type="dcterms:W3CDTF">2014-02-12T01:27:46Z</dcterms:modified>
</cp:coreProperties>
</file>