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2" r:id="rId3"/>
    <p:sldId id="263" r:id="rId4"/>
    <p:sldId id="264" r:id="rId5"/>
    <p:sldId id="265"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4DC4B-7199-44EA-84B4-85ABE40F6DB6}"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631A-E20D-46FA-9D2C-6859D47DC0E0}" type="slidenum">
              <a:rPr lang="en-US" smtClean="0"/>
              <a:t>‹#›</a:t>
            </a:fld>
            <a:endParaRPr lang="en-US"/>
          </a:p>
        </p:txBody>
      </p:sp>
    </p:spTree>
    <p:extLst>
      <p:ext uri="{BB962C8B-B14F-4D97-AF65-F5344CB8AC3E}">
        <p14:creationId xmlns:p14="http://schemas.microsoft.com/office/powerpoint/2010/main" val="423980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2184B9-D1F9-43A6-A287-F61904BEC7D1}"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3017D-F094-4739-A623-72D9D917EE7A}"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0B35D-9259-4773-BDB1-57A94BD02C13}"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E59140-1C1B-46A8-A307-4A3F55508A51}"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B1200-8F18-496F-BE00-F9E4ED91C3FE}"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smtClean="0"/>
              <a:t>MATRICOLA : 4556037  HERMANN KOJO KWARTENG AMOAKO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D8C6B8-BD5F-413F-B22E-83A55C9B6C36}" type="datetime1">
              <a:rPr lang="en-US" smtClean="0"/>
              <a:t>1/11/2018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A6E8B-FF82-4915-91C0-5962A0ACA549}" type="datetime1">
              <a:rPr lang="en-US" smtClean="0"/>
              <a:t>1/11/2018</a:t>
            </a:fld>
            <a:endParaRPr lang="en-US" dirty="0"/>
          </a:p>
        </p:txBody>
      </p:sp>
      <p:sp>
        <p:nvSpPr>
          <p:cNvPr id="8" name="Footer Placeholder 7"/>
          <p:cNvSpPr>
            <a:spLocks noGrp="1"/>
          </p:cNvSpPr>
          <p:nvPr>
            <p:ph type="ftr" sz="quarter" idx="11"/>
          </p:nvPr>
        </p:nvSpPr>
        <p:spPr/>
        <p:txBody>
          <a:body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02FA4B-8059-48DA-B2AF-22B4231E6D14}" type="datetime1">
              <a:rPr lang="en-US" smtClean="0"/>
              <a:t>1/11/2018</a:t>
            </a:fld>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CA4FE8-C663-48E8-AE9A-A9682090A41B}" type="datetime1">
              <a:rPr lang="en-US" smtClean="0"/>
              <a:t>1/11/2018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MATRICOLA : 4556037  HERMANN KOJO KWARTENG AMOAKO</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132FD7-7CF0-444B-A782-E2636550E3DC}" type="datetime1">
              <a:rPr lang="en-US" smtClean="0"/>
              <a:t>1/11/2018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D85D2-4D71-42BD-B03F-891261ABF88E}" type="datetime1">
              <a:rPr lang="en-US" smtClean="0"/>
              <a:t>1/11/2018</a:t>
            </a:fld>
            <a:endParaRPr lang="en-US" dirty="0"/>
          </a:p>
        </p:txBody>
      </p:sp>
      <p:sp>
        <p:nvSpPr>
          <p:cNvPr id="6" name="Footer Placeholder 5"/>
          <p:cNvSpPr>
            <a:spLocks noGrp="1"/>
          </p:cNvSpPr>
          <p:nvPr>
            <p:ph type="ftr" sz="quarter" idx="11"/>
          </p:nvPr>
        </p:nvSpPr>
        <p:spPr/>
        <p:txBody>
          <a:bodyPr/>
          <a:lstStyle/>
          <a:p>
            <a:r>
              <a:rPr lang="en-US" smtClean="0"/>
              <a:t>MATRICOLA : 4556037  HERMANN KOJO KWARTENG AMOAKO</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BED87A-E6C1-4862-BEE5-AA1B2356B6B3}" type="datetime1">
              <a:rPr lang="en-US" smtClean="0"/>
              <a:t>1/11/2018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MATRICOLA : 4556037  HERMANN KOJO KWARTENG AMOAKO</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PREDICTING DELAYS ON ARRIVAL IN DOMESTIC FLIGHTS IN U.S.A</a:t>
            </a:r>
            <a:endParaRPr lang="en-US" dirty="0"/>
          </a:p>
        </p:txBody>
      </p:sp>
      <p:sp>
        <p:nvSpPr>
          <p:cNvPr id="3" name="Subtitle 2"/>
          <p:cNvSpPr>
            <a:spLocks noGrp="1"/>
          </p:cNvSpPr>
          <p:nvPr>
            <p:ph type="subTitle" idx="1"/>
          </p:nvPr>
        </p:nvSpPr>
        <p:spPr/>
        <p:txBody>
          <a:bodyPr/>
          <a:lstStyle/>
          <a:p>
            <a:pPr algn="ctr"/>
            <a:r>
              <a:rPr lang="en-US" dirty="0" smtClean="0"/>
              <a:t>USING THE LOGISTIC REGRESSION (BINARY CLASSIFICATION) MACHINE LEARNING APPROACH</a:t>
            </a:r>
            <a:endParaRPr lang="en-US" dirty="0"/>
          </a:p>
        </p:txBody>
      </p:sp>
      <p:sp>
        <p:nvSpPr>
          <p:cNvPr id="4" name="Footer Placeholder 3"/>
          <p:cNvSpPr>
            <a:spLocks noGrp="1"/>
          </p:cNvSpPr>
          <p:nvPr>
            <p:ph type="ftr" sz="quarter" idx="11"/>
          </p:nvPr>
        </p:nvSpPr>
        <p:spPr/>
        <p:txBody>
          <a:bodyPr/>
          <a:lstStyle/>
          <a:p>
            <a:r>
              <a:rPr lang="en-US" sz="1400" dirty="0" smtClean="0"/>
              <a:t>HERMANN KOJO </a:t>
            </a:r>
            <a:r>
              <a:rPr lang="en-US" sz="1400" dirty="0"/>
              <a:t>KWARTENG AMOAKO </a:t>
            </a:r>
            <a:r>
              <a:rPr lang="en-US" sz="1400" dirty="0" smtClean="0"/>
              <a:t>(MATRICOLA </a:t>
            </a:r>
            <a:r>
              <a:rPr lang="en-US" sz="1400" dirty="0"/>
              <a:t>: </a:t>
            </a:r>
            <a:r>
              <a:rPr lang="en-US" sz="1400" dirty="0" smtClean="0"/>
              <a:t>4556037)</a:t>
            </a:r>
            <a:endParaRPr lang="en-US" sz="1400" dirty="0"/>
          </a:p>
        </p:txBody>
      </p:sp>
    </p:spTree>
    <p:extLst>
      <p:ext uri="{BB962C8B-B14F-4D97-AF65-F5344CB8AC3E}">
        <p14:creationId xmlns:p14="http://schemas.microsoft.com/office/powerpoint/2010/main" val="332575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PROBLEM</a:t>
            </a:r>
          </a:p>
        </p:txBody>
      </p:sp>
      <p:sp>
        <p:nvSpPr>
          <p:cNvPr id="3" name="Content Placeholder 2"/>
          <p:cNvSpPr>
            <a:spLocks noGrp="1"/>
          </p:cNvSpPr>
          <p:nvPr>
            <p:ph idx="1"/>
          </p:nvPr>
        </p:nvSpPr>
        <p:spPr/>
        <p:txBody>
          <a:bodyPr/>
          <a:lstStyle/>
          <a:p>
            <a:r>
              <a:rPr lang="en-US" dirty="0"/>
              <a:t>Issues of delayed and or cancelled flights schedules has been a major problem in the aviation industry for long. Not only do air passengers have to bear with the disappointment of missing out on their favourite destination but also brings revenue loss to the airline companies and creates inconvenience at the said airports due to the strict scheduling of flights. The essence of this machine learning project is to train a machine to predict with high level of accuracy whether flight to a destination will be delayed or not given certain features. I would try to implement a solution to this problem using the binary classification method to work.</a:t>
            </a:r>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2018112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SOLUTION:</a:t>
            </a:r>
            <a:br>
              <a:rPr lang="en-US" dirty="0" smtClean="0"/>
            </a:br>
            <a:r>
              <a:rPr lang="en-US" dirty="0" smtClean="0"/>
              <a:t>LOGISTIC </a:t>
            </a:r>
            <a:r>
              <a:rPr lang="en-US" dirty="0"/>
              <a:t>REGESSION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944561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t>
            </a:r>
            <a:r>
              <a:rPr lang="en-US" dirty="0" smtClean="0"/>
              <a:t>SOURCE &amp; PREPROCESSING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 </a:t>
            </a:r>
            <a:r>
              <a:rPr lang="en-US" dirty="0"/>
              <a:t>DATA SOURCE</a:t>
            </a:r>
            <a:r>
              <a:rPr lang="en-US" dirty="0" smtClean="0"/>
              <a:t>:</a:t>
            </a:r>
          </a:p>
          <a:p>
            <a:pPr marL="0" indent="0">
              <a:buNone/>
            </a:pPr>
            <a:r>
              <a:rPr lang="en-US" dirty="0" smtClean="0"/>
              <a:t> </a:t>
            </a:r>
            <a:r>
              <a:rPr lang="en-US" dirty="0"/>
              <a:t>The dataset is being retrieved from the United States Department of Transportation (Bureau of Transportation Statistics) and used solely for the purpose of this project. The data repository has information on </a:t>
            </a:r>
            <a:r>
              <a:rPr lang="en-US" dirty="0" smtClean="0"/>
              <a:t>all </a:t>
            </a:r>
            <a:r>
              <a:rPr lang="en-US" dirty="0"/>
              <a:t>flights within the USA</a:t>
            </a:r>
            <a:r>
              <a:rPr lang="en-US" dirty="0" smtClean="0"/>
              <a:t>.</a:t>
            </a:r>
          </a:p>
          <a:p>
            <a:pPr>
              <a:buFont typeface="Wingdings" panose="05000000000000000000" pitchFamily="2" charset="2"/>
              <a:buChar char="Ø"/>
            </a:pPr>
            <a:r>
              <a:rPr lang="en-US" dirty="0" smtClean="0"/>
              <a:t>DATA PREPROCESSING</a:t>
            </a:r>
          </a:p>
          <a:p>
            <a:pPr marL="0" indent="0">
              <a:buNone/>
            </a:pPr>
            <a:r>
              <a:rPr lang="en-US" dirty="0" smtClean="0"/>
              <a:t>The essence  of this phase is to present dataset in a format that can be learned and used to make predictions. Various preprocessing techniques were used on the data set to make it usable for the purpose of modeling the dataset. Data preprocessing techniques used included but not limited to feature selection and scaling from the original dataset, encoding categorical variables and taking out flights which were cancelled.</a:t>
            </a:r>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419754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3643547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PERFORMANCE MEASURE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Confusion Matrix</a:t>
            </a:r>
          </a:p>
          <a:p>
            <a:pPr marL="0" indent="0">
              <a:buNone/>
            </a:pPr>
            <a:endParaRPr lang="en-US" dirty="0" smtClean="0"/>
          </a:p>
          <a:p>
            <a:pPr>
              <a:buFont typeface="Wingdings" panose="05000000000000000000" pitchFamily="2" charset="2"/>
              <a:buChar char="ü"/>
            </a:pPr>
            <a:r>
              <a:rPr lang="en-US" dirty="0" smtClean="0"/>
              <a:t>K-fold Cross Validation</a:t>
            </a:r>
            <a:endParaRPr lang="en-US" dirty="0"/>
          </a:p>
        </p:txBody>
      </p:sp>
      <p:sp>
        <p:nvSpPr>
          <p:cNvPr id="4" name="Footer Placeholder 3"/>
          <p:cNvSpPr>
            <a:spLocks noGrp="1"/>
          </p:cNvSpPr>
          <p:nvPr>
            <p:ph type="ftr" sz="quarter" idx="11"/>
          </p:nvPr>
        </p:nvSpPr>
        <p:spPr/>
        <p:txBody>
          <a:bodyPr/>
          <a:lstStyle/>
          <a:p>
            <a:r>
              <a:rPr lang="en-US" smtClean="0"/>
              <a:t>MATRICOLA : 4556037  HERMANN KOJO KWARTENG AMOAKO</a:t>
            </a:r>
            <a:endParaRPr lang="en-US" dirty="0"/>
          </a:p>
        </p:txBody>
      </p:sp>
    </p:spTree>
    <p:extLst>
      <p:ext uri="{BB962C8B-B14F-4D97-AF65-F5344CB8AC3E}">
        <p14:creationId xmlns:p14="http://schemas.microsoft.com/office/powerpoint/2010/main" val="797310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TotalTime>
  <Words>314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PREDICTING DELAYS ON ARRIVAL IN DOMESTIC FLIGHTS IN U.S.A</vt:lpstr>
      <vt:lpstr>THE PROBLEM</vt:lpstr>
      <vt:lpstr>PROPOSED SOLUTION: LOGISTIC REGESSION</vt:lpstr>
      <vt:lpstr>DATA SOURCE &amp; PREPROCESSING</vt:lpstr>
      <vt:lpstr>MODELLING</vt:lpstr>
      <vt:lpstr>MODEL PERFORMANCE MEASURE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DELAYS ON ARRIVAL IN DOMESTIC FLIGHTS IN U.S.A</dc:title>
  <dc:creator>hkkam</dc:creator>
  <cp:lastModifiedBy>hkkam</cp:lastModifiedBy>
  <cp:revision>6</cp:revision>
  <dcterms:created xsi:type="dcterms:W3CDTF">2018-01-11T20:00:56Z</dcterms:created>
  <dcterms:modified xsi:type="dcterms:W3CDTF">2018-01-11T21:32:16Z</dcterms:modified>
</cp:coreProperties>
</file>