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2840" cy="10688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2840" cy="10688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s://www.manning.com/books/scala-in-depth" TargetMode="External"/><Relationship Id="rId4" Type="http://schemas.openxmlformats.org/officeDocument/2006/relationships/hyperlink" Target="http://haskellbook.com/" TargetMode="External"/><Relationship Id="rId5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HQbj-_9r8A" TargetMode="External"/><Relationship Id="rId2" Type="http://schemas.openxmlformats.org/officeDocument/2006/relationships/hyperlink" Target="https://www.youtube.com/watch?v=1e9tcymPl7w" TargetMode="External"/><Relationship Id="rId3" Type="http://schemas.openxmlformats.org/officeDocument/2006/relationships/hyperlink" Target="http://danielwestheide.com/blog/2013/02/06/the-neophytes-guide-to-scala-part-12-type-classes.html" TargetMode="External"/><Relationship Id="rId4" Type="http://schemas.openxmlformats.org/officeDocument/2006/relationships/hyperlink" Target="https://www.artima.com/weblogs/viewpost.jsp?thread=179766" TargetMode="External"/><Relationship Id="rId5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vimeo.com/20308847" TargetMode="External"/><Relationship Id="rId2" Type="http://schemas.openxmlformats.org/officeDocument/2006/relationships/hyperlink" Target="http://eed3si9n.com/revisiting-implicits-without-import-tax" TargetMode="External"/><Relationship Id="rId3" Type="http://schemas.openxmlformats.org/officeDocument/2006/relationships/hyperlink" Target="https://scala-lang.org/files/archive/spec/2.12/07-implicits.html" TargetMode="External"/><Relationship Id="rId4" Type="http://schemas.openxmlformats.org/officeDocument/2006/relationships/hyperlink" Target="https://www.youtube.com/watch?v=Oij5V7LQJsA" TargetMode="External"/><Relationship Id="rId5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56840" cy="16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56840" cy="9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(4)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Mechanics of implicit views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method, this one is used.</a:t>
            </a:r>
            <a:endParaRPr b="0" lang="de-DE" sz="26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method, it looks for an implicit conversion method or an implicit class that takes a parameter of the type in question.</a:t>
            </a:r>
            <a:endParaRPr b="0" lang="de-DE" sz="26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in question, it creates an instance, passes the parameter and invokes the method.</a:t>
            </a:r>
            <a:endParaRPr b="0" lang="de-DE" sz="26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will bail out.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1944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are a fundamental concept in Scala and Haskell.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specific keywords for type classes.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implements type classes based on implicits.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classifies a set of types by their common properties.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E.g. the Scala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Numeric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(Haskell: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defines the arithmetic operations (as methods) which are common to all numeric types such as Int, Long, Float, Double, BigInteger, BigDecimal 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Examples: List methods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num: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Numeric[B]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B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ord: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math.Ordering[B]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map[B, That](f: (A) =&gt; B)</a:t>
            </a:r>
            <a:br/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bf: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CanBuildFrom[List[A], B, That]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That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scala.collection.generic.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  CanBuildFrom[-From, -Elem, +To]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is hardly a Scala library not using type classes.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1908000"/>
            <a:ext cx="8628840" cy="47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implement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Int,Date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Cat,Option[A]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1764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generic type class instance for Option[A] (must be a def)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requires an implicit Printable[A]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656000"/>
            <a:ext cx="8628840" cy="53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 views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1800000"/>
            <a:ext cx="8628840" cy="53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1800000"/>
            <a:ext cx="8628840" cy="53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a generic instance for Option[A] is a def with a type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parameter A and an implicit Printable[A]. That means: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if you can stringify an A, you also can stringify Option[A]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(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=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stringify(optA: 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optA.map(pA.stringify)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.map(s =&gt;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s"Option(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)"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.getOrElse(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"None"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Cat(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"Garfield"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38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"ginger and 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1944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methods into an object (e.g. the companion object or package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a pimp (implicit class) type class methods can be used just like intrinsic methods of the respective type.</a:t>
            </a:r>
            <a:endParaRPr b="0" lang="de-DE" sz="26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constructor must have a (typically generic) parameter.</a:t>
            </a:r>
            <a:endParaRPr b="0" lang="de-DE" sz="26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methods take an implicit type class parameter.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1692000"/>
            <a:ext cx="8628840" cy="52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the interface object methods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into a singleton object (e.g. the companion object or package object of the type class).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type class companion object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1980000"/>
            <a:ext cx="8628840" cy="47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a pimp by defining a generic implicit class. (The constructor has one parameter of the generic type. Methods take a type class instance as implicit parameter.)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interface syntax methods defined by a pimp (= implicit view)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stringMizzi 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println(stringMizzi)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type class itself (typically in companion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respective domain class (typically in the companion object of the domain class).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1584000"/>
            <a:ext cx="862884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library should provide the type class instances in a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non-intrusive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way so that user code easily can override them. 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User code needs only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import statement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import path.to.libPrintable._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the type class companian object are found automatically without extra import. They are visible in the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(which can be overridden by local scope):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implicit class can be moved to the library‘s package object. By the above import they become visible in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 (Can be improved, see below.)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needed the user can provide his own instances in local scope: local declaration, import (explicit or wildcard), inheritance (base class or trait), package object.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Local scope precedes implicit scope.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1404000"/>
            <a:ext cx="8628840" cy="56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libPrintable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only one import needed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Date().pprint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(1)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1872000"/>
            <a:ext cx="8628840" cy="45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052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declarations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val x: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func: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object X extends MyTrait { … }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parameters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def method(implicit x: X): R = …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conversions (a.k.a. implicit views)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aToB(a: A): B = …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classes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class Y(x: X) { … }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(2)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1944000"/>
            <a:ext cx="8628840" cy="47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apply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2052000"/>
            <a:ext cx="8628840" cy="44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apply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 . .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692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interface object methods and the pimp into a trait (e.g.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PrintableUtils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local package object (user code) extends that trait and brings them into local scope.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package object userpkg extends PrintableUtils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pimp can easily be overridden in the local package object.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architecture is </a:t>
            </a: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least intrusive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gives good flexibility to the library user.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library imports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needed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1404000"/>
            <a:ext cx="8628840" cy="56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trait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path.to.libPrintable.{Printable, PrintableUtils}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package object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userpkg </a:t>
            </a: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extends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// In the users package object base trait utilities and implicits can be overridden.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): Unit = ???    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MyPrintableOps[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PrintableOps(value)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???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64440" y="2160000"/>
            <a:ext cx="8139960" cy="28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are using cats ...</a:t>
            </a:r>
            <a:endParaRPr b="0" lang="de-DE" sz="28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Printable type class</a:t>
            </a:r>
            <a:endParaRPr b="0" lang="de-DE" sz="28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provides such a type class: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1836000"/>
            <a:ext cx="8628840" cy="47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Separation of abstractions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The type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type you create an instance for, e.g. a domain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Extensibility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can extend and enrich not only your own types but also sealed types from libraries which you do not control.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Composability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do not need inheritence to extend existing classes or library classes (which is not possible if they are sealed).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Overridability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(only Scala): Default instances (in companion object) can be overridden with your own instances.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Less repetition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boilerplate, e.g. avoids repetitive passing of parameters and overloads.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Type safety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is maintained.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Downsides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and implicits are hard to understand for the Scala newcomer (complicated rules of implicit resolution).</a:t>
            </a:r>
            <a:endParaRPr b="0" lang="de-DE" sz="26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Overuse of implicits often makes Scala code too difficult to read/understand.</a:t>
            </a:r>
            <a:endParaRPr b="0" lang="de-DE" sz="26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(and some other features) give Scala the reputation to be an arcane language.</a:t>
            </a:r>
            <a:endParaRPr b="0" lang="de-DE" sz="26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Resolution of implicit parameters and conversions may slow down the compiler.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1836000"/>
            <a:ext cx="8628840" cy="49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22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an instance for each type that should support the type class. (This enriches each type with the methods of the type class.)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That‘s it. Just 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5c2d91"/>
                </a:solidFill>
                <a:latin typeface="Menlo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stringify: signature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pprint: signature + impl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x = putStrLn $ stringify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872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do not give an argument to an implicit parameter, the compiler tries to provide one for you.</a:t>
            </a:r>
            <a:endParaRPr b="0" lang="de-DE" sz="22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Eligible are all implicit values that are visible at the point of call.</a:t>
            </a:r>
            <a:endParaRPr b="0" lang="de-DE" sz="22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more than one eligible candidate, the most specific one is chosen.</a:t>
            </a:r>
            <a:endParaRPr b="0" lang="de-DE" sz="22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no unique most specific candidate, an ambiguity error is reported.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cat = "Cat { 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age=" ++ show (age cat)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240120"/>
            <a:ext cx="8844480" cy="13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484000"/>
            <a:ext cx="8628840" cy="373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$ utcTime 2018 4 9 19 15 00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$ utcTime 2018 4 9 19 15 01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Prelude, i.e. without extra import.</a:t>
            </a:r>
            <a:endParaRPr b="0" lang="de-DE" sz="28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 (the standard library),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20000" y="1692000"/>
            <a:ext cx="8628840" cy="51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objects, no inheritance in Haskell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type classes are coherent. Haskell allows globally only one type class instance per type. =&gt; No ambiguity errors! No precedence rules needed!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56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for this talk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Noel Welsh and Dave Gurnell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in Depth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Joshua D. Suereth – 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https://www.manning.com/books/scala-in-depth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Christoper Allen and Julie Moronuki –</a:t>
            </a:r>
            <a:br/>
            <a:r>
              <a:rPr b="0" lang="de-DE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http://haskellbook.com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56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inspected and explained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Tim Soethout on Implicits at ScalaDays 2016, New York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https://www.youtube.com/watch?v=UHQbj-_9r8A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Don‘t fear the implicits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Daniel Westheide on Implicits and Type Classes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https://www.youtube.com/watch?v=1e9tcymPl7w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type classes by Daniel Westheide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http://danielwestheide.com/blog/2013/02/06/the-neophytes-guide-to-scala-part-12-type-classes.html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my Library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Odersky, 2006 -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https://www.artima.com/weblogs/viewpost.jsp?thread=179766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56000" y="2124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“Implicits without import tax“ by Josh Suereth at North East Scala Symposium 2011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https://vimeo.com/20308847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post: on the details of implicit parameter resolution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http://eed3si9n.com/revisiting-implicits-without-import-tax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 the Scala 2.12 language specification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https://scala-lang.org/files/archive/spec/2.12/07-implicits.html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Keynote: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What to Leave Implicit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 at ScalaDays 2017, Chicago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https://www.youtube.com/watch?v=Oij5V7LQJsA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1872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details of implicit parameter resolution are very complex and not covered here. There are 2 main resolution steps.</a:t>
            </a:r>
            <a:endParaRPr b="0" lang="de-DE" sz="22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1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Implicit parameters are first looked up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“local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local declarations, imports (explicit or wildcard), inheritance (base classes or traits), local package object.</a:t>
            </a:r>
            <a:endParaRPr b="0" lang="de-DE" sz="22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2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If implicit parameters cannot be resolved from the local scope the compiler searches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“implicit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companion object of the implicit parameter type and the package object of their type parameters (if any).</a:t>
            </a:r>
            <a:endParaRPr b="0" lang="de-DE" sz="22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 always takes precedence over implicit scope.</a:t>
            </a:r>
            <a:endParaRPr b="0" lang="de-DE" sz="22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are other precedence rules within implicit scope (specificity, inheritance) which are not covered here.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views/conversions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An implicit conversion is an implicit function which converts a value of type A to a value of type B.</a:t>
            </a:r>
            <a:endParaRPr b="0" lang="de-DE" sz="24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with caution: Can easily undermine type safety!!!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scala.language.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implicitConversions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suppress warnings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string2int(s: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Int = Integer.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parseInt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x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"5"          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Assign a string to an int val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useInt(x: Int):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"Int value: "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+ x)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"42"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Pass a string to an int param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parameter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  <a:p>
            <a:pPr marL="432000" indent="-312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technique is also called the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up my library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pattern, some times also known as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static monkey patching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(1)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24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Int =&gt; EnrichedInt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EnrichedInt(i: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4448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28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Cat =&gt; PimpedCat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PimpedCat(c: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.description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2906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2018-04-09T13:34:45Z</dcterms:modified>
  <cp:revision>112</cp:revision>
  <dc:subject/>
  <dc:title>Impress</dc:title>
</cp:coreProperties>
</file>